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39"/>
  </p:notesMasterIdLst>
  <p:sldIdLst>
    <p:sldId id="256" r:id="rId2"/>
    <p:sldId id="308" r:id="rId3"/>
    <p:sldId id="258" r:id="rId4"/>
    <p:sldId id="310" r:id="rId5"/>
    <p:sldId id="311" r:id="rId6"/>
    <p:sldId id="312" r:id="rId7"/>
    <p:sldId id="313" r:id="rId8"/>
    <p:sldId id="314" r:id="rId9"/>
    <p:sldId id="315" r:id="rId10"/>
    <p:sldId id="348" r:id="rId11"/>
    <p:sldId id="349" r:id="rId12"/>
    <p:sldId id="309" r:id="rId13"/>
    <p:sldId id="263" r:id="rId14"/>
    <p:sldId id="316" r:id="rId15"/>
    <p:sldId id="350" r:id="rId16"/>
    <p:sldId id="317" r:id="rId17"/>
    <p:sldId id="319" r:id="rId18"/>
    <p:sldId id="351" r:id="rId19"/>
    <p:sldId id="352" r:id="rId20"/>
    <p:sldId id="353" r:id="rId21"/>
    <p:sldId id="331" r:id="rId22"/>
    <p:sldId id="320" r:id="rId23"/>
    <p:sldId id="324" r:id="rId24"/>
    <p:sldId id="354" r:id="rId25"/>
    <p:sldId id="333" r:id="rId26"/>
    <p:sldId id="334" r:id="rId27"/>
    <p:sldId id="355" r:id="rId28"/>
    <p:sldId id="357" r:id="rId29"/>
    <p:sldId id="325" r:id="rId30"/>
    <p:sldId id="358" r:id="rId31"/>
    <p:sldId id="359" r:id="rId32"/>
    <p:sldId id="361" r:id="rId33"/>
    <p:sldId id="360" r:id="rId34"/>
    <p:sldId id="336" r:id="rId35"/>
    <p:sldId id="362" r:id="rId36"/>
    <p:sldId id="329" r:id="rId37"/>
    <p:sldId id="335"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0BCC47-752D-49B2-8B44-665A041408DE}">
  <a:tblStyle styleId="{100BCC47-752D-49B2-8B44-665A041408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5"/>
        <p:cNvGrpSpPr/>
        <p:nvPr/>
      </p:nvGrpSpPr>
      <p:grpSpPr>
        <a:xfrm>
          <a:off x="0" y="0"/>
          <a:ext cx="0" cy="0"/>
          <a:chOff x="0" y="0"/>
          <a:chExt cx="0" cy="0"/>
        </a:xfrm>
      </p:grpSpPr>
      <p:sp>
        <p:nvSpPr>
          <p:cNvPr id="3586" name="Google Shape;35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7" name="Google Shape;35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9"/>
        <p:cNvGrpSpPr/>
        <p:nvPr/>
      </p:nvGrpSpPr>
      <p:grpSpPr>
        <a:xfrm>
          <a:off x="0" y="0"/>
          <a:ext cx="0" cy="0"/>
          <a:chOff x="0" y="0"/>
          <a:chExt cx="0" cy="0"/>
        </a:xfrm>
      </p:grpSpPr>
      <p:sp>
        <p:nvSpPr>
          <p:cNvPr id="3850" name="Google Shape;3850;gad0001a8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1" name="Google Shape;3851;gad0001a8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97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11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78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43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740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89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408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56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702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999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216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3889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357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79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9"/>
        <p:cNvGrpSpPr/>
        <p:nvPr/>
      </p:nvGrpSpPr>
      <p:grpSpPr>
        <a:xfrm>
          <a:off x="0" y="0"/>
          <a:ext cx="0" cy="0"/>
          <a:chOff x="0" y="0"/>
          <a:chExt cx="0" cy="0"/>
        </a:xfrm>
      </p:grpSpPr>
      <p:sp>
        <p:nvSpPr>
          <p:cNvPr id="3850" name="Google Shape;3850;gad0001a8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1" name="Google Shape;3851;gad0001a8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39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53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9"/>
        <p:cNvGrpSpPr/>
        <p:nvPr/>
      </p:nvGrpSpPr>
      <p:grpSpPr>
        <a:xfrm>
          <a:off x="0" y="0"/>
          <a:ext cx="0" cy="0"/>
          <a:chOff x="0" y="0"/>
          <a:chExt cx="0" cy="0"/>
        </a:xfrm>
      </p:grpSpPr>
      <p:sp>
        <p:nvSpPr>
          <p:cNvPr id="3850" name="Google Shape;3850;gad0001a8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1" name="Google Shape;3851;gad0001a8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61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0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83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c6afad15b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c6afad15b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3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284003"/>
            <a:ext cx="9144012" cy="5711504"/>
            <a:chOff x="0" y="-284003"/>
            <a:chExt cx="9144012" cy="5711504"/>
          </a:xfrm>
        </p:grpSpPr>
        <p:grpSp>
          <p:nvGrpSpPr>
            <p:cNvPr id="10" name="Google Shape;10;p2"/>
            <p:cNvGrpSpPr/>
            <p:nvPr/>
          </p:nvGrpSpPr>
          <p:grpSpPr>
            <a:xfrm>
              <a:off x="36" y="-284003"/>
              <a:ext cx="4666015" cy="2896979"/>
              <a:chOff x="2" y="-392678"/>
              <a:chExt cx="4598872" cy="2855291"/>
            </a:xfrm>
          </p:grpSpPr>
          <p:grpSp>
            <p:nvGrpSpPr>
              <p:cNvPr id="11" name="Google Shape;11;p2"/>
              <p:cNvGrpSpPr/>
              <p:nvPr/>
            </p:nvGrpSpPr>
            <p:grpSpPr>
              <a:xfrm>
                <a:off x="1021575" y="422615"/>
                <a:ext cx="974242" cy="2039999"/>
                <a:chOff x="-45829" y="1130675"/>
                <a:chExt cx="2011235" cy="4211393"/>
              </a:xfrm>
            </p:grpSpPr>
            <p:sp>
              <p:nvSpPr>
                <p:cNvPr id="12" name="Google Shape;12;p2"/>
                <p:cNvSpPr/>
                <p:nvPr/>
              </p:nvSpPr>
              <p:spPr>
                <a:xfrm>
                  <a:off x="1208591" y="4700457"/>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829" y="181513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2216734" y="270725"/>
                <a:ext cx="864904" cy="1828107"/>
                <a:chOff x="4" y="1130675"/>
                <a:chExt cx="1785515" cy="3773961"/>
              </a:xfrm>
            </p:grpSpPr>
            <p:sp>
              <p:nvSpPr>
                <p:cNvPr id="17" name="Google Shape;17;p2"/>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flipH="1">
                <a:off x="3399935" y="-392678"/>
                <a:ext cx="1198939" cy="2375804"/>
                <a:chOff x="-350423" y="3"/>
                <a:chExt cx="2475101" cy="4904633"/>
              </a:xfrm>
            </p:grpSpPr>
            <p:sp>
              <p:nvSpPr>
                <p:cNvPr id="22" name="Google Shape;22;p2"/>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67863" y="262643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0423" y="172529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2" y="270725"/>
                <a:ext cx="864904" cy="1828107"/>
                <a:chOff x="4" y="1130675"/>
                <a:chExt cx="1785515" cy="3773961"/>
              </a:xfrm>
            </p:grpSpPr>
            <p:sp>
              <p:nvSpPr>
                <p:cNvPr id="28" name="Google Shape;28;p2"/>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p:nvPr/>
            </p:nvSpPr>
            <p:spPr>
              <a:xfrm flipH="1">
                <a:off x="3234480" y="1983019"/>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1098668" y="-187800"/>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flipH="1">
              <a:off x="7207389" y="279722"/>
              <a:ext cx="877581" cy="3052735"/>
              <a:chOff x="4" y="3"/>
              <a:chExt cx="1785515" cy="6211057"/>
            </a:xfrm>
          </p:grpSpPr>
          <p:sp>
            <p:nvSpPr>
              <p:cNvPr id="35" name="Google Shape;35;p2"/>
              <p:cNvSpPr/>
              <p:nvPr/>
            </p:nvSpPr>
            <p:spPr>
              <a:xfrm>
                <a:off x="809894" y="55694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flipH="1">
              <a:off x="6017274" y="125611"/>
              <a:ext cx="1193863" cy="2628340"/>
              <a:chOff x="-643500" y="3"/>
              <a:chExt cx="2429019" cy="5347588"/>
            </a:xfrm>
          </p:grpSpPr>
          <p:sp>
            <p:nvSpPr>
              <p:cNvPr id="41" name="Google Shape;41;p2"/>
              <p:cNvSpPr/>
              <p:nvPr/>
            </p:nvSpPr>
            <p:spPr>
              <a:xfrm>
                <a:off x="-643500" y="470598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4650101" y="21034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705785" y="8213"/>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5692" y="1700821"/>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650101" y="1171824"/>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55692" y="5639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flipH="1">
              <a:off x="8266431" y="125611"/>
              <a:ext cx="877581" cy="2410627"/>
              <a:chOff x="4" y="3"/>
              <a:chExt cx="1785515" cy="4904633"/>
            </a:xfrm>
          </p:grpSpPr>
          <p:sp>
            <p:nvSpPr>
              <p:cNvPr id="52" name="Google Shape;52;p2"/>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a:off x="5490268" y="24186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586503" y="-189723"/>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2"/>
            <p:cNvGrpSpPr/>
            <p:nvPr/>
          </p:nvGrpSpPr>
          <p:grpSpPr>
            <a:xfrm flipH="1">
              <a:off x="7207444" y="2847619"/>
              <a:ext cx="1327308" cy="2579872"/>
              <a:chOff x="-915006" y="-657895"/>
              <a:chExt cx="2700525" cy="5248976"/>
            </a:xfrm>
          </p:grpSpPr>
          <p:sp>
            <p:nvSpPr>
              <p:cNvPr id="60" name="Google Shape;60;p2"/>
              <p:cNvSpPr/>
              <p:nvPr/>
            </p:nvSpPr>
            <p:spPr>
              <a:xfrm>
                <a:off x="4" y="394947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15006" y="-65789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flipH="1">
              <a:off x="6017392" y="3016874"/>
              <a:ext cx="877581" cy="2410627"/>
              <a:chOff x="4" y="3"/>
              <a:chExt cx="1785515" cy="4904633"/>
            </a:xfrm>
          </p:grpSpPr>
          <p:sp>
            <p:nvSpPr>
              <p:cNvPr id="66" name="Google Shape;66;p2"/>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4650326" y="510901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06016" y="2899482"/>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452045" y="4168939"/>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706023" y="4390905"/>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155901" y="345516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flipH="1">
              <a:off x="8266431" y="3016874"/>
              <a:ext cx="877581" cy="2410627"/>
              <a:chOff x="4" y="3"/>
              <a:chExt cx="1785515" cy="4904633"/>
            </a:xfrm>
          </p:grpSpPr>
          <p:sp>
            <p:nvSpPr>
              <p:cNvPr id="77" name="Google Shape;77;p2"/>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flipH="1">
              <a:off x="7894552" y="22207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333005" y="4793757"/>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717711" y="2954978"/>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2"/>
            <p:cNvGrpSpPr/>
            <p:nvPr/>
          </p:nvGrpSpPr>
          <p:grpSpPr>
            <a:xfrm>
              <a:off x="36" y="65430"/>
              <a:ext cx="4493790" cy="5267582"/>
              <a:chOff x="2" y="-48273"/>
              <a:chExt cx="4429125" cy="5191782"/>
            </a:xfrm>
          </p:grpSpPr>
          <p:grpSp>
            <p:nvGrpSpPr>
              <p:cNvPr id="86" name="Google Shape;86;p2"/>
              <p:cNvGrpSpPr/>
              <p:nvPr/>
            </p:nvGrpSpPr>
            <p:grpSpPr>
              <a:xfrm>
                <a:off x="1043776" y="2724642"/>
                <a:ext cx="864904" cy="2375804"/>
                <a:chOff x="4" y="3"/>
                <a:chExt cx="1785515" cy="4904633"/>
              </a:xfrm>
            </p:grpSpPr>
            <p:sp>
              <p:nvSpPr>
                <p:cNvPr id="87" name="Google Shape;87;p2"/>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a:off x="2216734" y="2572753"/>
                <a:ext cx="864904" cy="2375804"/>
                <a:chOff x="4" y="3"/>
                <a:chExt cx="1785515" cy="4904633"/>
              </a:xfrm>
            </p:grpSpPr>
            <p:sp>
              <p:nvSpPr>
                <p:cNvPr id="93" name="Google Shape;93;p2"/>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2"/>
              <p:cNvGrpSpPr/>
              <p:nvPr/>
            </p:nvGrpSpPr>
            <p:grpSpPr>
              <a:xfrm flipH="1">
                <a:off x="3564223" y="2457047"/>
                <a:ext cx="864904" cy="2375804"/>
                <a:chOff x="4" y="3"/>
                <a:chExt cx="1785515" cy="4904633"/>
              </a:xfrm>
            </p:grpSpPr>
            <p:sp>
              <p:nvSpPr>
                <p:cNvPr id="99" name="Google Shape;99;p2"/>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2"/>
              <p:cNvGrpSpPr/>
              <p:nvPr/>
            </p:nvGrpSpPr>
            <p:grpSpPr>
              <a:xfrm>
                <a:off x="2" y="2572753"/>
                <a:ext cx="864904" cy="2375804"/>
                <a:chOff x="4" y="3"/>
                <a:chExt cx="1785515" cy="4904633"/>
              </a:xfrm>
            </p:grpSpPr>
            <p:sp>
              <p:nvSpPr>
                <p:cNvPr id="105" name="Google Shape;105;p2"/>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2"/>
              <p:cNvSpPr/>
              <p:nvPr/>
            </p:nvSpPr>
            <p:spPr>
              <a:xfrm>
                <a:off x="828045" y="2231326"/>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flipH="1">
                <a:off x="3234480" y="4832744"/>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flipH="1">
                <a:off x="1995821" y="-48273"/>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p:nvPr/>
          </p:nvSpPr>
          <p:spPr>
            <a:xfrm flipH="1">
              <a:off x="8070299" y="-246062"/>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flipH="1">
              <a:off x="2947971" y="-24608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flipH="1">
              <a:off x="0" y="-145787"/>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586486" y="111446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2"/>
          <p:cNvSpPr/>
          <p:nvPr/>
        </p:nvSpPr>
        <p:spPr>
          <a:xfrm>
            <a:off x="476400" y="473202"/>
            <a:ext cx="8191200" cy="41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434432" y="473200"/>
            <a:ext cx="1233083" cy="4189473"/>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flipH="1">
            <a:off x="476412" y="473200"/>
            <a:ext cx="1233083" cy="4189473"/>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txBox="1">
            <a:spLocks noGrp="1"/>
          </p:cNvSpPr>
          <p:nvPr>
            <p:ph type="ctrTitle"/>
          </p:nvPr>
        </p:nvSpPr>
        <p:spPr>
          <a:xfrm>
            <a:off x="1249800" y="1256775"/>
            <a:ext cx="6644400" cy="20895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1" name="Google Shape;121;p2"/>
          <p:cNvSpPr txBox="1">
            <a:spLocks noGrp="1"/>
          </p:cNvSpPr>
          <p:nvPr>
            <p:ph type="subTitle" idx="1"/>
          </p:nvPr>
        </p:nvSpPr>
        <p:spPr>
          <a:xfrm>
            <a:off x="2288250" y="3555825"/>
            <a:ext cx="4567500" cy="44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atin typeface="Livvic Medium"/>
                <a:ea typeface="Livvic Medium"/>
                <a:cs typeface="Livvic Medium"/>
                <a:sym typeface="Livvic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2" name="Google Shape;122;p2"/>
          <p:cNvSpPr/>
          <p:nvPr/>
        </p:nvSpPr>
        <p:spPr>
          <a:xfrm>
            <a:off x="7405951" y="-2"/>
            <a:ext cx="803969" cy="1200130"/>
          </a:xfrm>
          <a:custGeom>
            <a:avLst/>
            <a:gdLst/>
            <a:ahLst/>
            <a:cxnLst/>
            <a:rect l="l" t="t" r="r" b="b"/>
            <a:pathLst>
              <a:path w="18814" h="28088" extrusionOk="0">
                <a:moveTo>
                  <a:pt x="0" y="0"/>
                </a:moveTo>
                <a:lnTo>
                  <a:pt x="0" y="28087"/>
                </a:lnTo>
                <a:lnTo>
                  <a:pt x="9407" y="22683"/>
                </a:lnTo>
                <a:lnTo>
                  <a:pt x="18814" y="28087"/>
                </a:lnTo>
                <a:lnTo>
                  <a:pt x="18814" y="0"/>
                </a:lnTo>
                <a:close/>
              </a:path>
            </a:pathLst>
          </a:custGeom>
          <a:solidFill>
            <a:schemeClr val="dk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525687" y="245142"/>
            <a:ext cx="557360" cy="545887"/>
          </a:xfrm>
          <a:custGeom>
            <a:avLst/>
            <a:gdLst/>
            <a:ahLst/>
            <a:cxnLst/>
            <a:rect l="l" t="t" r="r" b="b"/>
            <a:pathLst>
              <a:path w="13043" h="12776" extrusionOk="0">
                <a:moveTo>
                  <a:pt x="6505" y="1"/>
                </a:moveTo>
                <a:cubicBezTo>
                  <a:pt x="6472" y="1"/>
                  <a:pt x="5471" y="1569"/>
                  <a:pt x="4970" y="2403"/>
                </a:cubicBezTo>
                <a:cubicBezTo>
                  <a:pt x="4604" y="3036"/>
                  <a:pt x="4303" y="3703"/>
                  <a:pt x="4003" y="4337"/>
                </a:cubicBezTo>
                <a:lnTo>
                  <a:pt x="4003" y="4371"/>
                </a:lnTo>
                <a:cubicBezTo>
                  <a:pt x="1368" y="4604"/>
                  <a:pt x="0" y="5905"/>
                  <a:pt x="0" y="5905"/>
                </a:cubicBezTo>
                <a:cubicBezTo>
                  <a:pt x="667" y="7239"/>
                  <a:pt x="3203" y="8340"/>
                  <a:pt x="3203" y="8340"/>
                </a:cubicBezTo>
                <a:cubicBezTo>
                  <a:pt x="2635" y="11075"/>
                  <a:pt x="3203" y="12743"/>
                  <a:pt x="3203" y="12743"/>
                </a:cubicBezTo>
                <a:cubicBezTo>
                  <a:pt x="3286" y="12765"/>
                  <a:pt x="3376" y="12775"/>
                  <a:pt x="3470" y="12775"/>
                </a:cubicBezTo>
                <a:cubicBezTo>
                  <a:pt x="4814" y="12775"/>
                  <a:pt x="7172" y="10708"/>
                  <a:pt x="7172" y="10708"/>
                </a:cubicBezTo>
                <a:cubicBezTo>
                  <a:pt x="8873" y="12176"/>
                  <a:pt x="11142" y="12510"/>
                  <a:pt x="11142" y="12510"/>
                </a:cubicBezTo>
                <a:cubicBezTo>
                  <a:pt x="11475" y="10875"/>
                  <a:pt x="10374" y="7906"/>
                  <a:pt x="10374" y="7906"/>
                </a:cubicBezTo>
                <a:cubicBezTo>
                  <a:pt x="11709" y="6572"/>
                  <a:pt x="12543" y="5738"/>
                  <a:pt x="13043" y="4537"/>
                </a:cubicBezTo>
                <a:cubicBezTo>
                  <a:pt x="13043" y="4537"/>
                  <a:pt x="11620" y="3881"/>
                  <a:pt x="9766" y="3881"/>
                </a:cubicBezTo>
                <a:cubicBezTo>
                  <a:pt x="9573" y="3881"/>
                  <a:pt x="9375" y="3888"/>
                  <a:pt x="9173" y="3904"/>
                </a:cubicBezTo>
                <a:cubicBezTo>
                  <a:pt x="9140" y="3570"/>
                  <a:pt x="6772" y="234"/>
                  <a:pt x="6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405951" y="-2"/>
            <a:ext cx="805422" cy="111220"/>
          </a:xfrm>
          <a:custGeom>
            <a:avLst/>
            <a:gdLst/>
            <a:ahLst/>
            <a:cxnLst/>
            <a:rect l="l" t="t" r="r" b="b"/>
            <a:pathLst>
              <a:path w="18848" h="2603" extrusionOk="0">
                <a:moveTo>
                  <a:pt x="0" y="0"/>
                </a:moveTo>
                <a:lnTo>
                  <a:pt x="0" y="2602"/>
                </a:lnTo>
                <a:lnTo>
                  <a:pt x="18847" y="2602"/>
                </a:lnTo>
                <a:lnTo>
                  <a:pt x="18847" y="0"/>
                </a:ln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2"/>
          <p:cNvGrpSpPr/>
          <p:nvPr/>
        </p:nvGrpSpPr>
        <p:grpSpPr>
          <a:xfrm>
            <a:off x="-54174" y="3512233"/>
            <a:ext cx="1521487" cy="1691030"/>
            <a:chOff x="7003453" y="3249263"/>
            <a:chExt cx="1521487" cy="1691030"/>
          </a:xfrm>
        </p:grpSpPr>
        <p:sp>
          <p:nvSpPr>
            <p:cNvPr id="126" name="Google Shape;126;p2"/>
            <p:cNvSpPr/>
            <p:nvPr/>
          </p:nvSpPr>
          <p:spPr>
            <a:xfrm rot="1265350">
              <a:off x="7216930" y="3399620"/>
              <a:ext cx="1094533" cy="1390316"/>
            </a:xfrm>
            <a:custGeom>
              <a:avLst/>
              <a:gdLst/>
              <a:ahLst/>
              <a:cxnLst/>
              <a:rect l="l" t="t" r="r" b="b"/>
              <a:pathLst>
                <a:path w="18147" h="23051" extrusionOk="0">
                  <a:moveTo>
                    <a:pt x="9307" y="1"/>
                  </a:moveTo>
                  <a:cubicBezTo>
                    <a:pt x="4236" y="1"/>
                    <a:pt x="667" y="3670"/>
                    <a:pt x="434" y="7273"/>
                  </a:cubicBezTo>
                  <a:cubicBezTo>
                    <a:pt x="0" y="9408"/>
                    <a:pt x="434" y="11676"/>
                    <a:pt x="1635" y="13577"/>
                  </a:cubicBezTo>
                  <a:cubicBezTo>
                    <a:pt x="2368" y="14745"/>
                    <a:pt x="3369" y="15746"/>
                    <a:pt x="4603" y="16513"/>
                  </a:cubicBezTo>
                  <a:cubicBezTo>
                    <a:pt x="4470" y="17013"/>
                    <a:pt x="4437" y="17580"/>
                    <a:pt x="4603" y="18014"/>
                  </a:cubicBezTo>
                  <a:cubicBezTo>
                    <a:pt x="4503" y="18447"/>
                    <a:pt x="4537" y="18881"/>
                    <a:pt x="4703" y="19315"/>
                  </a:cubicBezTo>
                  <a:cubicBezTo>
                    <a:pt x="4470" y="20315"/>
                    <a:pt x="4837" y="21316"/>
                    <a:pt x="5738" y="21983"/>
                  </a:cubicBezTo>
                  <a:cubicBezTo>
                    <a:pt x="6672" y="22650"/>
                    <a:pt x="8239" y="23051"/>
                    <a:pt x="9807" y="23051"/>
                  </a:cubicBezTo>
                  <a:cubicBezTo>
                    <a:pt x="11308" y="23051"/>
                    <a:pt x="12809" y="22684"/>
                    <a:pt x="13643" y="21883"/>
                  </a:cubicBezTo>
                  <a:cubicBezTo>
                    <a:pt x="14277" y="21316"/>
                    <a:pt x="14677" y="20315"/>
                    <a:pt x="14144" y="19148"/>
                  </a:cubicBezTo>
                  <a:cubicBezTo>
                    <a:pt x="14177" y="18848"/>
                    <a:pt x="14144" y="18548"/>
                    <a:pt x="14043" y="18281"/>
                  </a:cubicBezTo>
                  <a:cubicBezTo>
                    <a:pt x="14210" y="17747"/>
                    <a:pt x="14210" y="17180"/>
                    <a:pt x="14010" y="16680"/>
                  </a:cubicBezTo>
                  <a:cubicBezTo>
                    <a:pt x="16879" y="14611"/>
                    <a:pt x="18146" y="10742"/>
                    <a:pt x="17779" y="7606"/>
                  </a:cubicBezTo>
                  <a:cubicBezTo>
                    <a:pt x="17479" y="5305"/>
                    <a:pt x="16512" y="3337"/>
                    <a:pt x="14977" y="2002"/>
                  </a:cubicBezTo>
                  <a:cubicBezTo>
                    <a:pt x="13543" y="801"/>
                    <a:pt x="11642" y="101"/>
                    <a:pt x="9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265350">
              <a:off x="7344124" y="3483371"/>
              <a:ext cx="945676" cy="937774"/>
            </a:xfrm>
            <a:custGeom>
              <a:avLst/>
              <a:gdLst/>
              <a:ahLst/>
              <a:cxnLst/>
              <a:rect l="l" t="t" r="r" b="b"/>
              <a:pathLst>
                <a:path w="15679" h="15548" extrusionOk="0">
                  <a:moveTo>
                    <a:pt x="8096" y="0"/>
                  </a:moveTo>
                  <a:cubicBezTo>
                    <a:pt x="4607" y="0"/>
                    <a:pt x="597" y="2414"/>
                    <a:pt x="368" y="6174"/>
                  </a:cubicBezTo>
                  <a:cubicBezTo>
                    <a:pt x="1" y="8009"/>
                    <a:pt x="335" y="9944"/>
                    <a:pt x="1369" y="11611"/>
                  </a:cubicBezTo>
                  <a:cubicBezTo>
                    <a:pt x="2857" y="13932"/>
                    <a:pt x="5528" y="15547"/>
                    <a:pt x="8243" y="15547"/>
                  </a:cubicBezTo>
                  <a:cubicBezTo>
                    <a:pt x="9117" y="15547"/>
                    <a:pt x="9997" y="15380"/>
                    <a:pt x="10842" y="15014"/>
                  </a:cubicBezTo>
                  <a:cubicBezTo>
                    <a:pt x="14078" y="13680"/>
                    <a:pt x="15679" y="9877"/>
                    <a:pt x="15312" y="6508"/>
                  </a:cubicBezTo>
                  <a:cubicBezTo>
                    <a:pt x="15112" y="4706"/>
                    <a:pt x="14345" y="2905"/>
                    <a:pt x="12944" y="1704"/>
                  </a:cubicBezTo>
                  <a:cubicBezTo>
                    <a:pt x="11643" y="604"/>
                    <a:pt x="10008" y="70"/>
                    <a:pt x="8307" y="3"/>
                  </a:cubicBezTo>
                  <a:cubicBezTo>
                    <a:pt x="8237" y="1"/>
                    <a:pt x="8166" y="0"/>
                    <a:pt x="8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1265350">
              <a:off x="7459828" y="4016068"/>
              <a:ext cx="532942" cy="433543"/>
            </a:xfrm>
            <a:custGeom>
              <a:avLst/>
              <a:gdLst/>
              <a:ahLst/>
              <a:cxnLst/>
              <a:rect l="l" t="t" r="r" b="b"/>
              <a:pathLst>
                <a:path w="8836" h="7188" extrusionOk="0">
                  <a:moveTo>
                    <a:pt x="7116" y="5152"/>
                  </a:moveTo>
                  <a:cubicBezTo>
                    <a:pt x="7112" y="5161"/>
                    <a:pt x="7107" y="5170"/>
                    <a:pt x="7103" y="5179"/>
                  </a:cubicBezTo>
                  <a:lnTo>
                    <a:pt x="7103" y="5179"/>
                  </a:lnTo>
                  <a:cubicBezTo>
                    <a:pt x="7116" y="5170"/>
                    <a:pt x="7116" y="5152"/>
                    <a:pt x="7116" y="5152"/>
                  </a:cubicBezTo>
                  <a:close/>
                  <a:moveTo>
                    <a:pt x="5826" y="1"/>
                  </a:moveTo>
                  <a:cubicBezTo>
                    <a:pt x="5628" y="1"/>
                    <a:pt x="5333" y="202"/>
                    <a:pt x="4714" y="783"/>
                  </a:cubicBezTo>
                  <a:cubicBezTo>
                    <a:pt x="4586" y="882"/>
                    <a:pt x="4446" y="933"/>
                    <a:pt x="4309" y="933"/>
                  </a:cubicBezTo>
                  <a:cubicBezTo>
                    <a:pt x="4125" y="933"/>
                    <a:pt x="3947" y="840"/>
                    <a:pt x="3813" y="649"/>
                  </a:cubicBezTo>
                  <a:cubicBezTo>
                    <a:pt x="3594" y="334"/>
                    <a:pt x="3394" y="213"/>
                    <a:pt x="3205" y="213"/>
                  </a:cubicBezTo>
                  <a:cubicBezTo>
                    <a:pt x="2584" y="213"/>
                    <a:pt x="2080" y="1519"/>
                    <a:pt x="1372" y="1519"/>
                  </a:cubicBezTo>
                  <a:cubicBezTo>
                    <a:pt x="1248" y="1519"/>
                    <a:pt x="1117" y="1478"/>
                    <a:pt x="978" y="1383"/>
                  </a:cubicBezTo>
                  <a:cubicBezTo>
                    <a:pt x="945" y="1383"/>
                    <a:pt x="945" y="1383"/>
                    <a:pt x="911" y="1350"/>
                  </a:cubicBezTo>
                  <a:lnTo>
                    <a:pt x="945" y="1350"/>
                  </a:lnTo>
                  <a:cubicBezTo>
                    <a:pt x="784" y="1275"/>
                    <a:pt x="653" y="1242"/>
                    <a:pt x="549" y="1242"/>
                  </a:cubicBezTo>
                  <a:cubicBezTo>
                    <a:pt x="1" y="1242"/>
                    <a:pt x="159" y="2141"/>
                    <a:pt x="411" y="2617"/>
                  </a:cubicBezTo>
                  <a:cubicBezTo>
                    <a:pt x="978" y="4218"/>
                    <a:pt x="1745" y="5786"/>
                    <a:pt x="2779" y="7187"/>
                  </a:cubicBezTo>
                  <a:cubicBezTo>
                    <a:pt x="2713" y="5786"/>
                    <a:pt x="1645" y="3851"/>
                    <a:pt x="1211" y="2284"/>
                  </a:cubicBezTo>
                  <a:lnTo>
                    <a:pt x="1211" y="2284"/>
                  </a:lnTo>
                  <a:cubicBezTo>
                    <a:pt x="1296" y="2302"/>
                    <a:pt x="1378" y="2311"/>
                    <a:pt x="1457" y="2311"/>
                  </a:cubicBezTo>
                  <a:cubicBezTo>
                    <a:pt x="2224" y="2311"/>
                    <a:pt x="2760" y="1493"/>
                    <a:pt x="3213" y="949"/>
                  </a:cubicBezTo>
                  <a:cubicBezTo>
                    <a:pt x="3522" y="1405"/>
                    <a:pt x="3947" y="1602"/>
                    <a:pt x="4378" y="1602"/>
                  </a:cubicBezTo>
                  <a:cubicBezTo>
                    <a:pt x="4925" y="1602"/>
                    <a:pt x="5479" y="1286"/>
                    <a:pt x="5815" y="783"/>
                  </a:cubicBezTo>
                  <a:cubicBezTo>
                    <a:pt x="6042" y="1187"/>
                    <a:pt x="6481" y="1477"/>
                    <a:pt x="6942" y="1477"/>
                  </a:cubicBezTo>
                  <a:cubicBezTo>
                    <a:pt x="7088" y="1477"/>
                    <a:pt x="7237" y="1447"/>
                    <a:pt x="7383" y="1383"/>
                  </a:cubicBezTo>
                  <a:lnTo>
                    <a:pt x="7383" y="1383"/>
                  </a:lnTo>
                  <a:cubicBezTo>
                    <a:pt x="7049" y="2951"/>
                    <a:pt x="6382" y="4352"/>
                    <a:pt x="6215" y="5953"/>
                  </a:cubicBezTo>
                  <a:cubicBezTo>
                    <a:pt x="6059" y="6243"/>
                    <a:pt x="6067" y="6608"/>
                    <a:pt x="6189" y="6608"/>
                  </a:cubicBezTo>
                  <a:cubicBezTo>
                    <a:pt x="6250" y="6608"/>
                    <a:pt x="6338" y="6518"/>
                    <a:pt x="6449" y="6286"/>
                  </a:cubicBezTo>
                  <a:cubicBezTo>
                    <a:pt x="6611" y="5864"/>
                    <a:pt x="6932" y="5536"/>
                    <a:pt x="7103" y="5179"/>
                  </a:cubicBezTo>
                  <a:lnTo>
                    <a:pt x="7103" y="5179"/>
                  </a:lnTo>
                  <a:cubicBezTo>
                    <a:pt x="7098" y="5183"/>
                    <a:pt x="7091" y="5186"/>
                    <a:pt x="7082" y="5186"/>
                  </a:cubicBezTo>
                  <a:cubicBezTo>
                    <a:pt x="7371" y="4435"/>
                    <a:pt x="8836" y="507"/>
                    <a:pt x="7685" y="507"/>
                  </a:cubicBezTo>
                  <a:cubicBezTo>
                    <a:pt x="7507" y="507"/>
                    <a:pt x="7266" y="601"/>
                    <a:pt x="6949" y="816"/>
                  </a:cubicBezTo>
                  <a:cubicBezTo>
                    <a:pt x="6212" y="509"/>
                    <a:pt x="6141" y="1"/>
                    <a:pt x="5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1265350">
              <a:off x="7361860" y="4354702"/>
              <a:ext cx="524859" cy="339572"/>
            </a:xfrm>
            <a:custGeom>
              <a:avLst/>
              <a:gdLst/>
              <a:ahLst/>
              <a:cxnLst/>
              <a:rect l="l" t="t" r="r" b="b"/>
              <a:pathLst>
                <a:path w="8702" h="5630" extrusionOk="0">
                  <a:moveTo>
                    <a:pt x="1224" y="0"/>
                  </a:moveTo>
                  <a:cubicBezTo>
                    <a:pt x="611" y="0"/>
                    <a:pt x="309" y="1228"/>
                    <a:pt x="716" y="1722"/>
                  </a:cubicBezTo>
                  <a:cubicBezTo>
                    <a:pt x="549" y="2122"/>
                    <a:pt x="582" y="2656"/>
                    <a:pt x="882" y="3056"/>
                  </a:cubicBezTo>
                  <a:cubicBezTo>
                    <a:pt x="0" y="4753"/>
                    <a:pt x="2345" y="5629"/>
                    <a:pt x="4556" y="5629"/>
                  </a:cubicBezTo>
                  <a:cubicBezTo>
                    <a:pt x="6691" y="5629"/>
                    <a:pt x="8701" y="4811"/>
                    <a:pt x="7554" y="3123"/>
                  </a:cubicBezTo>
                  <a:cubicBezTo>
                    <a:pt x="7721" y="2789"/>
                    <a:pt x="7687" y="2389"/>
                    <a:pt x="7487" y="2055"/>
                  </a:cubicBezTo>
                  <a:cubicBezTo>
                    <a:pt x="8054" y="1119"/>
                    <a:pt x="7488" y="159"/>
                    <a:pt x="6568" y="159"/>
                  </a:cubicBezTo>
                  <a:cubicBezTo>
                    <a:pt x="6406" y="159"/>
                    <a:pt x="6233" y="189"/>
                    <a:pt x="6053" y="254"/>
                  </a:cubicBezTo>
                  <a:cubicBezTo>
                    <a:pt x="5723" y="290"/>
                    <a:pt x="5395" y="304"/>
                    <a:pt x="5068" y="304"/>
                  </a:cubicBezTo>
                  <a:cubicBezTo>
                    <a:pt x="3873" y="304"/>
                    <a:pt x="2695" y="113"/>
                    <a:pt x="1516" y="87"/>
                  </a:cubicBezTo>
                  <a:cubicBezTo>
                    <a:pt x="1413" y="27"/>
                    <a:pt x="1315" y="0"/>
                    <a:pt x="1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rot="2486906">
            <a:off x="605028" y="135623"/>
            <a:ext cx="425344" cy="1428743"/>
            <a:chOff x="928875" y="186999"/>
            <a:chExt cx="425373" cy="1428842"/>
          </a:xfrm>
        </p:grpSpPr>
        <p:sp>
          <p:nvSpPr>
            <p:cNvPr id="131" name="Google Shape;131;p2"/>
            <p:cNvSpPr/>
            <p:nvPr/>
          </p:nvSpPr>
          <p:spPr>
            <a:xfrm rot="-5400000">
              <a:off x="427141" y="688734"/>
              <a:ext cx="1428842" cy="425373"/>
            </a:xfrm>
            <a:custGeom>
              <a:avLst/>
              <a:gdLst/>
              <a:ahLst/>
              <a:cxnLst/>
              <a:rect l="l" t="t" r="r" b="b"/>
              <a:pathLst>
                <a:path w="52305" h="9808" extrusionOk="0">
                  <a:moveTo>
                    <a:pt x="0" y="0"/>
                  </a:moveTo>
                  <a:lnTo>
                    <a:pt x="0" y="9807"/>
                  </a:lnTo>
                  <a:lnTo>
                    <a:pt x="52304" y="9807"/>
                  </a:lnTo>
                  <a:lnTo>
                    <a:pt x="48401" y="4904"/>
                  </a:lnTo>
                  <a:lnTo>
                    <a:pt x="523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5400000">
              <a:off x="977374" y="1481937"/>
              <a:ext cx="36216" cy="39079"/>
            </a:xfrm>
            <a:custGeom>
              <a:avLst/>
              <a:gdLst/>
              <a:ahLst/>
              <a:cxnLst/>
              <a:rect l="l" t="t" r="r" b="b"/>
              <a:pathLst>
                <a:path w="835" h="901" extrusionOk="0">
                  <a:moveTo>
                    <a:pt x="834" y="434"/>
                  </a:moveTo>
                  <a:cubicBezTo>
                    <a:pt x="834" y="167"/>
                    <a:pt x="634" y="0"/>
                    <a:pt x="434" y="0"/>
                  </a:cubicBezTo>
                  <a:cubicBezTo>
                    <a:pt x="167" y="0"/>
                    <a:pt x="0" y="234"/>
                    <a:pt x="0" y="434"/>
                  </a:cubicBezTo>
                  <a:cubicBezTo>
                    <a:pt x="0" y="634"/>
                    <a:pt x="200" y="834"/>
                    <a:pt x="434" y="834"/>
                  </a:cubicBezTo>
                  <a:cubicBezTo>
                    <a:pt x="667" y="901"/>
                    <a:pt x="834" y="667"/>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5400000">
              <a:off x="975964" y="1338701"/>
              <a:ext cx="36173" cy="36216"/>
            </a:xfrm>
            <a:custGeom>
              <a:avLst/>
              <a:gdLst/>
              <a:ahLst/>
              <a:cxnLst/>
              <a:rect l="l" t="t" r="r" b="b"/>
              <a:pathLst>
                <a:path w="834" h="835" extrusionOk="0">
                  <a:moveTo>
                    <a:pt x="834" y="434"/>
                  </a:moveTo>
                  <a:cubicBezTo>
                    <a:pt x="834" y="667"/>
                    <a:pt x="634" y="834"/>
                    <a:pt x="434" y="834"/>
                  </a:cubicBezTo>
                  <a:cubicBezTo>
                    <a:pt x="200" y="834"/>
                    <a:pt x="0" y="667"/>
                    <a:pt x="0" y="434"/>
                  </a:cubicBezTo>
                  <a:cubicBezTo>
                    <a:pt x="0" y="200"/>
                    <a:pt x="200" y="0"/>
                    <a:pt x="434" y="0"/>
                  </a:cubicBezTo>
                  <a:cubicBezTo>
                    <a:pt x="634" y="0"/>
                    <a:pt x="834" y="200"/>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5400000">
              <a:off x="975943" y="1194034"/>
              <a:ext cx="36216" cy="36216"/>
            </a:xfrm>
            <a:custGeom>
              <a:avLst/>
              <a:gdLst/>
              <a:ahLst/>
              <a:cxnLst/>
              <a:rect l="l" t="t" r="r" b="b"/>
              <a:pathLst>
                <a:path w="835" h="835" extrusionOk="0">
                  <a:moveTo>
                    <a:pt x="835" y="434"/>
                  </a:moveTo>
                  <a:cubicBezTo>
                    <a:pt x="835" y="667"/>
                    <a:pt x="635" y="834"/>
                    <a:pt x="434" y="834"/>
                  </a:cubicBezTo>
                  <a:cubicBezTo>
                    <a:pt x="201" y="834"/>
                    <a:pt x="1" y="667"/>
                    <a:pt x="1" y="434"/>
                  </a:cubicBezTo>
                  <a:cubicBezTo>
                    <a:pt x="1" y="200"/>
                    <a:pt x="201" y="0"/>
                    <a:pt x="434" y="0"/>
                  </a:cubicBezTo>
                  <a:cubicBezTo>
                    <a:pt x="635" y="0"/>
                    <a:pt x="835" y="200"/>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5400000">
              <a:off x="975943" y="1049345"/>
              <a:ext cx="36216" cy="36216"/>
            </a:xfrm>
            <a:custGeom>
              <a:avLst/>
              <a:gdLst/>
              <a:ahLst/>
              <a:cxnLst/>
              <a:rect l="l" t="t" r="r" b="b"/>
              <a:pathLst>
                <a:path w="835" h="835" extrusionOk="0">
                  <a:moveTo>
                    <a:pt x="834" y="434"/>
                  </a:moveTo>
                  <a:cubicBezTo>
                    <a:pt x="834" y="667"/>
                    <a:pt x="634" y="834"/>
                    <a:pt x="434" y="834"/>
                  </a:cubicBezTo>
                  <a:cubicBezTo>
                    <a:pt x="201" y="834"/>
                    <a:pt x="0" y="667"/>
                    <a:pt x="0" y="434"/>
                  </a:cubicBezTo>
                  <a:cubicBezTo>
                    <a:pt x="0" y="200"/>
                    <a:pt x="201" y="0"/>
                    <a:pt x="434" y="0"/>
                  </a:cubicBezTo>
                  <a:cubicBezTo>
                    <a:pt x="634" y="0"/>
                    <a:pt x="834" y="200"/>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5400000">
              <a:off x="975943" y="904656"/>
              <a:ext cx="36216" cy="36216"/>
            </a:xfrm>
            <a:custGeom>
              <a:avLst/>
              <a:gdLst/>
              <a:ahLst/>
              <a:cxnLst/>
              <a:rect l="l" t="t" r="r" b="b"/>
              <a:pathLst>
                <a:path w="835" h="835" extrusionOk="0">
                  <a:moveTo>
                    <a:pt x="834" y="434"/>
                  </a:moveTo>
                  <a:cubicBezTo>
                    <a:pt x="834" y="667"/>
                    <a:pt x="634" y="834"/>
                    <a:pt x="434" y="834"/>
                  </a:cubicBezTo>
                  <a:cubicBezTo>
                    <a:pt x="200" y="834"/>
                    <a:pt x="0" y="667"/>
                    <a:pt x="0" y="434"/>
                  </a:cubicBezTo>
                  <a:cubicBezTo>
                    <a:pt x="0" y="200"/>
                    <a:pt x="200" y="0"/>
                    <a:pt x="434" y="0"/>
                  </a:cubicBezTo>
                  <a:cubicBezTo>
                    <a:pt x="634" y="0"/>
                    <a:pt x="834" y="200"/>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5400000">
              <a:off x="975943" y="760011"/>
              <a:ext cx="36216" cy="36216"/>
            </a:xfrm>
            <a:custGeom>
              <a:avLst/>
              <a:gdLst/>
              <a:ahLst/>
              <a:cxnLst/>
              <a:rect l="l" t="t" r="r" b="b"/>
              <a:pathLst>
                <a:path w="835" h="835" extrusionOk="0">
                  <a:moveTo>
                    <a:pt x="835" y="434"/>
                  </a:moveTo>
                  <a:cubicBezTo>
                    <a:pt x="835" y="667"/>
                    <a:pt x="635" y="834"/>
                    <a:pt x="435" y="834"/>
                  </a:cubicBezTo>
                  <a:cubicBezTo>
                    <a:pt x="201" y="834"/>
                    <a:pt x="1" y="667"/>
                    <a:pt x="1" y="434"/>
                  </a:cubicBezTo>
                  <a:cubicBezTo>
                    <a:pt x="1" y="200"/>
                    <a:pt x="201" y="0"/>
                    <a:pt x="435" y="0"/>
                  </a:cubicBezTo>
                  <a:cubicBezTo>
                    <a:pt x="635" y="0"/>
                    <a:pt x="835" y="200"/>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5400000">
              <a:off x="975943" y="615322"/>
              <a:ext cx="36216" cy="36216"/>
            </a:xfrm>
            <a:custGeom>
              <a:avLst/>
              <a:gdLst/>
              <a:ahLst/>
              <a:cxnLst/>
              <a:rect l="l" t="t" r="r" b="b"/>
              <a:pathLst>
                <a:path w="835" h="835" extrusionOk="0">
                  <a:moveTo>
                    <a:pt x="835" y="434"/>
                  </a:moveTo>
                  <a:cubicBezTo>
                    <a:pt x="835" y="667"/>
                    <a:pt x="634" y="834"/>
                    <a:pt x="434" y="834"/>
                  </a:cubicBezTo>
                  <a:cubicBezTo>
                    <a:pt x="201" y="834"/>
                    <a:pt x="1" y="667"/>
                    <a:pt x="1" y="434"/>
                  </a:cubicBezTo>
                  <a:cubicBezTo>
                    <a:pt x="1" y="200"/>
                    <a:pt x="201" y="0"/>
                    <a:pt x="434" y="0"/>
                  </a:cubicBezTo>
                  <a:cubicBezTo>
                    <a:pt x="634" y="0"/>
                    <a:pt x="835" y="200"/>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5400000">
              <a:off x="977374" y="467771"/>
              <a:ext cx="36216" cy="39079"/>
            </a:xfrm>
            <a:custGeom>
              <a:avLst/>
              <a:gdLst/>
              <a:ahLst/>
              <a:cxnLst/>
              <a:rect l="l" t="t" r="r" b="b"/>
              <a:pathLst>
                <a:path w="835" h="901" extrusionOk="0">
                  <a:moveTo>
                    <a:pt x="835" y="434"/>
                  </a:moveTo>
                  <a:cubicBezTo>
                    <a:pt x="835" y="167"/>
                    <a:pt x="634" y="0"/>
                    <a:pt x="434" y="0"/>
                  </a:cubicBezTo>
                  <a:cubicBezTo>
                    <a:pt x="167" y="0"/>
                    <a:pt x="1" y="234"/>
                    <a:pt x="1" y="434"/>
                  </a:cubicBezTo>
                  <a:cubicBezTo>
                    <a:pt x="1" y="634"/>
                    <a:pt x="234" y="834"/>
                    <a:pt x="434" y="834"/>
                  </a:cubicBezTo>
                  <a:cubicBezTo>
                    <a:pt x="634" y="901"/>
                    <a:pt x="835" y="667"/>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5400000">
              <a:off x="977374" y="323082"/>
              <a:ext cx="36216" cy="39079"/>
            </a:xfrm>
            <a:custGeom>
              <a:avLst/>
              <a:gdLst/>
              <a:ahLst/>
              <a:cxnLst/>
              <a:rect l="l" t="t" r="r" b="b"/>
              <a:pathLst>
                <a:path w="835" h="901" extrusionOk="0">
                  <a:moveTo>
                    <a:pt x="834" y="434"/>
                  </a:moveTo>
                  <a:cubicBezTo>
                    <a:pt x="834" y="167"/>
                    <a:pt x="634" y="0"/>
                    <a:pt x="434" y="0"/>
                  </a:cubicBezTo>
                  <a:cubicBezTo>
                    <a:pt x="167" y="0"/>
                    <a:pt x="0" y="234"/>
                    <a:pt x="0" y="434"/>
                  </a:cubicBezTo>
                  <a:cubicBezTo>
                    <a:pt x="0" y="634"/>
                    <a:pt x="234" y="834"/>
                    <a:pt x="434" y="834"/>
                  </a:cubicBezTo>
                  <a:cubicBezTo>
                    <a:pt x="634" y="901"/>
                    <a:pt x="834" y="667"/>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5400000">
              <a:off x="1266730" y="1481915"/>
              <a:ext cx="36216" cy="39122"/>
            </a:xfrm>
            <a:custGeom>
              <a:avLst/>
              <a:gdLst/>
              <a:ahLst/>
              <a:cxnLst/>
              <a:rect l="l" t="t" r="r" b="b"/>
              <a:pathLst>
                <a:path w="835" h="902" extrusionOk="0">
                  <a:moveTo>
                    <a:pt x="834" y="434"/>
                  </a:moveTo>
                  <a:cubicBezTo>
                    <a:pt x="834" y="167"/>
                    <a:pt x="634" y="1"/>
                    <a:pt x="434" y="1"/>
                  </a:cubicBezTo>
                  <a:cubicBezTo>
                    <a:pt x="167" y="1"/>
                    <a:pt x="0" y="234"/>
                    <a:pt x="0" y="434"/>
                  </a:cubicBezTo>
                  <a:cubicBezTo>
                    <a:pt x="0" y="634"/>
                    <a:pt x="200" y="835"/>
                    <a:pt x="434" y="835"/>
                  </a:cubicBezTo>
                  <a:cubicBezTo>
                    <a:pt x="667" y="901"/>
                    <a:pt x="834" y="668"/>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5400000">
              <a:off x="1265298" y="1338701"/>
              <a:ext cx="36173" cy="36216"/>
            </a:xfrm>
            <a:custGeom>
              <a:avLst/>
              <a:gdLst/>
              <a:ahLst/>
              <a:cxnLst/>
              <a:rect l="l" t="t" r="r" b="b"/>
              <a:pathLst>
                <a:path w="834" h="835" extrusionOk="0">
                  <a:moveTo>
                    <a:pt x="834" y="434"/>
                  </a:moveTo>
                  <a:cubicBezTo>
                    <a:pt x="834" y="668"/>
                    <a:pt x="634" y="835"/>
                    <a:pt x="434" y="835"/>
                  </a:cubicBezTo>
                  <a:cubicBezTo>
                    <a:pt x="200" y="835"/>
                    <a:pt x="0" y="668"/>
                    <a:pt x="0" y="434"/>
                  </a:cubicBezTo>
                  <a:cubicBezTo>
                    <a:pt x="0" y="201"/>
                    <a:pt x="200" y="1"/>
                    <a:pt x="434" y="1"/>
                  </a:cubicBezTo>
                  <a:cubicBezTo>
                    <a:pt x="634" y="1"/>
                    <a:pt x="834" y="201"/>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5400000">
              <a:off x="1265277" y="1194034"/>
              <a:ext cx="36216" cy="36216"/>
            </a:xfrm>
            <a:custGeom>
              <a:avLst/>
              <a:gdLst/>
              <a:ahLst/>
              <a:cxnLst/>
              <a:rect l="l" t="t" r="r" b="b"/>
              <a:pathLst>
                <a:path w="835" h="835" extrusionOk="0">
                  <a:moveTo>
                    <a:pt x="835" y="434"/>
                  </a:moveTo>
                  <a:cubicBezTo>
                    <a:pt x="835" y="668"/>
                    <a:pt x="635" y="835"/>
                    <a:pt x="434" y="835"/>
                  </a:cubicBezTo>
                  <a:cubicBezTo>
                    <a:pt x="201" y="835"/>
                    <a:pt x="1" y="668"/>
                    <a:pt x="1" y="434"/>
                  </a:cubicBezTo>
                  <a:cubicBezTo>
                    <a:pt x="1" y="201"/>
                    <a:pt x="201" y="1"/>
                    <a:pt x="434" y="1"/>
                  </a:cubicBezTo>
                  <a:cubicBezTo>
                    <a:pt x="635" y="1"/>
                    <a:pt x="835" y="201"/>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5400000">
              <a:off x="1265277" y="1049345"/>
              <a:ext cx="36216" cy="36216"/>
            </a:xfrm>
            <a:custGeom>
              <a:avLst/>
              <a:gdLst/>
              <a:ahLst/>
              <a:cxnLst/>
              <a:rect l="l" t="t" r="r" b="b"/>
              <a:pathLst>
                <a:path w="835" h="835" extrusionOk="0">
                  <a:moveTo>
                    <a:pt x="834" y="434"/>
                  </a:moveTo>
                  <a:cubicBezTo>
                    <a:pt x="834" y="668"/>
                    <a:pt x="634" y="835"/>
                    <a:pt x="434" y="835"/>
                  </a:cubicBezTo>
                  <a:cubicBezTo>
                    <a:pt x="201" y="835"/>
                    <a:pt x="0" y="668"/>
                    <a:pt x="0" y="434"/>
                  </a:cubicBezTo>
                  <a:cubicBezTo>
                    <a:pt x="0" y="201"/>
                    <a:pt x="201" y="1"/>
                    <a:pt x="434" y="1"/>
                  </a:cubicBezTo>
                  <a:cubicBezTo>
                    <a:pt x="634" y="1"/>
                    <a:pt x="834" y="201"/>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5400000">
              <a:off x="1265277" y="904656"/>
              <a:ext cx="36216" cy="36216"/>
            </a:xfrm>
            <a:custGeom>
              <a:avLst/>
              <a:gdLst/>
              <a:ahLst/>
              <a:cxnLst/>
              <a:rect l="l" t="t" r="r" b="b"/>
              <a:pathLst>
                <a:path w="835" h="835" extrusionOk="0">
                  <a:moveTo>
                    <a:pt x="834" y="434"/>
                  </a:moveTo>
                  <a:cubicBezTo>
                    <a:pt x="834" y="668"/>
                    <a:pt x="634" y="835"/>
                    <a:pt x="434" y="835"/>
                  </a:cubicBezTo>
                  <a:cubicBezTo>
                    <a:pt x="200" y="835"/>
                    <a:pt x="0" y="668"/>
                    <a:pt x="0" y="434"/>
                  </a:cubicBezTo>
                  <a:cubicBezTo>
                    <a:pt x="0" y="201"/>
                    <a:pt x="200" y="1"/>
                    <a:pt x="434" y="1"/>
                  </a:cubicBezTo>
                  <a:cubicBezTo>
                    <a:pt x="634" y="1"/>
                    <a:pt x="834" y="201"/>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5400000">
              <a:off x="1265277" y="760011"/>
              <a:ext cx="36216" cy="36216"/>
            </a:xfrm>
            <a:custGeom>
              <a:avLst/>
              <a:gdLst/>
              <a:ahLst/>
              <a:cxnLst/>
              <a:rect l="l" t="t" r="r" b="b"/>
              <a:pathLst>
                <a:path w="835" h="835" extrusionOk="0">
                  <a:moveTo>
                    <a:pt x="835" y="434"/>
                  </a:moveTo>
                  <a:cubicBezTo>
                    <a:pt x="835" y="668"/>
                    <a:pt x="635" y="835"/>
                    <a:pt x="435" y="835"/>
                  </a:cubicBezTo>
                  <a:cubicBezTo>
                    <a:pt x="201" y="835"/>
                    <a:pt x="1" y="668"/>
                    <a:pt x="1" y="434"/>
                  </a:cubicBezTo>
                  <a:cubicBezTo>
                    <a:pt x="1" y="201"/>
                    <a:pt x="201" y="1"/>
                    <a:pt x="435" y="1"/>
                  </a:cubicBezTo>
                  <a:cubicBezTo>
                    <a:pt x="635" y="1"/>
                    <a:pt x="835" y="201"/>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5400000">
              <a:off x="1265277" y="615322"/>
              <a:ext cx="36216" cy="36216"/>
            </a:xfrm>
            <a:custGeom>
              <a:avLst/>
              <a:gdLst/>
              <a:ahLst/>
              <a:cxnLst/>
              <a:rect l="l" t="t" r="r" b="b"/>
              <a:pathLst>
                <a:path w="835" h="835" extrusionOk="0">
                  <a:moveTo>
                    <a:pt x="835" y="434"/>
                  </a:moveTo>
                  <a:cubicBezTo>
                    <a:pt x="835" y="668"/>
                    <a:pt x="634" y="835"/>
                    <a:pt x="434" y="835"/>
                  </a:cubicBezTo>
                  <a:cubicBezTo>
                    <a:pt x="201" y="835"/>
                    <a:pt x="1" y="668"/>
                    <a:pt x="1" y="434"/>
                  </a:cubicBezTo>
                  <a:cubicBezTo>
                    <a:pt x="1" y="201"/>
                    <a:pt x="201" y="1"/>
                    <a:pt x="434" y="1"/>
                  </a:cubicBezTo>
                  <a:cubicBezTo>
                    <a:pt x="634" y="1"/>
                    <a:pt x="835" y="201"/>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5400000">
              <a:off x="1266730" y="467749"/>
              <a:ext cx="36216" cy="39122"/>
            </a:xfrm>
            <a:custGeom>
              <a:avLst/>
              <a:gdLst/>
              <a:ahLst/>
              <a:cxnLst/>
              <a:rect l="l" t="t" r="r" b="b"/>
              <a:pathLst>
                <a:path w="835" h="902" extrusionOk="0">
                  <a:moveTo>
                    <a:pt x="835" y="434"/>
                  </a:moveTo>
                  <a:cubicBezTo>
                    <a:pt x="835" y="167"/>
                    <a:pt x="634" y="1"/>
                    <a:pt x="434" y="1"/>
                  </a:cubicBezTo>
                  <a:cubicBezTo>
                    <a:pt x="167" y="1"/>
                    <a:pt x="1" y="234"/>
                    <a:pt x="1" y="434"/>
                  </a:cubicBezTo>
                  <a:cubicBezTo>
                    <a:pt x="1" y="634"/>
                    <a:pt x="234" y="835"/>
                    <a:pt x="434" y="835"/>
                  </a:cubicBezTo>
                  <a:cubicBezTo>
                    <a:pt x="634" y="901"/>
                    <a:pt x="835" y="668"/>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5400000">
              <a:off x="1266730" y="323061"/>
              <a:ext cx="36216" cy="39122"/>
            </a:xfrm>
            <a:custGeom>
              <a:avLst/>
              <a:gdLst/>
              <a:ahLst/>
              <a:cxnLst/>
              <a:rect l="l" t="t" r="r" b="b"/>
              <a:pathLst>
                <a:path w="835" h="902" extrusionOk="0">
                  <a:moveTo>
                    <a:pt x="834" y="434"/>
                  </a:moveTo>
                  <a:cubicBezTo>
                    <a:pt x="834" y="167"/>
                    <a:pt x="634" y="1"/>
                    <a:pt x="434" y="1"/>
                  </a:cubicBezTo>
                  <a:cubicBezTo>
                    <a:pt x="167" y="1"/>
                    <a:pt x="0" y="234"/>
                    <a:pt x="0" y="434"/>
                  </a:cubicBezTo>
                  <a:cubicBezTo>
                    <a:pt x="0" y="634"/>
                    <a:pt x="234" y="835"/>
                    <a:pt x="434" y="835"/>
                  </a:cubicBezTo>
                  <a:cubicBezTo>
                    <a:pt x="634" y="901"/>
                    <a:pt x="834" y="668"/>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5400000">
              <a:off x="1123494" y="1555713"/>
              <a:ext cx="36216" cy="36216"/>
            </a:xfrm>
            <a:custGeom>
              <a:avLst/>
              <a:gdLst/>
              <a:ahLst/>
              <a:cxnLst/>
              <a:rect l="l" t="t" r="r" b="b"/>
              <a:pathLst>
                <a:path w="835" h="835" extrusionOk="0">
                  <a:moveTo>
                    <a:pt x="834" y="401"/>
                  </a:moveTo>
                  <a:cubicBezTo>
                    <a:pt x="834" y="634"/>
                    <a:pt x="634" y="835"/>
                    <a:pt x="434" y="835"/>
                  </a:cubicBezTo>
                  <a:cubicBezTo>
                    <a:pt x="201" y="835"/>
                    <a:pt x="0" y="634"/>
                    <a:pt x="0" y="401"/>
                  </a:cubicBezTo>
                  <a:cubicBezTo>
                    <a:pt x="0" y="167"/>
                    <a:pt x="201" y="1"/>
                    <a:pt x="434" y="1"/>
                  </a:cubicBezTo>
                  <a:cubicBezTo>
                    <a:pt x="634" y="1"/>
                    <a:pt x="834" y="167"/>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5400000">
              <a:off x="1123494" y="1411024"/>
              <a:ext cx="36216" cy="36216"/>
            </a:xfrm>
            <a:custGeom>
              <a:avLst/>
              <a:gdLst/>
              <a:ahLst/>
              <a:cxnLst/>
              <a:rect l="l" t="t" r="r" b="b"/>
              <a:pathLst>
                <a:path w="835" h="835" extrusionOk="0">
                  <a:moveTo>
                    <a:pt x="834" y="401"/>
                  </a:moveTo>
                  <a:cubicBezTo>
                    <a:pt x="834" y="634"/>
                    <a:pt x="634" y="835"/>
                    <a:pt x="434" y="835"/>
                  </a:cubicBezTo>
                  <a:cubicBezTo>
                    <a:pt x="200" y="835"/>
                    <a:pt x="0" y="634"/>
                    <a:pt x="0" y="401"/>
                  </a:cubicBezTo>
                  <a:cubicBezTo>
                    <a:pt x="0" y="167"/>
                    <a:pt x="200" y="1"/>
                    <a:pt x="434" y="1"/>
                  </a:cubicBezTo>
                  <a:cubicBezTo>
                    <a:pt x="634" y="1"/>
                    <a:pt x="834" y="167"/>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5400000">
              <a:off x="1123494" y="1266378"/>
              <a:ext cx="36216" cy="36216"/>
            </a:xfrm>
            <a:custGeom>
              <a:avLst/>
              <a:gdLst/>
              <a:ahLst/>
              <a:cxnLst/>
              <a:rect l="l" t="t" r="r" b="b"/>
              <a:pathLst>
                <a:path w="835" h="835" extrusionOk="0">
                  <a:moveTo>
                    <a:pt x="835" y="401"/>
                  </a:moveTo>
                  <a:cubicBezTo>
                    <a:pt x="835" y="634"/>
                    <a:pt x="635" y="835"/>
                    <a:pt x="435" y="835"/>
                  </a:cubicBezTo>
                  <a:cubicBezTo>
                    <a:pt x="201" y="835"/>
                    <a:pt x="1" y="634"/>
                    <a:pt x="1" y="401"/>
                  </a:cubicBezTo>
                  <a:cubicBezTo>
                    <a:pt x="1" y="167"/>
                    <a:pt x="201" y="1"/>
                    <a:pt x="435" y="1"/>
                  </a:cubicBezTo>
                  <a:cubicBezTo>
                    <a:pt x="635" y="1"/>
                    <a:pt x="835" y="167"/>
                    <a:pt x="835"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5400000">
              <a:off x="1123494" y="1121690"/>
              <a:ext cx="36216" cy="36216"/>
            </a:xfrm>
            <a:custGeom>
              <a:avLst/>
              <a:gdLst/>
              <a:ahLst/>
              <a:cxnLst/>
              <a:rect l="l" t="t" r="r" b="b"/>
              <a:pathLst>
                <a:path w="835" h="835" extrusionOk="0">
                  <a:moveTo>
                    <a:pt x="835" y="401"/>
                  </a:moveTo>
                  <a:cubicBezTo>
                    <a:pt x="835" y="167"/>
                    <a:pt x="634" y="1"/>
                    <a:pt x="434" y="1"/>
                  </a:cubicBezTo>
                  <a:cubicBezTo>
                    <a:pt x="201" y="1"/>
                    <a:pt x="1" y="201"/>
                    <a:pt x="1" y="401"/>
                  </a:cubicBezTo>
                  <a:cubicBezTo>
                    <a:pt x="1" y="634"/>
                    <a:pt x="201" y="835"/>
                    <a:pt x="434" y="835"/>
                  </a:cubicBezTo>
                  <a:cubicBezTo>
                    <a:pt x="634" y="835"/>
                    <a:pt x="835" y="601"/>
                    <a:pt x="835"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5400000">
              <a:off x="1123494" y="977001"/>
              <a:ext cx="36216" cy="36216"/>
            </a:xfrm>
            <a:custGeom>
              <a:avLst/>
              <a:gdLst/>
              <a:ahLst/>
              <a:cxnLst/>
              <a:rect l="l" t="t" r="r" b="b"/>
              <a:pathLst>
                <a:path w="835" h="835" extrusionOk="0">
                  <a:moveTo>
                    <a:pt x="834" y="401"/>
                  </a:moveTo>
                  <a:cubicBezTo>
                    <a:pt x="834" y="634"/>
                    <a:pt x="634" y="835"/>
                    <a:pt x="434" y="835"/>
                  </a:cubicBezTo>
                  <a:cubicBezTo>
                    <a:pt x="200" y="835"/>
                    <a:pt x="0" y="634"/>
                    <a:pt x="0" y="401"/>
                  </a:cubicBezTo>
                  <a:cubicBezTo>
                    <a:pt x="0" y="167"/>
                    <a:pt x="200" y="1"/>
                    <a:pt x="434" y="1"/>
                  </a:cubicBezTo>
                  <a:cubicBezTo>
                    <a:pt x="634" y="1"/>
                    <a:pt x="834" y="167"/>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5400000">
              <a:off x="1123494" y="830881"/>
              <a:ext cx="36216" cy="36216"/>
            </a:xfrm>
            <a:custGeom>
              <a:avLst/>
              <a:gdLst/>
              <a:ahLst/>
              <a:cxnLst/>
              <a:rect l="l" t="t" r="r" b="b"/>
              <a:pathLst>
                <a:path w="835" h="835" extrusionOk="0">
                  <a:moveTo>
                    <a:pt x="834" y="401"/>
                  </a:moveTo>
                  <a:cubicBezTo>
                    <a:pt x="834" y="167"/>
                    <a:pt x="634" y="1"/>
                    <a:pt x="434" y="1"/>
                  </a:cubicBezTo>
                  <a:cubicBezTo>
                    <a:pt x="234" y="1"/>
                    <a:pt x="0" y="201"/>
                    <a:pt x="0" y="401"/>
                  </a:cubicBezTo>
                  <a:cubicBezTo>
                    <a:pt x="0" y="634"/>
                    <a:pt x="234" y="835"/>
                    <a:pt x="434" y="835"/>
                  </a:cubicBezTo>
                  <a:cubicBezTo>
                    <a:pt x="634" y="835"/>
                    <a:pt x="834" y="601"/>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5400000">
              <a:off x="1123494" y="687667"/>
              <a:ext cx="36216" cy="36216"/>
            </a:xfrm>
            <a:custGeom>
              <a:avLst/>
              <a:gdLst/>
              <a:ahLst/>
              <a:cxnLst/>
              <a:rect l="l" t="t" r="r" b="b"/>
              <a:pathLst>
                <a:path w="835" h="835" extrusionOk="0">
                  <a:moveTo>
                    <a:pt x="835" y="401"/>
                  </a:moveTo>
                  <a:cubicBezTo>
                    <a:pt x="835" y="634"/>
                    <a:pt x="635" y="835"/>
                    <a:pt x="434" y="835"/>
                  </a:cubicBezTo>
                  <a:cubicBezTo>
                    <a:pt x="201" y="835"/>
                    <a:pt x="1" y="634"/>
                    <a:pt x="1" y="401"/>
                  </a:cubicBezTo>
                  <a:cubicBezTo>
                    <a:pt x="1" y="167"/>
                    <a:pt x="201" y="1"/>
                    <a:pt x="434" y="1"/>
                  </a:cubicBezTo>
                  <a:cubicBezTo>
                    <a:pt x="635" y="1"/>
                    <a:pt x="835" y="167"/>
                    <a:pt x="835"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5400000">
              <a:off x="1123494" y="542978"/>
              <a:ext cx="36216" cy="36216"/>
            </a:xfrm>
            <a:custGeom>
              <a:avLst/>
              <a:gdLst/>
              <a:ahLst/>
              <a:cxnLst/>
              <a:rect l="l" t="t" r="r" b="b"/>
              <a:pathLst>
                <a:path w="835" h="835" extrusionOk="0">
                  <a:moveTo>
                    <a:pt x="834" y="401"/>
                  </a:moveTo>
                  <a:cubicBezTo>
                    <a:pt x="834" y="634"/>
                    <a:pt x="634" y="835"/>
                    <a:pt x="434" y="835"/>
                  </a:cubicBezTo>
                  <a:cubicBezTo>
                    <a:pt x="201" y="835"/>
                    <a:pt x="0" y="634"/>
                    <a:pt x="0" y="401"/>
                  </a:cubicBezTo>
                  <a:cubicBezTo>
                    <a:pt x="0" y="167"/>
                    <a:pt x="201" y="1"/>
                    <a:pt x="434" y="1"/>
                  </a:cubicBezTo>
                  <a:cubicBezTo>
                    <a:pt x="634" y="1"/>
                    <a:pt x="834" y="167"/>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5400000">
              <a:off x="1123494" y="396858"/>
              <a:ext cx="36216" cy="36216"/>
            </a:xfrm>
            <a:custGeom>
              <a:avLst/>
              <a:gdLst/>
              <a:ahLst/>
              <a:cxnLst/>
              <a:rect l="l" t="t" r="r" b="b"/>
              <a:pathLst>
                <a:path w="835" h="835" extrusionOk="0">
                  <a:moveTo>
                    <a:pt x="834" y="401"/>
                  </a:moveTo>
                  <a:cubicBezTo>
                    <a:pt x="834" y="634"/>
                    <a:pt x="668" y="835"/>
                    <a:pt x="434" y="835"/>
                  </a:cubicBezTo>
                  <a:cubicBezTo>
                    <a:pt x="201" y="835"/>
                    <a:pt x="1" y="634"/>
                    <a:pt x="1" y="401"/>
                  </a:cubicBezTo>
                  <a:cubicBezTo>
                    <a:pt x="1" y="167"/>
                    <a:pt x="201" y="1"/>
                    <a:pt x="434" y="1"/>
                  </a:cubicBezTo>
                  <a:cubicBezTo>
                    <a:pt x="668" y="1"/>
                    <a:pt x="834" y="167"/>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9"/>
        <p:cNvGrpSpPr/>
        <p:nvPr/>
      </p:nvGrpSpPr>
      <p:grpSpPr>
        <a:xfrm>
          <a:off x="0" y="0"/>
          <a:ext cx="0" cy="0"/>
          <a:chOff x="0" y="0"/>
          <a:chExt cx="0" cy="0"/>
        </a:xfrm>
      </p:grpSpPr>
      <p:grpSp>
        <p:nvGrpSpPr>
          <p:cNvPr id="160" name="Google Shape;160;p3"/>
          <p:cNvGrpSpPr/>
          <p:nvPr/>
        </p:nvGrpSpPr>
        <p:grpSpPr>
          <a:xfrm>
            <a:off x="0" y="-284003"/>
            <a:ext cx="9144012" cy="5711504"/>
            <a:chOff x="0" y="-284003"/>
            <a:chExt cx="9144012" cy="5711504"/>
          </a:xfrm>
        </p:grpSpPr>
        <p:grpSp>
          <p:nvGrpSpPr>
            <p:cNvPr id="161" name="Google Shape;161;p3"/>
            <p:cNvGrpSpPr/>
            <p:nvPr/>
          </p:nvGrpSpPr>
          <p:grpSpPr>
            <a:xfrm>
              <a:off x="36" y="-284003"/>
              <a:ext cx="4666015" cy="2896979"/>
              <a:chOff x="2" y="-392678"/>
              <a:chExt cx="4598872" cy="2855291"/>
            </a:xfrm>
          </p:grpSpPr>
          <p:grpSp>
            <p:nvGrpSpPr>
              <p:cNvPr id="162" name="Google Shape;162;p3"/>
              <p:cNvGrpSpPr/>
              <p:nvPr/>
            </p:nvGrpSpPr>
            <p:grpSpPr>
              <a:xfrm>
                <a:off x="1021575" y="422615"/>
                <a:ext cx="974242" cy="2039999"/>
                <a:chOff x="-45829" y="1130675"/>
                <a:chExt cx="2011235" cy="4211393"/>
              </a:xfrm>
            </p:grpSpPr>
            <p:sp>
              <p:nvSpPr>
                <p:cNvPr id="163" name="Google Shape;163;p3"/>
                <p:cNvSpPr/>
                <p:nvPr/>
              </p:nvSpPr>
              <p:spPr>
                <a:xfrm>
                  <a:off x="1208591" y="4700457"/>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45829" y="181513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3"/>
              <p:cNvGrpSpPr/>
              <p:nvPr/>
            </p:nvGrpSpPr>
            <p:grpSpPr>
              <a:xfrm>
                <a:off x="2216734" y="270725"/>
                <a:ext cx="864904" cy="1828107"/>
                <a:chOff x="4" y="1130675"/>
                <a:chExt cx="1785515" cy="3773961"/>
              </a:xfrm>
            </p:grpSpPr>
            <p:sp>
              <p:nvSpPr>
                <p:cNvPr id="168" name="Google Shape;168;p3"/>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flipH="1">
                <a:off x="3399935" y="-392678"/>
                <a:ext cx="1198939" cy="2375804"/>
                <a:chOff x="-350423" y="3"/>
                <a:chExt cx="2475101" cy="4904633"/>
              </a:xfrm>
            </p:grpSpPr>
            <p:sp>
              <p:nvSpPr>
                <p:cNvPr id="173" name="Google Shape;173;p3"/>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367863" y="262643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50423" y="172529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a:off x="2" y="270725"/>
                <a:ext cx="864904" cy="1828107"/>
                <a:chOff x="4" y="1130675"/>
                <a:chExt cx="1785515" cy="3773961"/>
              </a:xfrm>
            </p:grpSpPr>
            <p:sp>
              <p:nvSpPr>
                <p:cNvPr id="179" name="Google Shape;179;p3"/>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3"/>
              <p:cNvSpPr/>
              <p:nvPr/>
            </p:nvSpPr>
            <p:spPr>
              <a:xfrm flipH="1">
                <a:off x="3234480" y="1983019"/>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flipH="1">
                <a:off x="1098668" y="-187800"/>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3"/>
            <p:cNvGrpSpPr/>
            <p:nvPr/>
          </p:nvGrpSpPr>
          <p:grpSpPr>
            <a:xfrm flipH="1">
              <a:off x="7207389" y="279722"/>
              <a:ext cx="877581" cy="3052735"/>
              <a:chOff x="4" y="3"/>
              <a:chExt cx="1785515" cy="6211057"/>
            </a:xfrm>
          </p:grpSpPr>
          <p:sp>
            <p:nvSpPr>
              <p:cNvPr id="186" name="Google Shape;186;p3"/>
              <p:cNvSpPr/>
              <p:nvPr/>
            </p:nvSpPr>
            <p:spPr>
              <a:xfrm>
                <a:off x="809894" y="55694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
            <p:cNvGrpSpPr/>
            <p:nvPr/>
          </p:nvGrpSpPr>
          <p:grpSpPr>
            <a:xfrm flipH="1">
              <a:off x="6017274" y="125611"/>
              <a:ext cx="1193863" cy="2628340"/>
              <a:chOff x="-643500" y="3"/>
              <a:chExt cx="2429019" cy="5347588"/>
            </a:xfrm>
          </p:grpSpPr>
          <p:sp>
            <p:nvSpPr>
              <p:cNvPr id="192" name="Google Shape;192;p3"/>
              <p:cNvSpPr/>
              <p:nvPr/>
            </p:nvSpPr>
            <p:spPr>
              <a:xfrm>
                <a:off x="-643500" y="470598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3"/>
            <p:cNvSpPr/>
            <p:nvPr/>
          </p:nvSpPr>
          <p:spPr>
            <a:xfrm>
              <a:off x="4650101" y="21034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4705785" y="8213"/>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5155692" y="1700821"/>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4650101" y="1171824"/>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5155692" y="5639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3"/>
            <p:cNvGrpSpPr/>
            <p:nvPr/>
          </p:nvGrpSpPr>
          <p:grpSpPr>
            <a:xfrm flipH="1">
              <a:off x="8266431" y="125611"/>
              <a:ext cx="877581" cy="2410627"/>
              <a:chOff x="4" y="3"/>
              <a:chExt cx="1785515" cy="4904633"/>
            </a:xfrm>
          </p:grpSpPr>
          <p:sp>
            <p:nvSpPr>
              <p:cNvPr id="203" name="Google Shape;203;p3"/>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3"/>
            <p:cNvSpPr/>
            <p:nvPr/>
          </p:nvSpPr>
          <p:spPr>
            <a:xfrm>
              <a:off x="5490268" y="24186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5586503" y="-189723"/>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3"/>
            <p:cNvGrpSpPr/>
            <p:nvPr/>
          </p:nvGrpSpPr>
          <p:grpSpPr>
            <a:xfrm flipH="1">
              <a:off x="7207444" y="2847619"/>
              <a:ext cx="1327308" cy="2579872"/>
              <a:chOff x="-915006" y="-657895"/>
              <a:chExt cx="2700525" cy="5248976"/>
            </a:xfrm>
          </p:grpSpPr>
          <p:sp>
            <p:nvSpPr>
              <p:cNvPr id="211" name="Google Shape;211;p3"/>
              <p:cNvSpPr/>
              <p:nvPr/>
            </p:nvSpPr>
            <p:spPr>
              <a:xfrm>
                <a:off x="4" y="394947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915006" y="-65789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3"/>
            <p:cNvGrpSpPr/>
            <p:nvPr/>
          </p:nvGrpSpPr>
          <p:grpSpPr>
            <a:xfrm flipH="1">
              <a:off x="6017392" y="3016874"/>
              <a:ext cx="877581" cy="2410627"/>
              <a:chOff x="4" y="3"/>
              <a:chExt cx="1785515" cy="4904633"/>
            </a:xfrm>
          </p:grpSpPr>
          <p:sp>
            <p:nvSpPr>
              <p:cNvPr id="217" name="Google Shape;217;p3"/>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3"/>
            <p:cNvSpPr/>
            <p:nvPr/>
          </p:nvSpPr>
          <p:spPr>
            <a:xfrm>
              <a:off x="4650326" y="510901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4706016" y="2899482"/>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5452045" y="4168939"/>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4706023" y="4390905"/>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5155901" y="345516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
            <p:cNvGrpSpPr/>
            <p:nvPr/>
          </p:nvGrpSpPr>
          <p:grpSpPr>
            <a:xfrm flipH="1">
              <a:off x="8266431" y="3016874"/>
              <a:ext cx="877581" cy="2410627"/>
              <a:chOff x="4" y="3"/>
              <a:chExt cx="1785515" cy="4904633"/>
            </a:xfrm>
          </p:grpSpPr>
          <p:sp>
            <p:nvSpPr>
              <p:cNvPr id="228" name="Google Shape;228;p3"/>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3"/>
            <p:cNvSpPr/>
            <p:nvPr/>
          </p:nvSpPr>
          <p:spPr>
            <a:xfrm flipH="1">
              <a:off x="7894552" y="22207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5333005" y="4793757"/>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5717711" y="2954978"/>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3"/>
            <p:cNvGrpSpPr/>
            <p:nvPr/>
          </p:nvGrpSpPr>
          <p:grpSpPr>
            <a:xfrm>
              <a:off x="36" y="65430"/>
              <a:ext cx="4493790" cy="5267582"/>
              <a:chOff x="2" y="-48273"/>
              <a:chExt cx="4429125" cy="5191782"/>
            </a:xfrm>
          </p:grpSpPr>
          <p:grpSp>
            <p:nvGrpSpPr>
              <p:cNvPr id="237" name="Google Shape;237;p3"/>
              <p:cNvGrpSpPr/>
              <p:nvPr/>
            </p:nvGrpSpPr>
            <p:grpSpPr>
              <a:xfrm>
                <a:off x="1043776" y="2724642"/>
                <a:ext cx="864904" cy="2375804"/>
                <a:chOff x="4" y="3"/>
                <a:chExt cx="1785515" cy="4904633"/>
              </a:xfrm>
            </p:grpSpPr>
            <p:sp>
              <p:nvSpPr>
                <p:cNvPr id="238" name="Google Shape;238;p3"/>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2216734" y="2572753"/>
                <a:ext cx="864904" cy="2375804"/>
                <a:chOff x="4" y="3"/>
                <a:chExt cx="1785515" cy="4904633"/>
              </a:xfrm>
            </p:grpSpPr>
            <p:sp>
              <p:nvSpPr>
                <p:cNvPr id="244" name="Google Shape;244;p3"/>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3"/>
              <p:cNvGrpSpPr/>
              <p:nvPr/>
            </p:nvGrpSpPr>
            <p:grpSpPr>
              <a:xfrm flipH="1">
                <a:off x="3564223" y="2457047"/>
                <a:ext cx="864904" cy="2375804"/>
                <a:chOff x="4" y="3"/>
                <a:chExt cx="1785515" cy="4904633"/>
              </a:xfrm>
            </p:grpSpPr>
            <p:sp>
              <p:nvSpPr>
                <p:cNvPr id="250" name="Google Shape;250;p3"/>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2" y="2572753"/>
                <a:ext cx="864904" cy="2375804"/>
                <a:chOff x="4" y="3"/>
                <a:chExt cx="1785515" cy="4904633"/>
              </a:xfrm>
            </p:grpSpPr>
            <p:sp>
              <p:nvSpPr>
                <p:cNvPr id="256" name="Google Shape;256;p3"/>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3"/>
              <p:cNvSpPr/>
              <p:nvPr/>
            </p:nvSpPr>
            <p:spPr>
              <a:xfrm>
                <a:off x="828045" y="2231326"/>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flipH="1">
                <a:off x="3234480" y="4832744"/>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flipH="1">
                <a:off x="1995821" y="-48273"/>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3"/>
            <p:cNvSpPr/>
            <p:nvPr/>
          </p:nvSpPr>
          <p:spPr>
            <a:xfrm flipH="1">
              <a:off x="8070299" y="-246062"/>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flipH="1">
              <a:off x="2947971" y="-24608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flipH="1">
              <a:off x="0" y="-145787"/>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5586486" y="111446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3"/>
          <p:cNvSpPr/>
          <p:nvPr/>
        </p:nvSpPr>
        <p:spPr>
          <a:xfrm>
            <a:off x="476400" y="473202"/>
            <a:ext cx="8191200" cy="41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223225" y="3293175"/>
            <a:ext cx="2444375" cy="1369525"/>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flipH="1">
            <a:off x="476400" y="3293175"/>
            <a:ext cx="2444375" cy="1369525"/>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txBox="1">
            <a:spLocks noGrp="1"/>
          </p:cNvSpPr>
          <p:nvPr>
            <p:ph type="title"/>
          </p:nvPr>
        </p:nvSpPr>
        <p:spPr>
          <a:xfrm>
            <a:off x="2145900" y="2213250"/>
            <a:ext cx="4852200" cy="982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800">
                <a:solidFill>
                  <a:schemeClr val="accent4"/>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2" name="Google Shape;272;p3"/>
          <p:cNvSpPr txBox="1">
            <a:spLocks noGrp="1"/>
          </p:cNvSpPr>
          <p:nvPr>
            <p:ph type="title" idx="2" hasCustomPrompt="1"/>
          </p:nvPr>
        </p:nvSpPr>
        <p:spPr>
          <a:xfrm>
            <a:off x="2996550" y="1347750"/>
            <a:ext cx="3150900" cy="78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8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3" name="Google Shape;273;p3"/>
          <p:cNvSpPr txBox="1">
            <a:spLocks noGrp="1"/>
          </p:cNvSpPr>
          <p:nvPr>
            <p:ph type="subTitle" idx="1"/>
          </p:nvPr>
        </p:nvSpPr>
        <p:spPr>
          <a:xfrm>
            <a:off x="1813500" y="3271950"/>
            <a:ext cx="5517000" cy="52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1600"/>
              </a:spcAft>
              <a:buSzPts val="1400"/>
              <a:buNone/>
              <a:defRPr/>
            </a:lvl9pPr>
          </a:lstStyle>
          <a:p>
            <a:endParaRPr/>
          </a:p>
        </p:txBody>
      </p:sp>
      <p:sp>
        <p:nvSpPr>
          <p:cNvPr id="274" name="Google Shape;274;p3"/>
          <p:cNvSpPr/>
          <p:nvPr/>
        </p:nvSpPr>
        <p:spPr>
          <a:xfrm rot="10800000" flipH="1">
            <a:off x="6223225" y="473200"/>
            <a:ext cx="2444375" cy="1369525"/>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rot="10800000">
            <a:off x="476400" y="473200"/>
            <a:ext cx="2444375" cy="1369525"/>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
          <p:cNvGrpSpPr/>
          <p:nvPr/>
        </p:nvGrpSpPr>
        <p:grpSpPr>
          <a:xfrm>
            <a:off x="7273990" y="573999"/>
            <a:ext cx="917946" cy="893148"/>
            <a:chOff x="773805" y="2500190"/>
            <a:chExt cx="673870" cy="655666"/>
          </a:xfrm>
        </p:grpSpPr>
        <p:sp>
          <p:nvSpPr>
            <p:cNvPr id="277" name="Google Shape;277;p3"/>
            <p:cNvSpPr/>
            <p:nvPr/>
          </p:nvSpPr>
          <p:spPr>
            <a:xfrm rot="6724607">
              <a:off x="863819" y="2564577"/>
              <a:ext cx="493842" cy="526891"/>
            </a:xfrm>
            <a:custGeom>
              <a:avLst/>
              <a:gdLst/>
              <a:ahLst/>
              <a:cxnLst/>
              <a:rect l="l" t="t" r="r" b="b"/>
              <a:pathLst>
                <a:path w="5738" h="6122" extrusionOk="0">
                  <a:moveTo>
                    <a:pt x="3867" y="0"/>
                  </a:moveTo>
                  <a:cubicBezTo>
                    <a:pt x="3316" y="0"/>
                    <a:pt x="2775" y="478"/>
                    <a:pt x="2469" y="1014"/>
                  </a:cubicBezTo>
                  <a:cubicBezTo>
                    <a:pt x="2131" y="531"/>
                    <a:pt x="1636" y="31"/>
                    <a:pt x="1187" y="31"/>
                  </a:cubicBezTo>
                  <a:cubicBezTo>
                    <a:pt x="1014" y="31"/>
                    <a:pt x="849" y="105"/>
                    <a:pt x="701" y="280"/>
                  </a:cubicBezTo>
                  <a:cubicBezTo>
                    <a:pt x="267" y="680"/>
                    <a:pt x="368" y="1014"/>
                    <a:pt x="801" y="1614"/>
                  </a:cubicBezTo>
                  <a:cubicBezTo>
                    <a:pt x="1068" y="1948"/>
                    <a:pt x="1335" y="2015"/>
                    <a:pt x="1402" y="2148"/>
                  </a:cubicBezTo>
                  <a:cubicBezTo>
                    <a:pt x="701" y="2315"/>
                    <a:pt x="1" y="2682"/>
                    <a:pt x="234" y="3482"/>
                  </a:cubicBezTo>
                  <a:cubicBezTo>
                    <a:pt x="442" y="4107"/>
                    <a:pt x="996" y="4361"/>
                    <a:pt x="1587" y="4361"/>
                  </a:cubicBezTo>
                  <a:cubicBezTo>
                    <a:pt x="1658" y="4361"/>
                    <a:pt x="1730" y="4357"/>
                    <a:pt x="1802" y="4350"/>
                  </a:cubicBezTo>
                  <a:lnTo>
                    <a:pt x="1802" y="4350"/>
                  </a:lnTo>
                  <a:cubicBezTo>
                    <a:pt x="1535" y="5117"/>
                    <a:pt x="1535" y="6084"/>
                    <a:pt x="2369" y="6118"/>
                  </a:cubicBezTo>
                  <a:cubicBezTo>
                    <a:pt x="2405" y="6120"/>
                    <a:pt x="2441" y="6121"/>
                    <a:pt x="2475" y="6121"/>
                  </a:cubicBezTo>
                  <a:cubicBezTo>
                    <a:pt x="3384" y="6121"/>
                    <a:pt x="3567" y="5287"/>
                    <a:pt x="3503" y="4483"/>
                  </a:cubicBezTo>
                  <a:lnTo>
                    <a:pt x="3503" y="4483"/>
                  </a:lnTo>
                  <a:cubicBezTo>
                    <a:pt x="3763" y="4652"/>
                    <a:pt x="4043" y="4755"/>
                    <a:pt x="4311" y="4755"/>
                  </a:cubicBezTo>
                  <a:cubicBezTo>
                    <a:pt x="4733" y="4755"/>
                    <a:pt x="5127" y="4501"/>
                    <a:pt x="5371" y="3849"/>
                  </a:cubicBezTo>
                  <a:cubicBezTo>
                    <a:pt x="5738" y="2915"/>
                    <a:pt x="4971" y="2582"/>
                    <a:pt x="4137" y="2515"/>
                  </a:cubicBezTo>
                  <a:cubicBezTo>
                    <a:pt x="4704" y="1781"/>
                    <a:pt x="5171" y="647"/>
                    <a:pt x="4370" y="147"/>
                  </a:cubicBezTo>
                  <a:cubicBezTo>
                    <a:pt x="4206" y="45"/>
                    <a:pt x="4036" y="0"/>
                    <a:pt x="3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6724607">
              <a:off x="1071519" y="2775525"/>
              <a:ext cx="118942" cy="88733"/>
            </a:xfrm>
            <a:custGeom>
              <a:avLst/>
              <a:gdLst/>
              <a:ahLst/>
              <a:cxnLst/>
              <a:rect l="l" t="t" r="r" b="b"/>
              <a:pathLst>
                <a:path w="1382" h="1031" extrusionOk="0">
                  <a:moveTo>
                    <a:pt x="777" y="0"/>
                  </a:moveTo>
                  <a:cubicBezTo>
                    <a:pt x="738" y="0"/>
                    <a:pt x="701" y="7"/>
                    <a:pt x="667" y="19"/>
                  </a:cubicBezTo>
                  <a:cubicBezTo>
                    <a:pt x="167" y="85"/>
                    <a:pt x="0" y="819"/>
                    <a:pt x="500" y="986"/>
                  </a:cubicBezTo>
                  <a:cubicBezTo>
                    <a:pt x="571" y="1017"/>
                    <a:pt x="640" y="1031"/>
                    <a:pt x="704" y="1031"/>
                  </a:cubicBezTo>
                  <a:cubicBezTo>
                    <a:pt x="1126" y="1031"/>
                    <a:pt x="1381" y="437"/>
                    <a:pt x="1034" y="119"/>
                  </a:cubicBezTo>
                  <a:cubicBezTo>
                    <a:pt x="945" y="30"/>
                    <a:pt x="856"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
          <p:cNvSpPr/>
          <p:nvPr/>
        </p:nvSpPr>
        <p:spPr>
          <a:xfrm>
            <a:off x="8224450" y="1012475"/>
            <a:ext cx="231251" cy="217694"/>
          </a:xfrm>
          <a:custGeom>
            <a:avLst/>
            <a:gdLst/>
            <a:ahLst/>
            <a:cxnLst/>
            <a:rect l="l" t="t" r="r" b="b"/>
            <a:pathLst>
              <a:path w="6806" h="6407" extrusionOk="0">
                <a:moveTo>
                  <a:pt x="4899" y="1"/>
                </a:moveTo>
                <a:cubicBezTo>
                  <a:pt x="4842" y="1"/>
                  <a:pt x="4784" y="22"/>
                  <a:pt x="4737" y="69"/>
                </a:cubicBezTo>
                <a:cubicBezTo>
                  <a:pt x="4704" y="69"/>
                  <a:pt x="4704" y="69"/>
                  <a:pt x="4670" y="102"/>
                </a:cubicBezTo>
                <a:cubicBezTo>
                  <a:pt x="4036" y="469"/>
                  <a:pt x="3503" y="936"/>
                  <a:pt x="3002" y="1436"/>
                </a:cubicBezTo>
                <a:cubicBezTo>
                  <a:pt x="2369" y="1103"/>
                  <a:pt x="1735" y="736"/>
                  <a:pt x="1134" y="402"/>
                </a:cubicBezTo>
                <a:cubicBezTo>
                  <a:pt x="1079" y="371"/>
                  <a:pt x="1020" y="358"/>
                  <a:pt x="961" y="358"/>
                </a:cubicBezTo>
                <a:cubicBezTo>
                  <a:pt x="697" y="358"/>
                  <a:pt x="443" y="630"/>
                  <a:pt x="634" y="902"/>
                </a:cubicBezTo>
                <a:cubicBezTo>
                  <a:pt x="968" y="1470"/>
                  <a:pt x="1334" y="2037"/>
                  <a:pt x="1701" y="2604"/>
                </a:cubicBezTo>
                <a:cubicBezTo>
                  <a:pt x="1201" y="3071"/>
                  <a:pt x="734" y="3471"/>
                  <a:pt x="234" y="3938"/>
                </a:cubicBezTo>
                <a:cubicBezTo>
                  <a:pt x="0" y="4138"/>
                  <a:pt x="200" y="4572"/>
                  <a:pt x="501" y="4572"/>
                </a:cubicBezTo>
                <a:cubicBezTo>
                  <a:pt x="876" y="4572"/>
                  <a:pt x="1551" y="4403"/>
                  <a:pt x="2049" y="4403"/>
                </a:cubicBezTo>
                <a:cubicBezTo>
                  <a:pt x="2214" y="4403"/>
                  <a:pt x="2360" y="4422"/>
                  <a:pt x="2469" y="4472"/>
                </a:cubicBezTo>
                <a:cubicBezTo>
                  <a:pt x="2702" y="4605"/>
                  <a:pt x="3169" y="5706"/>
                  <a:pt x="3336" y="6206"/>
                </a:cubicBezTo>
                <a:cubicBezTo>
                  <a:pt x="3403" y="6340"/>
                  <a:pt x="3528" y="6406"/>
                  <a:pt x="3644" y="6406"/>
                </a:cubicBezTo>
                <a:cubicBezTo>
                  <a:pt x="3761" y="6406"/>
                  <a:pt x="3870" y="6340"/>
                  <a:pt x="3903" y="6206"/>
                </a:cubicBezTo>
                <a:cubicBezTo>
                  <a:pt x="4170" y="5539"/>
                  <a:pt x="4337" y="4805"/>
                  <a:pt x="4503" y="4138"/>
                </a:cubicBezTo>
                <a:cubicBezTo>
                  <a:pt x="5137" y="4105"/>
                  <a:pt x="5704" y="4105"/>
                  <a:pt x="6338" y="4105"/>
                </a:cubicBezTo>
                <a:cubicBezTo>
                  <a:pt x="6672" y="4071"/>
                  <a:pt x="6805" y="3604"/>
                  <a:pt x="6505" y="3404"/>
                </a:cubicBezTo>
                <a:cubicBezTo>
                  <a:pt x="5904" y="3037"/>
                  <a:pt x="5304" y="2604"/>
                  <a:pt x="4670" y="2237"/>
                </a:cubicBezTo>
                <a:cubicBezTo>
                  <a:pt x="4837" y="1636"/>
                  <a:pt x="5004" y="1103"/>
                  <a:pt x="5137" y="536"/>
                </a:cubicBezTo>
                <a:cubicBezTo>
                  <a:pt x="5171" y="469"/>
                  <a:pt x="5171" y="435"/>
                  <a:pt x="5171" y="369"/>
                </a:cubicBezTo>
                <a:lnTo>
                  <a:pt x="5171" y="302"/>
                </a:lnTo>
                <a:cubicBezTo>
                  <a:pt x="5195" y="134"/>
                  <a:pt x="5046" y="1"/>
                  <a:pt x="4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8101897" y="673273"/>
            <a:ext cx="172447" cy="162353"/>
          </a:xfrm>
          <a:custGeom>
            <a:avLst/>
            <a:gdLst/>
            <a:ahLst/>
            <a:cxnLst/>
            <a:rect l="l" t="t" r="r" b="b"/>
            <a:pathLst>
              <a:path w="6806" h="6407" extrusionOk="0">
                <a:moveTo>
                  <a:pt x="4899" y="1"/>
                </a:moveTo>
                <a:cubicBezTo>
                  <a:pt x="4842" y="1"/>
                  <a:pt x="4784" y="22"/>
                  <a:pt x="4737" y="69"/>
                </a:cubicBezTo>
                <a:cubicBezTo>
                  <a:pt x="4704" y="69"/>
                  <a:pt x="4704" y="69"/>
                  <a:pt x="4670" y="102"/>
                </a:cubicBezTo>
                <a:cubicBezTo>
                  <a:pt x="4036" y="469"/>
                  <a:pt x="3503" y="936"/>
                  <a:pt x="3002" y="1436"/>
                </a:cubicBezTo>
                <a:cubicBezTo>
                  <a:pt x="2369" y="1103"/>
                  <a:pt x="1735" y="736"/>
                  <a:pt x="1134" y="402"/>
                </a:cubicBezTo>
                <a:cubicBezTo>
                  <a:pt x="1079" y="371"/>
                  <a:pt x="1020" y="358"/>
                  <a:pt x="961" y="358"/>
                </a:cubicBezTo>
                <a:cubicBezTo>
                  <a:pt x="697" y="358"/>
                  <a:pt x="443" y="630"/>
                  <a:pt x="634" y="902"/>
                </a:cubicBezTo>
                <a:cubicBezTo>
                  <a:pt x="968" y="1470"/>
                  <a:pt x="1334" y="2037"/>
                  <a:pt x="1701" y="2604"/>
                </a:cubicBezTo>
                <a:cubicBezTo>
                  <a:pt x="1201" y="3071"/>
                  <a:pt x="734" y="3471"/>
                  <a:pt x="234" y="3938"/>
                </a:cubicBezTo>
                <a:cubicBezTo>
                  <a:pt x="0" y="4138"/>
                  <a:pt x="200" y="4572"/>
                  <a:pt x="501" y="4572"/>
                </a:cubicBezTo>
                <a:cubicBezTo>
                  <a:pt x="876" y="4572"/>
                  <a:pt x="1551" y="4403"/>
                  <a:pt x="2049" y="4403"/>
                </a:cubicBezTo>
                <a:cubicBezTo>
                  <a:pt x="2214" y="4403"/>
                  <a:pt x="2360" y="4422"/>
                  <a:pt x="2469" y="4472"/>
                </a:cubicBezTo>
                <a:cubicBezTo>
                  <a:pt x="2702" y="4605"/>
                  <a:pt x="3169" y="5706"/>
                  <a:pt x="3336" y="6206"/>
                </a:cubicBezTo>
                <a:cubicBezTo>
                  <a:pt x="3403" y="6340"/>
                  <a:pt x="3528" y="6406"/>
                  <a:pt x="3644" y="6406"/>
                </a:cubicBezTo>
                <a:cubicBezTo>
                  <a:pt x="3761" y="6406"/>
                  <a:pt x="3870" y="6340"/>
                  <a:pt x="3903" y="6206"/>
                </a:cubicBezTo>
                <a:cubicBezTo>
                  <a:pt x="4170" y="5539"/>
                  <a:pt x="4337" y="4805"/>
                  <a:pt x="4503" y="4138"/>
                </a:cubicBezTo>
                <a:cubicBezTo>
                  <a:pt x="5137" y="4105"/>
                  <a:pt x="5704" y="4105"/>
                  <a:pt x="6338" y="4105"/>
                </a:cubicBezTo>
                <a:cubicBezTo>
                  <a:pt x="6672" y="4071"/>
                  <a:pt x="6805" y="3604"/>
                  <a:pt x="6505" y="3404"/>
                </a:cubicBezTo>
                <a:cubicBezTo>
                  <a:pt x="5904" y="3037"/>
                  <a:pt x="5304" y="2604"/>
                  <a:pt x="4670" y="2237"/>
                </a:cubicBezTo>
                <a:cubicBezTo>
                  <a:pt x="4837" y="1636"/>
                  <a:pt x="5004" y="1103"/>
                  <a:pt x="5137" y="536"/>
                </a:cubicBezTo>
                <a:cubicBezTo>
                  <a:pt x="5171" y="469"/>
                  <a:pt x="5171" y="435"/>
                  <a:pt x="5171" y="369"/>
                </a:cubicBezTo>
                <a:lnTo>
                  <a:pt x="5171" y="302"/>
                </a:lnTo>
                <a:cubicBezTo>
                  <a:pt x="5195" y="134"/>
                  <a:pt x="5046" y="1"/>
                  <a:pt x="4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3"/>
          <p:cNvGrpSpPr/>
          <p:nvPr/>
        </p:nvGrpSpPr>
        <p:grpSpPr>
          <a:xfrm rot="-1044644" flipH="1">
            <a:off x="921424" y="3551860"/>
            <a:ext cx="917953" cy="893155"/>
            <a:chOff x="773805" y="2500190"/>
            <a:chExt cx="673870" cy="655666"/>
          </a:xfrm>
        </p:grpSpPr>
        <p:sp>
          <p:nvSpPr>
            <p:cNvPr id="282" name="Google Shape;282;p3"/>
            <p:cNvSpPr/>
            <p:nvPr/>
          </p:nvSpPr>
          <p:spPr>
            <a:xfrm rot="6724607">
              <a:off x="863819" y="2564577"/>
              <a:ext cx="493842" cy="526891"/>
            </a:xfrm>
            <a:custGeom>
              <a:avLst/>
              <a:gdLst/>
              <a:ahLst/>
              <a:cxnLst/>
              <a:rect l="l" t="t" r="r" b="b"/>
              <a:pathLst>
                <a:path w="5738" h="6122" extrusionOk="0">
                  <a:moveTo>
                    <a:pt x="3867" y="0"/>
                  </a:moveTo>
                  <a:cubicBezTo>
                    <a:pt x="3316" y="0"/>
                    <a:pt x="2775" y="478"/>
                    <a:pt x="2469" y="1014"/>
                  </a:cubicBezTo>
                  <a:cubicBezTo>
                    <a:pt x="2131" y="531"/>
                    <a:pt x="1636" y="31"/>
                    <a:pt x="1187" y="31"/>
                  </a:cubicBezTo>
                  <a:cubicBezTo>
                    <a:pt x="1014" y="31"/>
                    <a:pt x="849" y="105"/>
                    <a:pt x="701" y="280"/>
                  </a:cubicBezTo>
                  <a:cubicBezTo>
                    <a:pt x="267" y="680"/>
                    <a:pt x="368" y="1014"/>
                    <a:pt x="801" y="1614"/>
                  </a:cubicBezTo>
                  <a:cubicBezTo>
                    <a:pt x="1068" y="1948"/>
                    <a:pt x="1335" y="2015"/>
                    <a:pt x="1402" y="2148"/>
                  </a:cubicBezTo>
                  <a:cubicBezTo>
                    <a:pt x="701" y="2315"/>
                    <a:pt x="1" y="2682"/>
                    <a:pt x="234" y="3482"/>
                  </a:cubicBezTo>
                  <a:cubicBezTo>
                    <a:pt x="442" y="4107"/>
                    <a:pt x="996" y="4361"/>
                    <a:pt x="1587" y="4361"/>
                  </a:cubicBezTo>
                  <a:cubicBezTo>
                    <a:pt x="1658" y="4361"/>
                    <a:pt x="1730" y="4357"/>
                    <a:pt x="1802" y="4350"/>
                  </a:cubicBezTo>
                  <a:lnTo>
                    <a:pt x="1802" y="4350"/>
                  </a:lnTo>
                  <a:cubicBezTo>
                    <a:pt x="1535" y="5117"/>
                    <a:pt x="1535" y="6084"/>
                    <a:pt x="2369" y="6118"/>
                  </a:cubicBezTo>
                  <a:cubicBezTo>
                    <a:pt x="2405" y="6120"/>
                    <a:pt x="2441" y="6121"/>
                    <a:pt x="2475" y="6121"/>
                  </a:cubicBezTo>
                  <a:cubicBezTo>
                    <a:pt x="3384" y="6121"/>
                    <a:pt x="3567" y="5287"/>
                    <a:pt x="3503" y="4483"/>
                  </a:cubicBezTo>
                  <a:lnTo>
                    <a:pt x="3503" y="4483"/>
                  </a:lnTo>
                  <a:cubicBezTo>
                    <a:pt x="3763" y="4652"/>
                    <a:pt x="4043" y="4755"/>
                    <a:pt x="4311" y="4755"/>
                  </a:cubicBezTo>
                  <a:cubicBezTo>
                    <a:pt x="4733" y="4755"/>
                    <a:pt x="5127" y="4501"/>
                    <a:pt x="5371" y="3849"/>
                  </a:cubicBezTo>
                  <a:cubicBezTo>
                    <a:pt x="5738" y="2915"/>
                    <a:pt x="4971" y="2582"/>
                    <a:pt x="4137" y="2515"/>
                  </a:cubicBezTo>
                  <a:cubicBezTo>
                    <a:pt x="4704" y="1781"/>
                    <a:pt x="5171" y="647"/>
                    <a:pt x="4370" y="147"/>
                  </a:cubicBezTo>
                  <a:cubicBezTo>
                    <a:pt x="4206" y="45"/>
                    <a:pt x="4036" y="0"/>
                    <a:pt x="3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6724607">
              <a:off x="1071519" y="2775525"/>
              <a:ext cx="118942" cy="88733"/>
            </a:xfrm>
            <a:custGeom>
              <a:avLst/>
              <a:gdLst/>
              <a:ahLst/>
              <a:cxnLst/>
              <a:rect l="l" t="t" r="r" b="b"/>
              <a:pathLst>
                <a:path w="1382" h="1031" extrusionOk="0">
                  <a:moveTo>
                    <a:pt x="777" y="0"/>
                  </a:moveTo>
                  <a:cubicBezTo>
                    <a:pt x="738" y="0"/>
                    <a:pt x="701" y="7"/>
                    <a:pt x="667" y="19"/>
                  </a:cubicBezTo>
                  <a:cubicBezTo>
                    <a:pt x="167" y="85"/>
                    <a:pt x="0" y="819"/>
                    <a:pt x="500" y="986"/>
                  </a:cubicBezTo>
                  <a:cubicBezTo>
                    <a:pt x="571" y="1017"/>
                    <a:pt x="640" y="1031"/>
                    <a:pt x="704" y="1031"/>
                  </a:cubicBezTo>
                  <a:cubicBezTo>
                    <a:pt x="1126" y="1031"/>
                    <a:pt x="1381" y="437"/>
                    <a:pt x="1034" y="119"/>
                  </a:cubicBezTo>
                  <a:cubicBezTo>
                    <a:pt x="945" y="30"/>
                    <a:pt x="856"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3"/>
          <p:cNvSpPr/>
          <p:nvPr/>
        </p:nvSpPr>
        <p:spPr>
          <a:xfrm rot="-1044501" flipH="1">
            <a:off x="715559" y="4167335"/>
            <a:ext cx="231242" cy="217686"/>
          </a:xfrm>
          <a:custGeom>
            <a:avLst/>
            <a:gdLst/>
            <a:ahLst/>
            <a:cxnLst/>
            <a:rect l="l" t="t" r="r" b="b"/>
            <a:pathLst>
              <a:path w="6806" h="6407" extrusionOk="0">
                <a:moveTo>
                  <a:pt x="4899" y="1"/>
                </a:moveTo>
                <a:cubicBezTo>
                  <a:pt x="4842" y="1"/>
                  <a:pt x="4784" y="22"/>
                  <a:pt x="4737" y="69"/>
                </a:cubicBezTo>
                <a:cubicBezTo>
                  <a:pt x="4704" y="69"/>
                  <a:pt x="4704" y="69"/>
                  <a:pt x="4670" y="102"/>
                </a:cubicBezTo>
                <a:cubicBezTo>
                  <a:pt x="4036" y="469"/>
                  <a:pt x="3503" y="936"/>
                  <a:pt x="3002" y="1436"/>
                </a:cubicBezTo>
                <a:cubicBezTo>
                  <a:pt x="2369" y="1103"/>
                  <a:pt x="1735" y="736"/>
                  <a:pt x="1134" y="402"/>
                </a:cubicBezTo>
                <a:cubicBezTo>
                  <a:pt x="1079" y="371"/>
                  <a:pt x="1020" y="358"/>
                  <a:pt x="961" y="358"/>
                </a:cubicBezTo>
                <a:cubicBezTo>
                  <a:pt x="697" y="358"/>
                  <a:pt x="443" y="630"/>
                  <a:pt x="634" y="902"/>
                </a:cubicBezTo>
                <a:cubicBezTo>
                  <a:pt x="968" y="1470"/>
                  <a:pt x="1334" y="2037"/>
                  <a:pt x="1701" y="2604"/>
                </a:cubicBezTo>
                <a:cubicBezTo>
                  <a:pt x="1201" y="3071"/>
                  <a:pt x="734" y="3471"/>
                  <a:pt x="234" y="3938"/>
                </a:cubicBezTo>
                <a:cubicBezTo>
                  <a:pt x="0" y="4138"/>
                  <a:pt x="200" y="4572"/>
                  <a:pt x="501" y="4572"/>
                </a:cubicBezTo>
                <a:cubicBezTo>
                  <a:pt x="876" y="4572"/>
                  <a:pt x="1551" y="4403"/>
                  <a:pt x="2049" y="4403"/>
                </a:cubicBezTo>
                <a:cubicBezTo>
                  <a:pt x="2214" y="4403"/>
                  <a:pt x="2360" y="4422"/>
                  <a:pt x="2469" y="4472"/>
                </a:cubicBezTo>
                <a:cubicBezTo>
                  <a:pt x="2702" y="4605"/>
                  <a:pt x="3169" y="5706"/>
                  <a:pt x="3336" y="6206"/>
                </a:cubicBezTo>
                <a:cubicBezTo>
                  <a:pt x="3403" y="6340"/>
                  <a:pt x="3528" y="6406"/>
                  <a:pt x="3644" y="6406"/>
                </a:cubicBezTo>
                <a:cubicBezTo>
                  <a:pt x="3761" y="6406"/>
                  <a:pt x="3870" y="6340"/>
                  <a:pt x="3903" y="6206"/>
                </a:cubicBezTo>
                <a:cubicBezTo>
                  <a:pt x="4170" y="5539"/>
                  <a:pt x="4337" y="4805"/>
                  <a:pt x="4503" y="4138"/>
                </a:cubicBezTo>
                <a:cubicBezTo>
                  <a:pt x="5137" y="4105"/>
                  <a:pt x="5704" y="4105"/>
                  <a:pt x="6338" y="4105"/>
                </a:cubicBezTo>
                <a:cubicBezTo>
                  <a:pt x="6672" y="4071"/>
                  <a:pt x="6805" y="3604"/>
                  <a:pt x="6505" y="3404"/>
                </a:cubicBezTo>
                <a:cubicBezTo>
                  <a:pt x="5904" y="3037"/>
                  <a:pt x="5304" y="2604"/>
                  <a:pt x="4670" y="2237"/>
                </a:cubicBezTo>
                <a:cubicBezTo>
                  <a:pt x="4837" y="1636"/>
                  <a:pt x="5004" y="1103"/>
                  <a:pt x="5137" y="536"/>
                </a:cubicBezTo>
                <a:cubicBezTo>
                  <a:pt x="5171" y="469"/>
                  <a:pt x="5171" y="435"/>
                  <a:pt x="5171" y="369"/>
                </a:cubicBezTo>
                <a:lnTo>
                  <a:pt x="5171" y="302"/>
                </a:lnTo>
                <a:cubicBezTo>
                  <a:pt x="5195" y="134"/>
                  <a:pt x="5046" y="1"/>
                  <a:pt x="4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rot="-1044418" flipH="1">
            <a:off x="780180" y="3799473"/>
            <a:ext cx="172450" cy="162360"/>
          </a:xfrm>
          <a:custGeom>
            <a:avLst/>
            <a:gdLst/>
            <a:ahLst/>
            <a:cxnLst/>
            <a:rect l="l" t="t" r="r" b="b"/>
            <a:pathLst>
              <a:path w="6806" h="6407" extrusionOk="0">
                <a:moveTo>
                  <a:pt x="4899" y="1"/>
                </a:moveTo>
                <a:cubicBezTo>
                  <a:pt x="4842" y="1"/>
                  <a:pt x="4784" y="22"/>
                  <a:pt x="4737" y="69"/>
                </a:cubicBezTo>
                <a:cubicBezTo>
                  <a:pt x="4704" y="69"/>
                  <a:pt x="4704" y="69"/>
                  <a:pt x="4670" y="102"/>
                </a:cubicBezTo>
                <a:cubicBezTo>
                  <a:pt x="4036" y="469"/>
                  <a:pt x="3503" y="936"/>
                  <a:pt x="3002" y="1436"/>
                </a:cubicBezTo>
                <a:cubicBezTo>
                  <a:pt x="2369" y="1103"/>
                  <a:pt x="1735" y="736"/>
                  <a:pt x="1134" y="402"/>
                </a:cubicBezTo>
                <a:cubicBezTo>
                  <a:pt x="1079" y="371"/>
                  <a:pt x="1020" y="358"/>
                  <a:pt x="961" y="358"/>
                </a:cubicBezTo>
                <a:cubicBezTo>
                  <a:pt x="697" y="358"/>
                  <a:pt x="443" y="630"/>
                  <a:pt x="634" y="902"/>
                </a:cubicBezTo>
                <a:cubicBezTo>
                  <a:pt x="968" y="1470"/>
                  <a:pt x="1334" y="2037"/>
                  <a:pt x="1701" y="2604"/>
                </a:cubicBezTo>
                <a:cubicBezTo>
                  <a:pt x="1201" y="3071"/>
                  <a:pt x="734" y="3471"/>
                  <a:pt x="234" y="3938"/>
                </a:cubicBezTo>
                <a:cubicBezTo>
                  <a:pt x="0" y="4138"/>
                  <a:pt x="200" y="4572"/>
                  <a:pt x="501" y="4572"/>
                </a:cubicBezTo>
                <a:cubicBezTo>
                  <a:pt x="876" y="4572"/>
                  <a:pt x="1551" y="4403"/>
                  <a:pt x="2049" y="4403"/>
                </a:cubicBezTo>
                <a:cubicBezTo>
                  <a:pt x="2214" y="4403"/>
                  <a:pt x="2360" y="4422"/>
                  <a:pt x="2469" y="4472"/>
                </a:cubicBezTo>
                <a:cubicBezTo>
                  <a:pt x="2702" y="4605"/>
                  <a:pt x="3169" y="5706"/>
                  <a:pt x="3336" y="6206"/>
                </a:cubicBezTo>
                <a:cubicBezTo>
                  <a:pt x="3403" y="6340"/>
                  <a:pt x="3528" y="6406"/>
                  <a:pt x="3644" y="6406"/>
                </a:cubicBezTo>
                <a:cubicBezTo>
                  <a:pt x="3761" y="6406"/>
                  <a:pt x="3870" y="6340"/>
                  <a:pt x="3903" y="6206"/>
                </a:cubicBezTo>
                <a:cubicBezTo>
                  <a:pt x="4170" y="5539"/>
                  <a:pt x="4337" y="4805"/>
                  <a:pt x="4503" y="4138"/>
                </a:cubicBezTo>
                <a:cubicBezTo>
                  <a:pt x="5137" y="4105"/>
                  <a:pt x="5704" y="4105"/>
                  <a:pt x="6338" y="4105"/>
                </a:cubicBezTo>
                <a:cubicBezTo>
                  <a:pt x="6672" y="4071"/>
                  <a:pt x="6805" y="3604"/>
                  <a:pt x="6505" y="3404"/>
                </a:cubicBezTo>
                <a:cubicBezTo>
                  <a:pt x="5904" y="3037"/>
                  <a:pt x="5304" y="2604"/>
                  <a:pt x="4670" y="2237"/>
                </a:cubicBezTo>
                <a:cubicBezTo>
                  <a:pt x="4837" y="1636"/>
                  <a:pt x="5004" y="1103"/>
                  <a:pt x="5137" y="536"/>
                </a:cubicBezTo>
                <a:cubicBezTo>
                  <a:pt x="5171" y="469"/>
                  <a:pt x="5171" y="435"/>
                  <a:pt x="5171" y="369"/>
                </a:cubicBezTo>
                <a:lnTo>
                  <a:pt x="5171" y="302"/>
                </a:lnTo>
                <a:cubicBezTo>
                  <a:pt x="5195" y="134"/>
                  <a:pt x="5046" y="1"/>
                  <a:pt x="4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9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412"/>
        <p:cNvGrpSpPr/>
        <p:nvPr/>
      </p:nvGrpSpPr>
      <p:grpSpPr>
        <a:xfrm>
          <a:off x="0" y="0"/>
          <a:ext cx="0" cy="0"/>
          <a:chOff x="0" y="0"/>
          <a:chExt cx="0" cy="0"/>
        </a:xfrm>
      </p:grpSpPr>
      <p:grpSp>
        <p:nvGrpSpPr>
          <p:cNvPr id="1413" name="Google Shape;1413;p14"/>
          <p:cNvGrpSpPr/>
          <p:nvPr/>
        </p:nvGrpSpPr>
        <p:grpSpPr>
          <a:xfrm>
            <a:off x="0" y="-284003"/>
            <a:ext cx="9144012" cy="5711504"/>
            <a:chOff x="0" y="-284003"/>
            <a:chExt cx="9144012" cy="5711504"/>
          </a:xfrm>
        </p:grpSpPr>
        <p:grpSp>
          <p:nvGrpSpPr>
            <p:cNvPr id="1414" name="Google Shape;1414;p14"/>
            <p:cNvGrpSpPr/>
            <p:nvPr/>
          </p:nvGrpSpPr>
          <p:grpSpPr>
            <a:xfrm>
              <a:off x="36" y="-284003"/>
              <a:ext cx="4666015" cy="2896979"/>
              <a:chOff x="2" y="-392678"/>
              <a:chExt cx="4598872" cy="2855291"/>
            </a:xfrm>
          </p:grpSpPr>
          <p:grpSp>
            <p:nvGrpSpPr>
              <p:cNvPr id="1415" name="Google Shape;1415;p14"/>
              <p:cNvGrpSpPr/>
              <p:nvPr/>
            </p:nvGrpSpPr>
            <p:grpSpPr>
              <a:xfrm>
                <a:off x="1021575" y="422615"/>
                <a:ext cx="974242" cy="2039999"/>
                <a:chOff x="-45829" y="1130675"/>
                <a:chExt cx="2011235" cy="4211393"/>
              </a:xfrm>
            </p:grpSpPr>
            <p:sp>
              <p:nvSpPr>
                <p:cNvPr id="1416" name="Google Shape;1416;p14"/>
                <p:cNvSpPr/>
                <p:nvPr/>
              </p:nvSpPr>
              <p:spPr>
                <a:xfrm>
                  <a:off x="1208591" y="4700457"/>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a:off x="-45829" y="181513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14"/>
              <p:cNvGrpSpPr/>
              <p:nvPr/>
            </p:nvGrpSpPr>
            <p:grpSpPr>
              <a:xfrm>
                <a:off x="2216734" y="270725"/>
                <a:ext cx="864904" cy="1828107"/>
                <a:chOff x="4" y="1130675"/>
                <a:chExt cx="1785515" cy="3773961"/>
              </a:xfrm>
            </p:grpSpPr>
            <p:sp>
              <p:nvSpPr>
                <p:cNvPr id="1421" name="Google Shape;1421;p14"/>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14"/>
              <p:cNvGrpSpPr/>
              <p:nvPr/>
            </p:nvGrpSpPr>
            <p:grpSpPr>
              <a:xfrm flipH="1">
                <a:off x="3399935" y="-392678"/>
                <a:ext cx="1198939" cy="2375804"/>
                <a:chOff x="-350423" y="3"/>
                <a:chExt cx="2475101" cy="4904633"/>
              </a:xfrm>
            </p:grpSpPr>
            <p:sp>
              <p:nvSpPr>
                <p:cNvPr id="1426" name="Google Shape;1426;p14"/>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4"/>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4"/>
                <p:cNvSpPr/>
                <p:nvPr/>
              </p:nvSpPr>
              <p:spPr>
                <a:xfrm>
                  <a:off x="1367863" y="262643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a:off x="-350423" y="172529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4"/>
              <p:cNvGrpSpPr/>
              <p:nvPr/>
            </p:nvGrpSpPr>
            <p:grpSpPr>
              <a:xfrm>
                <a:off x="2" y="270725"/>
                <a:ext cx="864904" cy="1828107"/>
                <a:chOff x="4" y="1130675"/>
                <a:chExt cx="1785515" cy="3773961"/>
              </a:xfrm>
            </p:grpSpPr>
            <p:sp>
              <p:nvSpPr>
                <p:cNvPr id="1432" name="Google Shape;1432;p14"/>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6" name="Google Shape;1436;p14"/>
              <p:cNvSpPr/>
              <p:nvPr/>
            </p:nvSpPr>
            <p:spPr>
              <a:xfrm flipH="1">
                <a:off x="3234480" y="1983019"/>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4"/>
              <p:cNvSpPr/>
              <p:nvPr/>
            </p:nvSpPr>
            <p:spPr>
              <a:xfrm flipH="1">
                <a:off x="1098668" y="-187800"/>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4"/>
            <p:cNvGrpSpPr/>
            <p:nvPr/>
          </p:nvGrpSpPr>
          <p:grpSpPr>
            <a:xfrm flipH="1">
              <a:off x="7207389" y="279722"/>
              <a:ext cx="877581" cy="3052735"/>
              <a:chOff x="4" y="3"/>
              <a:chExt cx="1785515" cy="6211057"/>
            </a:xfrm>
          </p:grpSpPr>
          <p:sp>
            <p:nvSpPr>
              <p:cNvPr id="1439" name="Google Shape;1439;p14"/>
              <p:cNvSpPr/>
              <p:nvPr/>
            </p:nvSpPr>
            <p:spPr>
              <a:xfrm>
                <a:off x="809894" y="55694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14"/>
            <p:cNvGrpSpPr/>
            <p:nvPr/>
          </p:nvGrpSpPr>
          <p:grpSpPr>
            <a:xfrm flipH="1">
              <a:off x="6017274" y="125611"/>
              <a:ext cx="1193863" cy="2628340"/>
              <a:chOff x="-643500" y="3"/>
              <a:chExt cx="2429019" cy="5347588"/>
            </a:xfrm>
          </p:grpSpPr>
          <p:sp>
            <p:nvSpPr>
              <p:cNvPr id="1445" name="Google Shape;1445;p14"/>
              <p:cNvSpPr/>
              <p:nvPr/>
            </p:nvSpPr>
            <p:spPr>
              <a:xfrm>
                <a:off x="-643500" y="470598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0" name="Google Shape;1450;p14"/>
            <p:cNvSpPr/>
            <p:nvPr/>
          </p:nvSpPr>
          <p:spPr>
            <a:xfrm>
              <a:off x="4650101" y="21034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4"/>
            <p:cNvSpPr/>
            <p:nvPr/>
          </p:nvSpPr>
          <p:spPr>
            <a:xfrm>
              <a:off x="4705785" y="8213"/>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4"/>
            <p:cNvSpPr/>
            <p:nvPr/>
          </p:nvSpPr>
          <p:spPr>
            <a:xfrm>
              <a:off x="5155692" y="1700821"/>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4"/>
            <p:cNvSpPr/>
            <p:nvPr/>
          </p:nvSpPr>
          <p:spPr>
            <a:xfrm>
              <a:off x="4650101" y="1171824"/>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a:off x="5155692" y="5639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5" name="Google Shape;1455;p14"/>
            <p:cNvGrpSpPr/>
            <p:nvPr/>
          </p:nvGrpSpPr>
          <p:grpSpPr>
            <a:xfrm flipH="1">
              <a:off x="8266431" y="125611"/>
              <a:ext cx="877581" cy="2410627"/>
              <a:chOff x="4" y="3"/>
              <a:chExt cx="1785515" cy="4904633"/>
            </a:xfrm>
          </p:grpSpPr>
          <p:sp>
            <p:nvSpPr>
              <p:cNvPr id="1456" name="Google Shape;1456;p14"/>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4"/>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1" name="Google Shape;1461;p14"/>
            <p:cNvSpPr/>
            <p:nvPr/>
          </p:nvSpPr>
          <p:spPr>
            <a:xfrm>
              <a:off x="5490268" y="24186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5586503" y="-189723"/>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3" name="Google Shape;1463;p14"/>
            <p:cNvGrpSpPr/>
            <p:nvPr/>
          </p:nvGrpSpPr>
          <p:grpSpPr>
            <a:xfrm flipH="1">
              <a:off x="7207444" y="2847619"/>
              <a:ext cx="1327308" cy="2579872"/>
              <a:chOff x="-915006" y="-657895"/>
              <a:chExt cx="2700525" cy="5248976"/>
            </a:xfrm>
          </p:grpSpPr>
          <p:sp>
            <p:nvSpPr>
              <p:cNvPr id="1464" name="Google Shape;1464;p14"/>
              <p:cNvSpPr/>
              <p:nvPr/>
            </p:nvSpPr>
            <p:spPr>
              <a:xfrm>
                <a:off x="4" y="394947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4"/>
              <p:cNvSpPr/>
              <p:nvPr/>
            </p:nvSpPr>
            <p:spPr>
              <a:xfrm>
                <a:off x="-915006" y="-65789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14"/>
            <p:cNvGrpSpPr/>
            <p:nvPr/>
          </p:nvGrpSpPr>
          <p:grpSpPr>
            <a:xfrm flipH="1">
              <a:off x="6017392" y="3016874"/>
              <a:ext cx="877581" cy="2410627"/>
              <a:chOff x="4" y="3"/>
              <a:chExt cx="1785515" cy="4904633"/>
            </a:xfrm>
          </p:grpSpPr>
          <p:sp>
            <p:nvSpPr>
              <p:cNvPr id="1470" name="Google Shape;1470;p14"/>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5" name="Google Shape;1475;p14"/>
            <p:cNvSpPr/>
            <p:nvPr/>
          </p:nvSpPr>
          <p:spPr>
            <a:xfrm>
              <a:off x="4650326" y="510901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4"/>
            <p:cNvSpPr/>
            <p:nvPr/>
          </p:nvSpPr>
          <p:spPr>
            <a:xfrm>
              <a:off x="4706016" y="2899482"/>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5452045" y="4168939"/>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4706023" y="4390905"/>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5155901" y="345516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0" name="Google Shape;1480;p14"/>
            <p:cNvGrpSpPr/>
            <p:nvPr/>
          </p:nvGrpSpPr>
          <p:grpSpPr>
            <a:xfrm flipH="1">
              <a:off x="8266431" y="3016874"/>
              <a:ext cx="877581" cy="2410627"/>
              <a:chOff x="4" y="3"/>
              <a:chExt cx="1785515" cy="4904633"/>
            </a:xfrm>
          </p:grpSpPr>
          <p:sp>
            <p:nvSpPr>
              <p:cNvPr id="1481" name="Google Shape;1481;p14"/>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6" name="Google Shape;1486;p14"/>
            <p:cNvSpPr/>
            <p:nvPr/>
          </p:nvSpPr>
          <p:spPr>
            <a:xfrm flipH="1">
              <a:off x="7894552" y="22207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4"/>
            <p:cNvSpPr/>
            <p:nvPr/>
          </p:nvSpPr>
          <p:spPr>
            <a:xfrm>
              <a:off x="5333005" y="4793757"/>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4"/>
            <p:cNvSpPr/>
            <p:nvPr/>
          </p:nvSpPr>
          <p:spPr>
            <a:xfrm>
              <a:off x="5717711" y="2954978"/>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9" name="Google Shape;1489;p14"/>
            <p:cNvGrpSpPr/>
            <p:nvPr/>
          </p:nvGrpSpPr>
          <p:grpSpPr>
            <a:xfrm>
              <a:off x="36" y="65430"/>
              <a:ext cx="4493790" cy="5267582"/>
              <a:chOff x="2" y="-48273"/>
              <a:chExt cx="4429125" cy="5191782"/>
            </a:xfrm>
          </p:grpSpPr>
          <p:grpSp>
            <p:nvGrpSpPr>
              <p:cNvPr id="1490" name="Google Shape;1490;p14"/>
              <p:cNvGrpSpPr/>
              <p:nvPr/>
            </p:nvGrpSpPr>
            <p:grpSpPr>
              <a:xfrm>
                <a:off x="1043776" y="2724642"/>
                <a:ext cx="864904" cy="2375804"/>
                <a:chOff x="4" y="3"/>
                <a:chExt cx="1785515" cy="4904633"/>
              </a:xfrm>
            </p:grpSpPr>
            <p:sp>
              <p:nvSpPr>
                <p:cNvPr id="1491" name="Google Shape;1491;p14"/>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4"/>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14"/>
              <p:cNvGrpSpPr/>
              <p:nvPr/>
            </p:nvGrpSpPr>
            <p:grpSpPr>
              <a:xfrm>
                <a:off x="2216734" y="2572753"/>
                <a:ext cx="864904" cy="2375804"/>
                <a:chOff x="4" y="3"/>
                <a:chExt cx="1785515" cy="4904633"/>
              </a:xfrm>
            </p:grpSpPr>
            <p:sp>
              <p:nvSpPr>
                <p:cNvPr id="1497" name="Google Shape;1497;p14"/>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4"/>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14"/>
              <p:cNvGrpSpPr/>
              <p:nvPr/>
            </p:nvGrpSpPr>
            <p:grpSpPr>
              <a:xfrm flipH="1">
                <a:off x="3564223" y="2457047"/>
                <a:ext cx="864904" cy="2375804"/>
                <a:chOff x="4" y="3"/>
                <a:chExt cx="1785515" cy="4904633"/>
              </a:xfrm>
            </p:grpSpPr>
            <p:sp>
              <p:nvSpPr>
                <p:cNvPr id="1503" name="Google Shape;1503;p14"/>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14"/>
              <p:cNvGrpSpPr/>
              <p:nvPr/>
            </p:nvGrpSpPr>
            <p:grpSpPr>
              <a:xfrm>
                <a:off x="2" y="2572753"/>
                <a:ext cx="864904" cy="2375804"/>
                <a:chOff x="4" y="3"/>
                <a:chExt cx="1785515" cy="4904633"/>
              </a:xfrm>
            </p:grpSpPr>
            <p:sp>
              <p:nvSpPr>
                <p:cNvPr id="1509" name="Google Shape;1509;p14"/>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4"/>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4"/>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14"/>
              <p:cNvSpPr/>
              <p:nvPr/>
            </p:nvSpPr>
            <p:spPr>
              <a:xfrm>
                <a:off x="828045" y="2231326"/>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flipH="1">
                <a:off x="3234480" y="4832744"/>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flipH="1">
                <a:off x="1995821" y="-48273"/>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7" name="Google Shape;1517;p14"/>
            <p:cNvSpPr/>
            <p:nvPr/>
          </p:nvSpPr>
          <p:spPr>
            <a:xfrm flipH="1">
              <a:off x="8070299" y="-246062"/>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4"/>
            <p:cNvSpPr/>
            <p:nvPr/>
          </p:nvSpPr>
          <p:spPr>
            <a:xfrm flipH="1">
              <a:off x="2947971" y="-24608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4"/>
            <p:cNvSpPr/>
            <p:nvPr/>
          </p:nvSpPr>
          <p:spPr>
            <a:xfrm flipH="1">
              <a:off x="0" y="-145787"/>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5586486" y="111446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 name="Google Shape;1521;p14"/>
          <p:cNvSpPr/>
          <p:nvPr/>
        </p:nvSpPr>
        <p:spPr>
          <a:xfrm>
            <a:off x="476400" y="473202"/>
            <a:ext cx="8191200" cy="41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572849" y="597425"/>
            <a:ext cx="5251135" cy="572701"/>
          </a:xfrm>
          <a:custGeom>
            <a:avLst/>
            <a:gdLst/>
            <a:ahLst/>
            <a:cxnLst/>
            <a:rect l="l" t="t" r="r" b="b"/>
            <a:pathLst>
              <a:path w="29589" h="7831" extrusionOk="0">
                <a:moveTo>
                  <a:pt x="3648" y="1"/>
                </a:moveTo>
                <a:cubicBezTo>
                  <a:pt x="3200" y="1"/>
                  <a:pt x="2896" y="4"/>
                  <a:pt x="2769" y="10"/>
                </a:cubicBezTo>
                <a:cubicBezTo>
                  <a:pt x="2136" y="76"/>
                  <a:pt x="1502" y="143"/>
                  <a:pt x="935" y="410"/>
                </a:cubicBezTo>
                <a:cubicBezTo>
                  <a:pt x="801" y="443"/>
                  <a:pt x="735" y="577"/>
                  <a:pt x="735" y="677"/>
                </a:cubicBezTo>
                <a:cubicBezTo>
                  <a:pt x="468" y="977"/>
                  <a:pt x="268" y="1344"/>
                  <a:pt x="201" y="1744"/>
                </a:cubicBezTo>
                <a:cubicBezTo>
                  <a:pt x="1" y="3012"/>
                  <a:pt x="168" y="4480"/>
                  <a:pt x="334" y="5781"/>
                </a:cubicBezTo>
                <a:cubicBezTo>
                  <a:pt x="434" y="6281"/>
                  <a:pt x="468" y="6815"/>
                  <a:pt x="835" y="7248"/>
                </a:cubicBezTo>
                <a:cubicBezTo>
                  <a:pt x="1168" y="7615"/>
                  <a:pt x="1669" y="7749"/>
                  <a:pt x="2169" y="7782"/>
                </a:cubicBezTo>
                <a:cubicBezTo>
                  <a:pt x="2903" y="7815"/>
                  <a:pt x="3603" y="7815"/>
                  <a:pt x="4271" y="7815"/>
                </a:cubicBezTo>
                <a:cubicBezTo>
                  <a:pt x="4738" y="7815"/>
                  <a:pt x="9711" y="7830"/>
                  <a:pt x="14715" y="7830"/>
                </a:cubicBezTo>
                <a:cubicBezTo>
                  <a:pt x="17217" y="7830"/>
                  <a:pt x="19726" y="7826"/>
                  <a:pt x="21683" y="7815"/>
                </a:cubicBezTo>
                <a:cubicBezTo>
                  <a:pt x="24652" y="7815"/>
                  <a:pt x="24285" y="7782"/>
                  <a:pt x="27220" y="7749"/>
                </a:cubicBezTo>
                <a:cubicBezTo>
                  <a:pt x="28188" y="7682"/>
                  <a:pt x="29288" y="7515"/>
                  <a:pt x="29489" y="6448"/>
                </a:cubicBezTo>
                <a:cubicBezTo>
                  <a:pt x="29589" y="5747"/>
                  <a:pt x="29522" y="5113"/>
                  <a:pt x="29522" y="4480"/>
                </a:cubicBezTo>
                <a:cubicBezTo>
                  <a:pt x="29489" y="3812"/>
                  <a:pt x="29589" y="1144"/>
                  <a:pt x="29122" y="744"/>
                </a:cubicBezTo>
                <a:cubicBezTo>
                  <a:pt x="28788" y="443"/>
                  <a:pt x="28288" y="310"/>
                  <a:pt x="27821" y="310"/>
                </a:cubicBezTo>
                <a:cubicBezTo>
                  <a:pt x="27214" y="280"/>
                  <a:pt x="8148" y="1"/>
                  <a:pt x="3648" y="1"/>
                </a:cubicBezTo>
                <a:close/>
              </a:path>
            </a:pathLst>
          </a:custGeom>
          <a:solidFill>
            <a:srgbClr val="FFE2FB">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txBox="1">
            <a:spLocks noGrp="1"/>
          </p:cNvSpPr>
          <p:nvPr>
            <p:ph type="title"/>
          </p:nvPr>
        </p:nvSpPr>
        <p:spPr>
          <a:xfrm>
            <a:off x="1952381" y="1893322"/>
            <a:ext cx="23925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24" name="Google Shape;1524;p14"/>
          <p:cNvSpPr txBox="1">
            <a:spLocks noGrp="1"/>
          </p:cNvSpPr>
          <p:nvPr>
            <p:ph type="title" idx="2" hasCustomPrompt="1"/>
          </p:nvPr>
        </p:nvSpPr>
        <p:spPr>
          <a:xfrm>
            <a:off x="2510981" y="1473475"/>
            <a:ext cx="1275300" cy="34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25" name="Google Shape;1525;p14"/>
          <p:cNvSpPr txBox="1">
            <a:spLocks noGrp="1"/>
          </p:cNvSpPr>
          <p:nvPr>
            <p:ph type="subTitle" idx="1"/>
          </p:nvPr>
        </p:nvSpPr>
        <p:spPr>
          <a:xfrm>
            <a:off x="1980431" y="22695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1600"/>
              </a:spcAft>
              <a:buSzPts val="1400"/>
              <a:buNone/>
              <a:defRPr/>
            </a:lvl9pPr>
          </a:lstStyle>
          <a:p>
            <a:endParaRPr/>
          </a:p>
        </p:txBody>
      </p:sp>
      <p:sp>
        <p:nvSpPr>
          <p:cNvPr id="1526" name="Google Shape;1526;p14"/>
          <p:cNvSpPr txBox="1">
            <a:spLocks noGrp="1"/>
          </p:cNvSpPr>
          <p:nvPr>
            <p:ph type="title" idx="3"/>
          </p:nvPr>
        </p:nvSpPr>
        <p:spPr>
          <a:xfrm>
            <a:off x="720000" y="597425"/>
            <a:ext cx="645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6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7" name="Google Shape;1527;p14"/>
          <p:cNvSpPr txBox="1">
            <a:spLocks noGrp="1"/>
          </p:cNvSpPr>
          <p:nvPr>
            <p:ph type="title" idx="4"/>
          </p:nvPr>
        </p:nvSpPr>
        <p:spPr>
          <a:xfrm>
            <a:off x="4801834" y="1893322"/>
            <a:ext cx="23925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28" name="Google Shape;1528;p14"/>
          <p:cNvSpPr txBox="1">
            <a:spLocks noGrp="1"/>
          </p:cNvSpPr>
          <p:nvPr>
            <p:ph type="title" idx="5" hasCustomPrompt="1"/>
          </p:nvPr>
        </p:nvSpPr>
        <p:spPr>
          <a:xfrm>
            <a:off x="5360434" y="1473475"/>
            <a:ext cx="1275300" cy="34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29" name="Google Shape;1529;p14"/>
          <p:cNvSpPr txBox="1">
            <a:spLocks noGrp="1"/>
          </p:cNvSpPr>
          <p:nvPr>
            <p:ph type="subTitle" idx="6"/>
          </p:nvPr>
        </p:nvSpPr>
        <p:spPr>
          <a:xfrm>
            <a:off x="4829884" y="22695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1600"/>
              </a:spcAft>
              <a:buSzPts val="1400"/>
              <a:buNone/>
              <a:defRPr/>
            </a:lvl9pPr>
          </a:lstStyle>
          <a:p>
            <a:endParaRPr/>
          </a:p>
        </p:txBody>
      </p:sp>
      <p:sp>
        <p:nvSpPr>
          <p:cNvPr id="1530" name="Google Shape;1530;p14"/>
          <p:cNvSpPr txBox="1">
            <a:spLocks noGrp="1"/>
          </p:cNvSpPr>
          <p:nvPr>
            <p:ph type="title" idx="7"/>
          </p:nvPr>
        </p:nvSpPr>
        <p:spPr>
          <a:xfrm>
            <a:off x="1952381" y="3385381"/>
            <a:ext cx="23925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31" name="Google Shape;1531;p14"/>
          <p:cNvSpPr txBox="1">
            <a:spLocks noGrp="1"/>
          </p:cNvSpPr>
          <p:nvPr>
            <p:ph type="title" idx="8" hasCustomPrompt="1"/>
          </p:nvPr>
        </p:nvSpPr>
        <p:spPr>
          <a:xfrm>
            <a:off x="2510981" y="2965525"/>
            <a:ext cx="1275300" cy="34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32" name="Google Shape;1532;p14"/>
          <p:cNvSpPr txBox="1">
            <a:spLocks noGrp="1"/>
          </p:cNvSpPr>
          <p:nvPr>
            <p:ph type="subTitle" idx="9"/>
          </p:nvPr>
        </p:nvSpPr>
        <p:spPr>
          <a:xfrm>
            <a:off x="1980431" y="376155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1600"/>
              </a:spcAft>
              <a:buSzPts val="1400"/>
              <a:buNone/>
              <a:defRPr/>
            </a:lvl9pPr>
          </a:lstStyle>
          <a:p>
            <a:endParaRPr/>
          </a:p>
        </p:txBody>
      </p:sp>
      <p:sp>
        <p:nvSpPr>
          <p:cNvPr id="1533" name="Google Shape;1533;p14"/>
          <p:cNvSpPr txBox="1">
            <a:spLocks noGrp="1"/>
          </p:cNvSpPr>
          <p:nvPr>
            <p:ph type="title" idx="13"/>
          </p:nvPr>
        </p:nvSpPr>
        <p:spPr>
          <a:xfrm>
            <a:off x="4801834" y="3393269"/>
            <a:ext cx="23925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34" name="Google Shape;1534;p14"/>
          <p:cNvSpPr txBox="1">
            <a:spLocks noGrp="1"/>
          </p:cNvSpPr>
          <p:nvPr>
            <p:ph type="title" idx="14" hasCustomPrompt="1"/>
          </p:nvPr>
        </p:nvSpPr>
        <p:spPr>
          <a:xfrm>
            <a:off x="5360434" y="2973413"/>
            <a:ext cx="1275300" cy="34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35" name="Google Shape;1535;p14"/>
          <p:cNvSpPr txBox="1">
            <a:spLocks noGrp="1"/>
          </p:cNvSpPr>
          <p:nvPr>
            <p:ph type="subTitle" idx="15"/>
          </p:nvPr>
        </p:nvSpPr>
        <p:spPr>
          <a:xfrm>
            <a:off x="4829884" y="37694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1600"/>
              </a:spcAft>
              <a:buSzPts val="1400"/>
              <a:buNone/>
              <a:defRPr/>
            </a:lvl9pPr>
          </a:lstStyle>
          <a:p>
            <a:endParaRPr/>
          </a:p>
        </p:txBody>
      </p:sp>
      <p:sp>
        <p:nvSpPr>
          <p:cNvPr id="1536" name="Google Shape;1536;p14"/>
          <p:cNvSpPr/>
          <p:nvPr/>
        </p:nvSpPr>
        <p:spPr>
          <a:xfrm rot="5400000" flipH="1">
            <a:off x="7218349" y="508573"/>
            <a:ext cx="1484616" cy="1413886"/>
          </a:xfrm>
          <a:custGeom>
            <a:avLst/>
            <a:gdLst/>
            <a:ahLst/>
            <a:cxnLst/>
            <a:rect l="l" t="t" r="r" b="b"/>
            <a:pathLst>
              <a:path w="38579" h="36741" extrusionOk="0">
                <a:moveTo>
                  <a:pt x="12110" y="0"/>
                </a:moveTo>
                <a:cubicBezTo>
                  <a:pt x="12110" y="0"/>
                  <a:pt x="1" y="35916"/>
                  <a:pt x="38578" y="36740"/>
                </a:cubicBezTo>
                <a:lnTo>
                  <a:pt x="38578"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2">
  <p:cSld name="BLANK_1_1_1_1_2">
    <p:spTree>
      <p:nvGrpSpPr>
        <p:cNvPr id="1" name="Shape 1903"/>
        <p:cNvGrpSpPr/>
        <p:nvPr/>
      </p:nvGrpSpPr>
      <p:grpSpPr>
        <a:xfrm>
          <a:off x="0" y="0"/>
          <a:ext cx="0" cy="0"/>
          <a:chOff x="0" y="0"/>
          <a:chExt cx="0" cy="0"/>
        </a:xfrm>
      </p:grpSpPr>
      <p:sp>
        <p:nvSpPr>
          <p:cNvPr id="1904" name="Google Shape;1904;p18"/>
          <p:cNvSpPr/>
          <p:nvPr/>
        </p:nvSpPr>
        <p:spPr>
          <a:xfrm rot="-416432">
            <a:off x="2711914" y="1326536"/>
            <a:ext cx="1852428" cy="855769"/>
          </a:xfrm>
          <a:custGeom>
            <a:avLst/>
            <a:gdLst/>
            <a:ahLst/>
            <a:cxnLst/>
            <a:rect l="l" t="t" r="r" b="b"/>
            <a:pathLst>
              <a:path w="35293" h="17548" extrusionOk="0">
                <a:moveTo>
                  <a:pt x="9859" y="1"/>
                </a:moveTo>
                <a:cubicBezTo>
                  <a:pt x="8767" y="1"/>
                  <a:pt x="7649" y="409"/>
                  <a:pt x="6805" y="1151"/>
                </a:cubicBezTo>
                <a:cubicBezTo>
                  <a:pt x="6271" y="1618"/>
                  <a:pt x="5804" y="2318"/>
                  <a:pt x="5938" y="3019"/>
                </a:cubicBezTo>
                <a:cubicBezTo>
                  <a:pt x="5439" y="2866"/>
                  <a:pt x="4900" y="2783"/>
                  <a:pt x="4362" y="2783"/>
                </a:cubicBezTo>
                <a:cubicBezTo>
                  <a:pt x="3603" y="2783"/>
                  <a:pt x="2845" y="2948"/>
                  <a:pt x="2202" y="3319"/>
                </a:cubicBezTo>
                <a:cubicBezTo>
                  <a:pt x="1134" y="4053"/>
                  <a:pt x="434" y="5287"/>
                  <a:pt x="200" y="6521"/>
                </a:cubicBezTo>
                <a:cubicBezTo>
                  <a:pt x="0" y="7822"/>
                  <a:pt x="801" y="9323"/>
                  <a:pt x="1368" y="10491"/>
                </a:cubicBezTo>
                <a:cubicBezTo>
                  <a:pt x="1168" y="11491"/>
                  <a:pt x="1101" y="12525"/>
                  <a:pt x="1801" y="13226"/>
                </a:cubicBezTo>
                <a:cubicBezTo>
                  <a:pt x="2502" y="13960"/>
                  <a:pt x="3469" y="14393"/>
                  <a:pt x="4470" y="14660"/>
                </a:cubicBezTo>
                <a:cubicBezTo>
                  <a:pt x="5260" y="14874"/>
                  <a:pt x="6078" y="14975"/>
                  <a:pt x="6896" y="14975"/>
                </a:cubicBezTo>
                <a:cubicBezTo>
                  <a:pt x="8635" y="14975"/>
                  <a:pt x="10379" y="14520"/>
                  <a:pt x="11875" y="13726"/>
                </a:cubicBezTo>
                <a:cubicBezTo>
                  <a:pt x="12009" y="15361"/>
                  <a:pt x="13343" y="16728"/>
                  <a:pt x="14877" y="17229"/>
                </a:cubicBezTo>
                <a:cubicBezTo>
                  <a:pt x="15499" y="17454"/>
                  <a:pt x="16142" y="17547"/>
                  <a:pt x="16787" y="17547"/>
                </a:cubicBezTo>
                <a:cubicBezTo>
                  <a:pt x="17769" y="17547"/>
                  <a:pt x="18755" y="17330"/>
                  <a:pt x="19681" y="17029"/>
                </a:cubicBezTo>
                <a:cubicBezTo>
                  <a:pt x="20982" y="16562"/>
                  <a:pt x="22316" y="15861"/>
                  <a:pt x="22850" y="14627"/>
                </a:cubicBezTo>
                <a:cubicBezTo>
                  <a:pt x="23884" y="15618"/>
                  <a:pt x="25294" y="16136"/>
                  <a:pt x="26701" y="16136"/>
                </a:cubicBezTo>
                <a:cubicBezTo>
                  <a:pt x="27474" y="16136"/>
                  <a:pt x="28245" y="15980"/>
                  <a:pt x="28954" y="15661"/>
                </a:cubicBezTo>
                <a:cubicBezTo>
                  <a:pt x="30956" y="14727"/>
                  <a:pt x="32223" y="12625"/>
                  <a:pt x="32156" y="10457"/>
                </a:cubicBezTo>
                <a:lnTo>
                  <a:pt x="32156" y="10457"/>
                </a:lnTo>
                <a:cubicBezTo>
                  <a:pt x="32277" y="10478"/>
                  <a:pt x="32399" y="10488"/>
                  <a:pt x="32519" y="10488"/>
                </a:cubicBezTo>
                <a:cubicBezTo>
                  <a:pt x="33564" y="10488"/>
                  <a:pt x="34566" y="9739"/>
                  <a:pt x="34925" y="8723"/>
                </a:cubicBezTo>
                <a:cubicBezTo>
                  <a:pt x="35292" y="7622"/>
                  <a:pt x="34925" y="6321"/>
                  <a:pt x="34091" y="5487"/>
                </a:cubicBezTo>
                <a:cubicBezTo>
                  <a:pt x="33257" y="4653"/>
                  <a:pt x="32023" y="4286"/>
                  <a:pt x="30856" y="4186"/>
                </a:cubicBezTo>
                <a:cubicBezTo>
                  <a:pt x="30655" y="3052"/>
                  <a:pt x="29788" y="2118"/>
                  <a:pt x="28721" y="1651"/>
                </a:cubicBezTo>
                <a:cubicBezTo>
                  <a:pt x="28128" y="1392"/>
                  <a:pt x="27495" y="1276"/>
                  <a:pt x="26854" y="1276"/>
                </a:cubicBezTo>
                <a:cubicBezTo>
                  <a:pt x="26341" y="1276"/>
                  <a:pt x="25823" y="1351"/>
                  <a:pt x="25318" y="1484"/>
                </a:cubicBezTo>
                <a:cubicBezTo>
                  <a:pt x="24184" y="1784"/>
                  <a:pt x="23183" y="2485"/>
                  <a:pt x="22249" y="3152"/>
                </a:cubicBezTo>
                <a:cubicBezTo>
                  <a:pt x="21482" y="1684"/>
                  <a:pt x="19914" y="684"/>
                  <a:pt x="18247" y="617"/>
                </a:cubicBezTo>
                <a:cubicBezTo>
                  <a:pt x="18165" y="612"/>
                  <a:pt x="18083" y="610"/>
                  <a:pt x="18001" y="610"/>
                </a:cubicBezTo>
                <a:cubicBezTo>
                  <a:pt x="16423" y="610"/>
                  <a:pt x="14933" y="1518"/>
                  <a:pt x="14077" y="2818"/>
                </a:cubicBezTo>
                <a:cubicBezTo>
                  <a:pt x="13476" y="1484"/>
                  <a:pt x="12276" y="450"/>
                  <a:pt x="10841" y="116"/>
                </a:cubicBezTo>
                <a:cubicBezTo>
                  <a:pt x="10522" y="39"/>
                  <a:pt x="10192" y="1"/>
                  <a:pt x="9859" y="1"/>
                </a:cubicBez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8"/>
          <p:cNvSpPr/>
          <p:nvPr/>
        </p:nvSpPr>
        <p:spPr>
          <a:xfrm rot="-416432">
            <a:off x="4603014" y="3415336"/>
            <a:ext cx="1852428" cy="855769"/>
          </a:xfrm>
          <a:custGeom>
            <a:avLst/>
            <a:gdLst/>
            <a:ahLst/>
            <a:cxnLst/>
            <a:rect l="l" t="t" r="r" b="b"/>
            <a:pathLst>
              <a:path w="35293" h="17548" extrusionOk="0">
                <a:moveTo>
                  <a:pt x="9859" y="1"/>
                </a:moveTo>
                <a:cubicBezTo>
                  <a:pt x="8767" y="1"/>
                  <a:pt x="7649" y="409"/>
                  <a:pt x="6805" y="1151"/>
                </a:cubicBezTo>
                <a:cubicBezTo>
                  <a:pt x="6271" y="1618"/>
                  <a:pt x="5804" y="2318"/>
                  <a:pt x="5938" y="3019"/>
                </a:cubicBezTo>
                <a:cubicBezTo>
                  <a:pt x="5439" y="2866"/>
                  <a:pt x="4900" y="2783"/>
                  <a:pt x="4362" y="2783"/>
                </a:cubicBezTo>
                <a:cubicBezTo>
                  <a:pt x="3603" y="2783"/>
                  <a:pt x="2845" y="2948"/>
                  <a:pt x="2202" y="3319"/>
                </a:cubicBezTo>
                <a:cubicBezTo>
                  <a:pt x="1134" y="4053"/>
                  <a:pt x="434" y="5287"/>
                  <a:pt x="200" y="6521"/>
                </a:cubicBezTo>
                <a:cubicBezTo>
                  <a:pt x="0" y="7822"/>
                  <a:pt x="801" y="9323"/>
                  <a:pt x="1368" y="10491"/>
                </a:cubicBezTo>
                <a:cubicBezTo>
                  <a:pt x="1168" y="11491"/>
                  <a:pt x="1101" y="12525"/>
                  <a:pt x="1801" y="13226"/>
                </a:cubicBezTo>
                <a:cubicBezTo>
                  <a:pt x="2502" y="13960"/>
                  <a:pt x="3469" y="14393"/>
                  <a:pt x="4470" y="14660"/>
                </a:cubicBezTo>
                <a:cubicBezTo>
                  <a:pt x="5260" y="14874"/>
                  <a:pt x="6078" y="14975"/>
                  <a:pt x="6896" y="14975"/>
                </a:cubicBezTo>
                <a:cubicBezTo>
                  <a:pt x="8635" y="14975"/>
                  <a:pt x="10379" y="14520"/>
                  <a:pt x="11875" y="13726"/>
                </a:cubicBezTo>
                <a:cubicBezTo>
                  <a:pt x="12009" y="15361"/>
                  <a:pt x="13343" y="16728"/>
                  <a:pt x="14877" y="17229"/>
                </a:cubicBezTo>
                <a:cubicBezTo>
                  <a:pt x="15499" y="17454"/>
                  <a:pt x="16142" y="17547"/>
                  <a:pt x="16787" y="17547"/>
                </a:cubicBezTo>
                <a:cubicBezTo>
                  <a:pt x="17769" y="17547"/>
                  <a:pt x="18755" y="17330"/>
                  <a:pt x="19681" y="17029"/>
                </a:cubicBezTo>
                <a:cubicBezTo>
                  <a:pt x="20982" y="16562"/>
                  <a:pt x="22316" y="15861"/>
                  <a:pt x="22850" y="14627"/>
                </a:cubicBezTo>
                <a:cubicBezTo>
                  <a:pt x="23884" y="15618"/>
                  <a:pt x="25294" y="16136"/>
                  <a:pt x="26701" y="16136"/>
                </a:cubicBezTo>
                <a:cubicBezTo>
                  <a:pt x="27474" y="16136"/>
                  <a:pt x="28245" y="15980"/>
                  <a:pt x="28954" y="15661"/>
                </a:cubicBezTo>
                <a:cubicBezTo>
                  <a:pt x="30956" y="14727"/>
                  <a:pt x="32223" y="12625"/>
                  <a:pt x="32156" y="10457"/>
                </a:cubicBezTo>
                <a:lnTo>
                  <a:pt x="32156" y="10457"/>
                </a:lnTo>
                <a:cubicBezTo>
                  <a:pt x="32277" y="10478"/>
                  <a:pt x="32399" y="10488"/>
                  <a:pt x="32519" y="10488"/>
                </a:cubicBezTo>
                <a:cubicBezTo>
                  <a:pt x="33564" y="10488"/>
                  <a:pt x="34566" y="9739"/>
                  <a:pt x="34925" y="8723"/>
                </a:cubicBezTo>
                <a:cubicBezTo>
                  <a:pt x="35292" y="7622"/>
                  <a:pt x="34925" y="6321"/>
                  <a:pt x="34091" y="5487"/>
                </a:cubicBezTo>
                <a:cubicBezTo>
                  <a:pt x="33257" y="4653"/>
                  <a:pt x="32023" y="4286"/>
                  <a:pt x="30856" y="4186"/>
                </a:cubicBezTo>
                <a:cubicBezTo>
                  <a:pt x="30655" y="3052"/>
                  <a:pt x="29788" y="2118"/>
                  <a:pt x="28721" y="1651"/>
                </a:cubicBezTo>
                <a:cubicBezTo>
                  <a:pt x="28128" y="1392"/>
                  <a:pt x="27495" y="1276"/>
                  <a:pt x="26854" y="1276"/>
                </a:cubicBezTo>
                <a:cubicBezTo>
                  <a:pt x="26341" y="1276"/>
                  <a:pt x="25823" y="1351"/>
                  <a:pt x="25318" y="1484"/>
                </a:cubicBezTo>
                <a:cubicBezTo>
                  <a:pt x="24184" y="1784"/>
                  <a:pt x="23183" y="2485"/>
                  <a:pt x="22249" y="3152"/>
                </a:cubicBezTo>
                <a:cubicBezTo>
                  <a:pt x="21482" y="1684"/>
                  <a:pt x="19914" y="684"/>
                  <a:pt x="18247" y="617"/>
                </a:cubicBezTo>
                <a:cubicBezTo>
                  <a:pt x="18165" y="612"/>
                  <a:pt x="18083" y="610"/>
                  <a:pt x="18001" y="610"/>
                </a:cubicBezTo>
                <a:cubicBezTo>
                  <a:pt x="16423" y="610"/>
                  <a:pt x="14933" y="1518"/>
                  <a:pt x="14077" y="2818"/>
                </a:cubicBezTo>
                <a:cubicBezTo>
                  <a:pt x="13476" y="1484"/>
                  <a:pt x="12276" y="450"/>
                  <a:pt x="10841" y="116"/>
                </a:cubicBezTo>
                <a:cubicBezTo>
                  <a:pt x="10522" y="39"/>
                  <a:pt x="10192" y="1"/>
                  <a:pt x="9859" y="1"/>
                </a:cubicBez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6" name="Google Shape;1906;p18"/>
          <p:cNvGrpSpPr/>
          <p:nvPr/>
        </p:nvGrpSpPr>
        <p:grpSpPr>
          <a:xfrm>
            <a:off x="0" y="-284003"/>
            <a:ext cx="9144012" cy="5711504"/>
            <a:chOff x="0" y="-284003"/>
            <a:chExt cx="9144012" cy="5711504"/>
          </a:xfrm>
        </p:grpSpPr>
        <p:grpSp>
          <p:nvGrpSpPr>
            <p:cNvPr id="1907" name="Google Shape;1907;p18"/>
            <p:cNvGrpSpPr/>
            <p:nvPr/>
          </p:nvGrpSpPr>
          <p:grpSpPr>
            <a:xfrm>
              <a:off x="36" y="-284003"/>
              <a:ext cx="4666015" cy="2896979"/>
              <a:chOff x="2" y="-392678"/>
              <a:chExt cx="4598872" cy="2855291"/>
            </a:xfrm>
          </p:grpSpPr>
          <p:grpSp>
            <p:nvGrpSpPr>
              <p:cNvPr id="1908" name="Google Shape;1908;p18"/>
              <p:cNvGrpSpPr/>
              <p:nvPr/>
            </p:nvGrpSpPr>
            <p:grpSpPr>
              <a:xfrm>
                <a:off x="1021575" y="422615"/>
                <a:ext cx="974242" cy="2039999"/>
                <a:chOff x="-45829" y="1130675"/>
                <a:chExt cx="2011235" cy="4211393"/>
              </a:xfrm>
            </p:grpSpPr>
            <p:sp>
              <p:nvSpPr>
                <p:cNvPr id="1909" name="Google Shape;1909;p18"/>
                <p:cNvSpPr/>
                <p:nvPr/>
              </p:nvSpPr>
              <p:spPr>
                <a:xfrm>
                  <a:off x="1208591" y="4700457"/>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8"/>
                <p:cNvSpPr/>
                <p:nvPr/>
              </p:nvSpPr>
              <p:spPr>
                <a:xfrm>
                  <a:off x="-45829" y="181513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8"/>
              <p:cNvGrpSpPr/>
              <p:nvPr/>
            </p:nvGrpSpPr>
            <p:grpSpPr>
              <a:xfrm>
                <a:off x="2216734" y="270725"/>
                <a:ext cx="864904" cy="1828107"/>
                <a:chOff x="4" y="1130675"/>
                <a:chExt cx="1785515" cy="3773961"/>
              </a:xfrm>
            </p:grpSpPr>
            <p:sp>
              <p:nvSpPr>
                <p:cNvPr id="1914" name="Google Shape;1914;p1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18"/>
              <p:cNvGrpSpPr/>
              <p:nvPr/>
            </p:nvGrpSpPr>
            <p:grpSpPr>
              <a:xfrm flipH="1">
                <a:off x="3399935" y="-392678"/>
                <a:ext cx="1198939" cy="2375804"/>
                <a:chOff x="-350423" y="3"/>
                <a:chExt cx="2475101" cy="4904633"/>
              </a:xfrm>
            </p:grpSpPr>
            <p:sp>
              <p:nvSpPr>
                <p:cNvPr id="1919" name="Google Shape;1919;p1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8"/>
                <p:cNvSpPr/>
                <p:nvPr/>
              </p:nvSpPr>
              <p:spPr>
                <a:xfrm>
                  <a:off x="1367863" y="262643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8"/>
                <p:cNvSpPr/>
                <p:nvPr/>
              </p:nvSpPr>
              <p:spPr>
                <a:xfrm>
                  <a:off x="-350423" y="172529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18"/>
              <p:cNvGrpSpPr/>
              <p:nvPr/>
            </p:nvGrpSpPr>
            <p:grpSpPr>
              <a:xfrm>
                <a:off x="2" y="270725"/>
                <a:ext cx="864904" cy="1828107"/>
                <a:chOff x="4" y="1130675"/>
                <a:chExt cx="1785515" cy="3773961"/>
              </a:xfrm>
            </p:grpSpPr>
            <p:sp>
              <p:nvSpPr>
                <p:cNvPr id="1925" name="Google Shape;1925;p1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9" name="Google Shape;1929;p18"/>
              <p:cNvSpPr/>
              <p:nvPr/>
            </p:nvSpPr>
            <p:spPr>
              <a:xfrm flipH="1">
                <a:off x="3234480" y="1983019"/>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8"/>
              <p:cNvSpPr/>
              <p:nvPr/>
            </p:nvSpPr>
            <p:spPr>
              <a:xfrm flipH="1">
                <a:off x="1098668" y="-187800"/>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1" name="Google Shape;1931;p18"/>
            <p:cNvGrpSpPr/>
            <p:nvPr/>
          </p:nvGrpSpPr>
          <p:grpSpPr>
            <a:xfrm flipH="1">
              <a:off x="7207389" y="279722"/>
              <a:ext cx="877581" cy="3052735"/>
              <a:chOff x="4" y="3"/>
              <a:chExt cx="1785515" cy="6211057"/>
            </a:xfrm>
          </p:grpSpPr>
          <p:sp>
            <p:nvSpPr>
              <p:cNvPr id="1932" name="Google Shape;1932;p18"/>
              <p:cNvSpPr/>
              <p:nvPr/>
            </p:nvSpPr>
            <p:spPr>
              <a:xfrm>
                <a:off x="809894" y="55694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7" name="Google Shape;1937;p18"/>
            <p:cNvGrpSpPr/>
            <p:nvPr/>
          </p:nvGrpSpPr>
          <p:grpSpPr>
            <a:xfrm flipH="1">
              <a:off x="6017274" y="125611"/>
              <a:ext cx="1193863" cy="2628340"/>
              <a:chOff x="-643500" y="3"/>
              <a:chExt cx="2429019" cy="5347588"/>
            </a:xfrm>
          </p:grpSpPr>
          <p:sp>
            <p:nvSpPr>
              <p:cNvPr id="1938" name="Google Shape;1938;p18"/>
              <p:cNvSpPr/>
              <p:nvPr/>
            </p:nvSpPr>
            <p:spPr>
              <a:xfrm>
                <a:off x="-643500" y="470598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3" name="Google Shape;1943;p18"/>
            <p:cNvSpPr/>
            <p:nvPr/>
          </p:nvSpPr>
          <p:spPr>
            <a:xfrm>
              <a:off x="4650101" y="21034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8"/>
            <p:cNvSpPr/>
            <p:nvPr/>
          </p:nvSpPr>
          <p:spPr>
            <a:xfrm>
              <a:off x="4705785" y="8213"/>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8"/>
            <p:cNvSpPr/>
            <p:nvPr/>
          </p:nvSpPr>
          <p:spPr>
            <a:xfrm>
              <a:off x="5155692" y="1700821"/>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8"/>
            <p:cNvSpPr/>
            <p:nvPr/>
          </p:nvSpPr>
          <p:spPr>
            <a:xfrm>
              <a:off x="4650101" y="1171824"/>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8"/>
            <p:cNvSpPr/>
            <p:nvPr/>
          </p:nvSpPr>
          <p:spPr>
            <a:xfrm>
              <a:off x="5155692" y="5639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8" name="Google Shape;1948;p18"/>
            <p:cNvGrpSpPr/>
            <p:nvPr/>
          </p:nvGrpSpPr>
          <p:grpSpPr>
            <a:xfrm flipH="1">
              <a:off x="8266431" y="125611"/>
              <a:ext cx="877581" cy="2410627"/>
              <a:chOff x="4" y="3"/>
              <a:chExt cx="1785515" cy="4904633"/>
            </a:xfrm>
          </p:grpSpPr>
          <p:sp>
            <p:nvSpPr>
              <p:cNvPr id="1949" name="Google Shape;1949;p1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4" name="Google Shape;1954;p18"/>
            <p:cNvSpPr/>
            <p:nvPr/>
          </p:nvSpPr>
          <p:spPr>
            <a:xfrm>
              <a:off x="5490268" y="24186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8"/>
            <p:cNvSpPr/>
            <p:nvPr/>
          </p:nvSpPr>
          <p:spPr>
            <a:xfrm>
              <a:off x="5586503" y="-189723"/>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6" name="Google Shape;1956;p18"/>
            <p:cNvGrpSpPr/>
            <p:nvPr/>
          </p:nvGrpSpPr>
          <p:grpSpPr>
            <a:xfrm flipH="1">
              <a:off x="7207444" y="2847619"/>
              <a:ext cx="1327308" cy="2579872"/>
              <a:chOff x="-915006" y="-657895"/>
              <a:chExt cx="2700525" cy="5248976"/>
            </a:xfrm>
          </p:grpSpPr>
          <p:sp>
            <p:nvSpPr>
              <p:cNvPr id="1957" name="Google Shape;1957;p18"/>
              <p:cNvSpPr/>
              <p:nvPr/>
            </p:nvSpPr>
            <p:spPr>
              <a:xfrm>
                <a:off x="4" y="394947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8"/>
              <p:cNvSpPr/>
              <p:nvPr/>
            </p:nvSpPr>
            <p:spPr>
              <a:xfrm>
                <a:off x="-915006" y="-65789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18"/>
            <p:cNvGrpSpPr/>
            <p:nvPr/>
          </p:nvGrpSpPr>
          <p:grpSpPr>
            <a:xfrm flipH="1">
              <a:off x="6017392" y="3016874"/>
              <a:ext cx="877581" cy="2410627"/>
              <a:chOff x="4" y="3"/>
              <a:chExt cx="1785515" cy="4904633"/>
            </a:xfrm>
          </p:grpSpPr>
          <p:sp>
            <p:nvSpPr>
              <p:cNvPr id="1963" name="Google Shape;1963;p1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8" name="Google Shape;1968;p18"/>
            <p:cNvSpPr/>
            <p:nvPr/>
          </p:nvSpPr>
          <p:spPr>
            <a:xfrm>
              <a:off x="4650326" y="510901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8"/>
            <p:cNvSpPr/>
            <p:nvPr/>
          </p:nvSpPr>
          <p:spPr>
            <a:xfrm>
              <a:off x="4706016" y="2899482"/>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8"/>
            <p:cNvSpPr/>
            <p:nvPr/>
          </p:nvSpPr>
          <p:spPr>
            <a:xfrm>
              <a:off x="5452045" y="4168939"/>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8"/>
            <p:cNvSpPr/>
            <p:nvPr/>
          </p:nvSpPr>
          <p:spPr>
            <a:xfrm>
              <a:off x="4706023" y="4390905"/>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8"/>
            <p:cNvSpPr/>
            <p:nvPr/>
          </p:nvSpPr>
          <p:spPr>
            <a:xfrm>
              <a:off x="5155901" y="345516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3" name="Google Shape;1973;p18"/>
            <p:cNvGrpSpPr/>
            <p:nvPr/>
          </p:nvGrpSpPr>
          <p:grpSpPr>
            <a:xfrm flipH="1">
              <a:off x="8266431" y="3016874"/>
              <a:ext cx="877581" cy="2410627"/>
              <a:chOff x="4" y="3"/>
              <a:chExt cx="1785515" cy="4904633"/>
            </a:xfrm>
          </p:grpSpPr>
          <p:sp>
            <p:nvSpPr>
              <p:cNvPr id="1974" name="Google Shape;1974;p1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9" name="Google Shape;1979;p18"/>
            <p:cNvSpPr/>
            <p:nvPr/>
          </p:nvSpPr>
          <p:spPr>
            <a:xfrm flipH="1">
              <a:off x="7894552" y="22207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8"/>
            <p:cNvSpPr/>
            <p:nvPr/>
          </p:nvSpPr>
          <p:spPr>
            <a:xfrm>
              <a:off x="5333005" y="4793757"/>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8"/>
            <p:cNvSpPr/>
            <p:nvPr/>
          </p:nvSpPr>
          <p:spPr>
            <a:xfrm>
              <a:off x="5717711" y="2954978"/>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2" name="Google Shape;1982;p18"/>
            <p:cNvGrpSpPr/>
            <p:nvPr/>
          </p:nvGrpSpPr>
          <p:grpSpPr>
            <a:xfrm>
              <a:off x="36" y="65430"/>
              <a:ext cx="4493790" cy="5267582"/>
              <a:chOff x="2" y="-48273"/>
              <a:chExt cx="4429125" cy="5191782"/>
            </a:xfrm>
          </p:grpSpPr>
          <p:grpSp>
            <p:nvGrpSpPr>
              <p:cNvPr id="1983" name="Google Shape;1983;p18"/>
              <p:cNvGrpSpPr/>
              <p:nvPr/>
            </p:nvGrpSpPr>
            <p:grpSpPr>
              <a:xfrm>
                <a:off x="1043776" y="2724642"/>
                <a:ext cx="864904" cy="2375804"/>
                <a:chOff x="4" y="3"/>
                <a:chExt cx="1785515" cy="4904633"/>
              </a:xfrm>
            </p:grpSpPr>
            <p:sp>
              <p:nvSpPr>
                <p:cNvPr id="1984" name="Google Shape;1984;p1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 name="Google Shape;1989;p18"/>
              <p:cNvGrpSpPr/>
              <p:nvPr/>
            </p:nvGrpSpPr>
            <p:grpSpPr>
              <a:xfrm>
                <a:off x="2216734" y="2572753"/>
                <a:ext cx="864904" cy="2375804"/>
                <a:chOff x="4" y="3"/>
                <a:chExt cx="1785515" cy="4904633"/>
              </a:xfrm>
            </p:grpSpPr>
            <p:sp>
              <p:nvSpPr>
                <p:cNvPr id="1990" name="Google Shape;1990;p1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5" name="Google Shape;1995;p18"/>
              <p:cNvGrpSpPr/>
              <p:nvPr/>
            </p:nvGrpSpPr>
            <p:grpSpPr>
              <a:xfrm flipH="1">
                <a:off x="3564223" y="2457047"/>
                <a:ext cx="864904" cy="2375804"/>
                <a:chOff x="4" y="3"/>
                <a:chExt cx="1785515" cy="4904633"/>
              </a:xfrm>
            </p:grpSpPr>
            <p:sp>
              <p:nvSpPr>
                <p:cNvPr id="1996" name="Google Shape;1996;p1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1" name="Google Shape;2001;p18"/>
              <p:cNvGrpSpPr/>
              <p:nvPr/>
            </p:nvGrpSpPr>
            <p:grpSpPr>
              <a:xfrm>
                <a:off x="2" y="2572753"/>
                <a:ext cx="864904" cy="2375804"/>
                <a:chOff x="4" y="3"/>
                <a:chExt cx="1785515" cy="4904633"/>
              </a:xfrm>
            </p:grpSpPr>
            <p:sp>
              <p:nvSpPr>
                <p:cNvPr id="2002" name="Google Shape;2002;p1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7" name="Google Shape;2007;p18"/>
              <p:cNvSpPr/>
              <p:nvPr/>
            </p:nvSpPr>
            <p:spPr>
              <a:xfrm>
                <a:off x="828045" y="2231326"/>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8"/>
              <p:cNvSpPr/>
              <p:nvPr/>
            </p:nvSpPr>
            <p:spPr>
              <a:xfrm flipH="1">
                <a:off x="3234480" y="4832744"/>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flipH="1">
                <a:off x="1995821" y="-48273"/>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0" name="Google Shape;2010;p18"/>
            <p:cNvSpPr/>
            <p:nvPr/>
          </p:nvSpPr>
          <p:spPr>
            <a:xfrm flipH="1">
              <a:off x="8070299" y="-246062"/>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flipH="1">
              <a:off x="2947971" y="-24608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flipH="1">
              <a:off x="0" y="-145787"/>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a:off x="5586486" y="111446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4" name="Google Shape;2014;p18"/>
          <p:cNvSpPr/>
          <p:nvPr/>
        </p:nvSpPr>
        <p:spPr>
          <a:xfrm>
            <a:off x="476400" y="473202"/>
            <a:ext cx="8191200" cy="41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txBox="1">
            <a:spLocks noGrp="1"/>
          </p:cNvSpPr>
          <p:nvPr>
            <p:ph type="title"/>
          </p:nvPr>
        </p:nvSpPr>
        <p:spPr>
          <a:xfrm>
            <a:off x="720000" y="1740000"/>
            <a:ext cx="1870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16" name="Google Shape;2016;p18"/>
          <p:cNvSpPr txBox="1">
            <a:spLocks noGrp="1"/>
          </p:cNvSpPr>
          <p:nvPr>
            <p:ph type="subTitle" idx="1"/>
          </p:nvPr>
        </p:nvSpPr>
        <p:spPr>
          <a:xfrm>
            <a:off x="720000" y="2326525"/>
            <a:ext cx="187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1600"/>
              </a:spcAft>
              <a:buSzPts val="1400"/>
              <a:buNone/>
              <a:defRPr/>
            </a:lvl9pPr>
          </a:lstStyle>
          <a:p>
            <a:endParaRPr/>
          </a:p>
        </p:txBody>
      </p:sp>
      <p:sp>
        <p:nvSpPr>
          <p:cNvPr id="2017" name="Google Shape;2017;p18"/>
          <p:cNvSpPr txBox="1">
            <a:spLocks noGrp="1"/>
          </p:cNvSpPr>
          <p:nvPr>
            <p:ph type="title" idx="2"/>
          </p:nvPr>
        </p:nvSpPr>
        <p:spPr>
          <a:xfrm>
            <a:off x="6553201" y="1740000"/>
            <a:ext cx="18708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8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18" name="Google Shape;2018;p18"/>
          <p:cNvSpPr txBox="1">
            <a:spLocks noGrp="1"/>
          </p:cNvSpPr>
          <p:nvPr>
            <p:ph type="subTitle" idx="3"/>
          </p:nvPr>
        </p:nvSpPr>
        <p:spPr>
          <a:xfrm>
            <a:off x="6553201" y="2326525"/>
            <a:ext cx="18708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1600"/>
              </a:spcAft>
              <a:buSzPts val="1400"/>
              <a:buNone/>
              <a:defRPr/>
            </a:lvl9pPr>
          </a:lstStyle>
          <a:p>
            <a:endParaRPr/>
          </a:p>
        </p:txBody>
      </p:sp>
      <p:sp>
        <p:nvSpPr>
          <p:cNvPr id="2019" name="Google Shape;2019;p18"/>
          <p:cNvSpPr txBox="1">
            <a:spLocks noGrp="1"/>
          </p:cNvSpPr>
          <p:nvPr>
            <p:ph type="title" idx="4"/>
          </p:nvPr>
        </p:nvSpPr>
        <p:spPr>
          <a:xfrm>
            <a:off x="720000" y="3173400"/>
            <a:ext cx="1870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20" name="Google Shape;2020;p18"/>
          <p:cNvSpPr txBox="1">
            <a:spLocks noGrp="1"/>
          </p:cNvSpPr>
          <p:nvPr>
            <p:ph type="subTitle" idx="5"/>
          </p:nvPr>
        </p:nvSpPr>
        <p:spPr>
          <a:xfrm>
            <a:off x="720000" y="3759925"/>
            <a:ext cx="187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1600"/>
              </a:spcAft>
              <a:buSzPts val="1400"/>
              <a:buNone/>
              <a:defRPr/>
            </a:lvl9pPr>
          </a:lstStyle>
          <a:p>
            <a:endParaRPr/>
          </a:p>
        </p:txBody>
      </p:sp>
      <p:sp>
        <p:nvSpPr>
          <p:cNvPr id="2021" name="Google Shape;2021;p18"/>
          <p:cNvSpPr txBox="1">
            <a:spLocks noGrp="1"/>
          </p:cNvSpPr>
          <p:nvPr>
            <p:ph type="title" idx="6"/>
          </p:nvPr>
        </p:nvSpPr>
        <p:spPr>
          <a:xfrm>
            <a:off x="6553201" y="3173400"/>
            <a:ext cx="18708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8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22" name="Google Shape;2022;p18"/>
          <p:cNvSpPr txBox="1">
            <a:spLocks noGrp="1"/>
          </p:cNvSpPr>
          <p:nvPr>
            <p:ph type="subTitle" idx="7"/>
          </p:nvPr>
        </p:nvSpPr>
        <p:spPr>
          <a:xfrm>
            <a:off x="6553201" y="3759925"/>
            <a:ext cx="18708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1600"/>
              </a:spcAft>
              <a:buSzPts val="1400"/>
              <a:buNone/>
              <a:defRPr/>
            </a:lvl9pPr>
          </a:lstStyle>
          <a:p>
            <a:endParaRPr/>
          </a:p>
        </p:txBody>
      </p:sp>
      <p:sp>
        <p:nvSpPr>
          <p:cNvPr id="2023" name="Google Shape;2023;p18"/>
          <p:cNvSpPr txBox="1">
            <a:spLocks noGrp="1"/>
          </p:cNvSpPr>
          <p:nvPr>
            <p:ph type="title" idx="8"/>
          </p:nvPr>
        </p:nvSpPr>
        <p:spPr>
          <a:xfrm>
            <a:off x="720000" y="597425"/>
            <a:ext cx="645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6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4" name="Google Shape;2024;p18"/>
          <p:cNvSpPr/>
          <p:nvPr/>
        </p:nvSpPr>
        <p:spPr>
          <a:xfrm rot="10800000">
            <a:off x="476412" y="473200"/>
            <a:ext cx="1233083" cy="4189473"/>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rot="10800000" flipH="1">
            <a:off x="7434432" y="473200"/>
            <a:ext cx="1233083" cy="4189473"/>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8"/>
          <p:cNvSpPr/>
          <p:nvPr/>
        </p:nvSpPr>
        <p:spPr>
          <a:xfrm rot="-416432">
            <a:off x="2588089" y="1361961"/>
            <a:ext cx="1852428" cy="855769"/>
          </a:xfrm>
          <a:custGeom>
            <a:avLst/>
            <a:gdLst/>
            <a:ahLst/>
            <a:cxnLst/>
            <a:rect l="l" t="t" r="r" b="b"/>
            <a:pathLst>
              <a:path w="35293" h="17548" extrusionOk="0">
                <a:moveTo>
                  <a:pt x="9859" y="1"/>
                </a:moveTo>
                <a:cubicBezTo>
                  <a:pt x="8767" y="1"/>
                  <a:pt x="7649" y="409"/>
                  <a:pt x="6805" y="1151"/>
                </a:cubicBezTo>
                <a:cubicBezTo>
                  <a:pt x="6271" y="1618"/>
                  <a:pt x="5804" y="2318"/>
                  <a:pt x="5938" y="3019"/>
                </a:cubicBezTo>
                <a:cubicBezTo>
                  <a:pt x="5439" y="2866"/>
                  <a:pt x="4900" y="2783"/>
                  <a:pt x="4362" y="2783"/>
                </a:cubicBezTo>
                <a:cubicBezTo>
                  <a:pt x="3603" y="2783"/>
                  <a:pt x="2845" y="2948"/>
                  <a:pt x="2202" y="3319"/>
                </a:cubicBezTo>
                <a:cubicBezTo>
                  <a:pt x="1134" y="4053"/>
                  <a:pt x="434" y="5287"/>
                  <a:pt x="200" y="6521"/>
                </a:cubicBezTo>
                <a:cubicBezTo>
                  <a:pt x="0" y="7822"/>
                  <a:pt x="801" y="9323"/>
                  <a:pt x="1368" y="10491"/>
                </a:cubicBezTo>
                <a:cubicBezTo>
                  <a:pt x="1168" y="11491"/>
                  <a:pt x="1101" y="12525"/>
                  <a:pt x="1801" y="13226"/>
                </a:cubicBezTo>
                <a:cubicBezTo>
                  <a:pt x="2502" y="13960"/>
                  <a:pt x="3469" y="14393"/>
                  <a:pt x="4470" y="14660"/>
                </a:cubicBezTo>
                <a:cubicBezTo>
                  <a:pt x="5260" y="14874"/>
                  <a:pt x="6078" y="14975"/>
                  <a:pt x="6896" y="14975"/>
                </a:cubicBezTo>
                <a:cubicBezTo>
                  <a:pt x="8635" y="14975"/>
                  <a:pt x="10379" y="14520"/>
                  <a:pt x="11875" y="13726"/>
                </a:cubicBezTo>
                <a:cubicBezTo>
                  <a:pt x="12009" y="15361"/>
                  <a:pt x="13343" y="16728"/>
                  <a:pt x="14877" y="17229"/>
                </a:cubicBezTo>
                <a:cubicBezTo>
                  <a:pt x="15499" y="17454"/>
                  <a:pt x="16142" y="17547"/>
                  <a:pt x="16787" y="17547"/>
                </a:cubicBezTo>
                <a:cubicBezTo>
                  <a:pt x="17769" y="17547"/>
                  <a:pt x="18755" y="17330"/>
                  <a:pt x="19681" y="17029"/>
                </a:cubicBezTo>
                <a:cubicBezTo>
                  <a:pt x="20982" y="16562"/>
                  <a:pt x="22316" y="15861"/>
                  <a:pt x="22850" y="14627"/>
                </a:cubicBezTo>
                <a:cubicBezTo>
                  <a:pt x="23884" y="15618"/>
                  <a:pt x="25294" y="16136"/>
                  <a:pt x="26701" y="16136"/>
                </a:cubicBezTo>
                <a:cubicBezTo>
                  <a:pt x="27474" y="16136"/>
                  <a:pt x="28245" y="15980"/>
                  <a:pt x="28954" y="15661"/>
                </a:cubicBezTo>
                <a:cubicBezTo>
                  <a:pt x="30956" y="14727"/>
                  <a:pt x="32223" y="12625"/>
                  <a:pt x="32156" y="10457"/>
                </a:cubicBezTo>
                <a:lnTo>
                  <a:pt x="32156" y="10457"/>
                </a:lnTo>
                <a:cubicBezTo>
                  <a:pt x="32277" y="10478"/>
                  <a:pt x="32399" y="10488"/>
                  <a:pt x="32519" y="10488"/>
                </a:cubicBezTo>
                <a:cubicBezTo>
                  <a:pt x="33564" y="10488"/>
                  <a:pt x="34566" y="9739"/>
                  <a:pt x="34925" y="8723"/>
                </a:cubicBezTo>
                <a:cubicBezTo>
                  <a:pt x="35292" y="7622"/>
                  <a:pt x="34925" y="6321"/>
                  <a:pt x="34091" y="5487"/>
                </a:cubicBezTo>
                <a:cubicBezTo>
                  <a:pt x="33257" y="4653"/>
                  <a:pt x="32023" y="4286"/>
                  <a:pt x="30856" y="4186"/>
                </a:cubicBezTo>
                <a:cubicBezTo>
                  <a:pt x="30655" y="3052"/>
                  <a:pt x="29788" y="2118"/>
                  <a:pt x="28721" y="1651"/>
                </a:cubicBezTo>
                <a:cubicBezTo>
                  <a:pt x="28128" y="1392"/>
                  <a:pt x="27495" y="1276"/>
                  <a:pt x="26854" y="1276"/>
                </a:cubicBezTo>
                <a:cubicBezTo>
                  <a:pt x="26341" y="1276"/>
                  <a:pt x="25823" y="1351"/>
                  <a:pt x="25318" y="1484"/>
                </a:cubicBezTo>
                <a:cubicBezTo>
                  <a:pt x="24184" y="1784"/>
                  <a:pt x="23183" y="2485"/>
                  <a:pt x="22249" y="3152"/>
                </a:cubicBezTo>
                <a:cubicBezTo>
                  <a:pt x="21482" y="1684"/>
                  <a:pt x="19914" y="684"/>
                  <a:pt x="18247" y="617"/>
                </a:cubicBezTo>
                <a:cubicBezTo>
                  <a:pt x="18165" y="612"/>
                  <a:pt x="18083" y="610"/>
                  <a:pt x="18001" y="610"/>
                </a:cubicBezTo>
                <a:cubicBezTo>
                  <a:pt x="16423" y="610"/>
                  <a:pt x="14933" y="1518"/>
                  <a:pt x="14077" y="2818"/>
                </a:cubicBezTo>
                <a:cubicBezTo>
                  <a:pt x="13476" y="1484"/>
                  <a:pt x="12276" y="450"/>
                  <a:pt x="10841" y="116"/>
                </a:cubicBezTo>
                <a:cubicBezTo>
                  <a:pt x="10522" y="39"/>
                  <a:pt x="10192" y="1"/>
                  <a:pt x="9859" y="1"/>
                </a:cubicBez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8"/>
          <p:cNvSpPr/>
          <p:nvPr/>
        </p:nvSpPr>
        <p:spPr>
          <a:xfrm rot="-416508">
            <a:off x="4923134" y="1723627"/>
            <a:ext cx="1591469" cy="735252"/>
          </a:xfrm>
          <a:custGeom>
            <a:avLst/>
            <a:gdLst/>
            <a:ahLst/>
            <a:cxnLst/>
            <a:rect l="l" t="t" r="r" b="b"/>
            <a:pathLst>
              <a:path w="35293" h="17548" extrusionOk="0">
                <a:moveTo>
                  <a:pt x="9859" y="1"/>
                </a:moveTo>
                <a:cubicBezTo>
                  <a:pt x="8767" y="1"/>
                  <a:pt x="7649" y="409"/>
                  <a:pt x="6805" y="1151"/>
                </a:cubicBezTo>
                <a:cubicBezTo>
                  <a:pt x="6271" y="1618"/>
                  <a:pt x="5804" y="2318"/>
                  <a:pt x="5938" y="3019"/>
                </a:cubicBezTo>
                <a:cubicBezTo>
                  <a:pt x="5439" y="2866"/>
                  <a:pt x="4900" y="2783"/>
                  <a:pt x="4362" y="2783"/>
                </a:cubicBezTo>
                <a:cubicBezTo>
                  <a:pt x="3603" y="2783"/>
                  <a:pt x="2845" y="2948"/>
                  <a:pt x="2202" y="3319"/>
                </a:cubicBezTo>
                <a:cubicBezTo>
                  <a:pt x="1134" y="4053"/>
                  <a:pt x="434" y="5287"/>
                  <a:pt x="200" y="6521"/>
                </a:cubicBezTo>
                <a:cubicBezTo>
                  <a:pt x="0" y="7822"/>
                  <a:pt x="801" y="9323"/>
                  <a:pt x="1368" y="10491"/>
                </a:cubicBezTo>
                <a:cubicBezTo>
                  <a:pt x="1168" y="11491"/>
                  <a:pt x="1101" y="12525"/>
                  <a:pt x="1801" y="13226"/>
                </a:cubicBezTo>
                <a:cubicBezTo>
                  <a:pt x="2502" y="13960"/>
                  <a:pt x="3469" y="14393"/>
                  <a:pt x="4470" y="14660"/>
                </a:cubicBezTo>
                <a:cubicBezTo>
                  <a:pt x="5260" y="14874"/>
                  <a:pt x="6078" y="14975"/>
                  <a:pt x="6896" y="14975"/>
                </a:cubicBezTo>
                <a:cubicBezTo>
                  <a:pt x="8635" y="14975"/>
                  <a:pt x="10379" y="14520"/>
                  <a:pt x="11875" y="13726"/>
                </a:cubicBezTo>
                <a:cubicBezTo>
                  <a:pt x="12009" y="15361"/>
                  <a:pt x="13343" y="16728"/>
                  <a:pt x="14877" y="17229"/>
                </a:cubicBezTo>
                <a:cubicBezTo>
                  <a:pt x="15499" y="17454"/>
                  <a:pt x="16142" y="17547"/>
                  <a:pt x="16787" y="17547"/>
                </a:cubicBezTo>
                <a:cubicBezTo>
                  <a:pt x="17769" y="17547"/>
                  <a:pt x="18755" y="17330"/>
                  <a:pt x="19681" y="17029"/>
                </a:cubicBezTo>
                <a:cubicBezTo>
                  <a:pt x="20982" y="16562"/>
                  <a:pt x="22316" y="15861"/>
                  <a:pt x="22850" y="14627"/>
                </a:cubicBezTo>
                <a:cubicBezTo>
                  <a:pt x="23884" y="15618"/>
                  <a:pt x="25294" y="16136"/>
                  <a:pt x="26701" y="16136"/>
                </a:cubicBezTo>
                <a:cubicBezTo>
                  <a:pt x="27474" y="16136"/>
                  <a:pt x="28245" y="15980"/>
                  <a:pt x="28954" y="15661"/>
                </a:cubicBezTo>
                <a:cubicBezTo>
                  <a:pt x="30956" y="14727"/>
                  <a:pt x="32223" y="12625"/>
                  <a:pt x="32156" y="10457"/>
                </a:cubicBezTo>
                <a:lnTo>
                  <a:pt x="32156" y="10457"/>
                </a:lnTo>
                <a:cubicBezTo>
                  <a:pt x="32277" y="10478"/>
                  <a:pt x="32399" y="10488"/>
                  <a:pt x="32519" y="10488"/>
                </a:cubicBezTo>
                <a:cubicBezTo>
                  <a:pt x="33564" y="10488"/>
                  <a:pt x="34566" y="9739"/>
                  <a:pt x="34925" y="8723"/>
                </a:cubicBezTo>
                <a:cubicBezTo>
                  <a:pt x="35292" y="7622"/>
                  <a:pt x="34925" y="6321"/>
                  <a:pt x="34091" y="5487"/>
                </a:cubicBezTo>
                <a:cubicBezTo>
                  <a:pt x="33257" y="4653"/>
                  <a:pt x="32023" y="4286"/>
                  <a:pt x="30856" y="4186"/>
                </a:cubicBezTo>
                <a:cubicBezTo>
                  <a:pt x="30655" y="3052"/>
                  <a:pt x="29788" y="2118"/>
                  <a:pt x="28721" y="1651"/>
                </a:cubicBezTo>
                <a:cubicBezTo>
                  <a:pt x="28128" y="1392"/>
                  <a:pt x="27495" y="1276"/>
                  <a:pt x="26854" y="1276"/>
                </a:cubicBezTo>
                <a:cubicBezTo>
                  <a:pt x="26341" y="1276"/>
                  <a:pt x="25823" y="1351"/>
                  <a:pt x="25318" y="1484"/>
                </a:cubicBezTo>
                <a:cubicBezTo>
                  <a:pt x="24184" y="1784"/>
                  <a:pt x="23183" y="2485"/>
                  <a:pt x="22249" y="3152"/>
                </a:cubicBezTo>
                <a:cubicBezTo>
                  <a:pt x="21482" y="1684"/>
                  <a:pt x="19914" y="684"/>
                  <a:pt x="18247" y="617"/>
                </a:cubicBezTo>
                <a:cubicBezTo>
                  <a:pt x="18165" y="612"/>
                  <a:pt x="18083" y="610"/>
                  <a:pt x="18001" y="610"/>
                </a:cubicBezTo>
                <a:cubicBezTo>
                  <a:pt x="16423" y="610"/>
                  <a:pt x="14933" y="1518"/>
                  <a:pt x="14077" y="2818"/>
                </a:cubicBezTo>
                <a:cubicBezTo>
                  <a:pt x="13476" y="1484"/>
                  <a:pt x="12276" y="450"/>
                  <a:pt x="10841" y="116"/>
                </a:cubicBezTo>
                <a:cubicBezTo>
                  <a:pt x="10522" y="39"/>
                  <a:pt x="10192" y="1"/>
                  <a:pt x="9859" y="1"/>
                </a:cubicBez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
  <p:cSld name="BLANK_1_1_1_1_1_1_2_1">
    <p:spTree>
      <p:nvGrpSpPr>
        <p:cNvPr id="1" name="Shape 3174"/>
        <p:cNvGrpSpPr/>
        <p:nvPr/>
      </p:nvGrpSpPr>
      <p:grpSpPr>
        <a:xfrm>
          <a:off x="0" y="0"/>
          <a:ext cx="0" cy="0"/>
          <a:chOff x="0" y="0"/>
          <a:chExt cx="0" cy="0"/>
        </a:xfrm>
      </p:grpSpPr>
      <p:grpSp>
        <p:nvGrpSpPr>
          <p:cNvPr id="3175" name="Google Shape;3175;p28"/>
          <p:cNvGrpSpPr/>
          <p:nvPr/>
        </p:nvGrpSpPr>
        <p:grpSpPr>
          <a:xfrm>
            <a:off x="0" y="-284003"/>
            <a:ext cx="9144012" cy="5711504"/>
            <a:chOff x="0" y="-284003"/>
            <a:chExt cx="9144012" cy="5711504"/>
          </a:xfrm>
        </p:grpSpPr>
        <p:grpSp>
          <p:nvGrpSpPr>
            <p:cNvPr id="3176" name="Google Shape;3176;p28"/>
            <p:cNvGrpSpPr/>
            <p:nvPr/>
          </p:nvGrpSpPr>
          <p:grpSpPr>
            <a:xfrm>
              <a:off x="36" y="-284003"/>
              <a:ext cx="4666015" cy="2896979"/>
              <a:chOff x="2" y="-392678"/>
              <a:chExt cx="4598872" cy="2855291"/>
            </a:xfrm>
          </p:grpSpPr>
          <p:grpSp>
            <p:nvGrpSpPr>
              <p:cNvPr id="3177" name="Google Shape;3177;p28"/>
              <p:cNvGrpSpPr/>
              <p:nvPr/>
            </p:nvGrpSpPr>
            <p:grpSpPr>
              <a:xfrm>
                <a:off x="1021575" y="422615"/>
                <a:ext cx="974242" cy="2039999"/>
                <a:chOff x="-45829" y="1130675"/>
                <a:chExt cx="2011235" cy="4211393"/>
              </a:xfrm>
            </p:grpSpPr>
            <p:sp>
              <p:nvSpPr>
                <p:cNvPr id="3178" name="Google Shape;3178;p28"/>
                <p:cNvSpPr/>
                <p:nvPr/>
              </p:nvSpPr>
              <p:spPr>
                <a:xfrm>
                  <a:off x="1208591" y="4700457"/>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8"/>
                <p:cNvSpPr/>
                <p:nvPr/>
              </p:nvSpPr>
              <p:spPr>
                <a:xfrm>
                  <a:off x="-45829" y="181513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2" name="Google Shape;3182;p28"/>
              <p:cNvGrpSpPr/>
              <p:nvPr/>
            </p:nvGrpSpPr>
            <p:grpSpPr>
              <a:xfrm>
                <a:off x="2216734" y="270725"/>
                <a:ext cx="864904" cy="1828107"/>
                <a:chOff x="4" y="1130675"/>
                <a:chExt cx="1785515" cy="3773961"/>
              </a:xfrm>
            </p:grpSpPr>
            <p:sp>
              <p:nvSpPr>
                <p:cNvPr id="3183" name="Google Shape;3183;p2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28"/>
              <p:cNvGrpSpPr/>
              <p:nvPr/>
            </p:nvGrpSpPr>
            <p:grpSpPr>
              <a:xfrm flipH="1">
                <a:off x="3399935" y="-392678"/>
                <a:ext cx="1198939" cy="2375804"/>
                <a:chOff x="-350423" y="3"/>
                <a:chExt cx="2475101" cy="4904633"/>
              </a:xfrm>
            </p:grpSpPr>
            <p:sp>
              <p:nvSpPr>
                <p:cNvPr id="3188" name="Google Shape;3188;p2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8"/>
                <p:cNvSpPr/>
                <p:nvPr/>
              </p:nvSpPr>
              <p:spPr>
                <a:xfrm>
                  <a:off x="1367863" y="262643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8"/>
                <p:cNvSpPr/>
                <p:nvPr/>
              </p:nvSpPr>
              <p:spPr>
                <a:xfrm>
                  <a:off x="-350423" y="172529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3" name="Google Shape;3193;p28"/>
              <p:cNvGrpSpPr/>
              <p:nvPr/>
            </p:nvGrpSpPr>
            <p:grpSpPr>
              <a:xfrm>
                <a:off x="2" y="270725"/>
                <a:ext cx="864904" cy="1828107"/>
                <a:chOff x="4" y="1130675"/>
                <a:chExt cx="1785515" cy="3773961"/>
              </a:xfrm>
            </p:grpSpPr>
            <p:sp>
              <p:nvSpPr>
                <p:cNvPr id="3194" name="Google Shape;3194;p2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8" name="Google Shape;3198;p28"/>
              <p:cNvSpPr/>
              <p:nvPr/>
            </p:nvSpPr>
            <p:spPr>
              <a:xfrm flipH="1">
                <a:off x="3234480" y="1983019"/>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8"/>
              <p:cNvSpPr/>
              <p:nvPr/>
            </p:nvSpPr>
            <p:spPr>
              <a:xfrm flipH="1">
                <a:off x="1098668" y="-187800"/>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28"/>
            <p:cNvGrpSpPr/>
            <p:nvPr/>
          </p:nvGrpSpPr>
          <p:grpSpPr>
            <a:xfrm flipH="1">
              <a:off x="7207389" y="279722"/>
              <a:ext cx="877581" cy="3052735"/>
              <a:chOff x="4" y="3"/>
              <a:chExt cx="1785515" cy="6211057"/>
            </a:xfrm>
          </p:grpSpPr>
          <p:sp>
            <p:nvSpPr>
              <p:cNvPr id="3201" name="Google Shape;3201;p28"/>
              <p:cNvSpPr/>
              <p:nvPr/>
            </p:nvSpPr>
            <p:spPr>
              <a:xfrm>
                <a:off x="809894" y="55694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6" name="Google Shape;3206;p28"/>
            <p:cNvGrpSpPr/>
            <p:nvPr/>
          </p:nvGrpSpPr>
          <p:grpSpPr>
            <a:xfrm flipH="1">
              <a:off x="6017274" y="125611"/>
              <a:ext cx="1193863" cy="2628340"/>
              <a:chOff x="-643500" y="3"/>
              <a:chExt cx="2429019" cy="5347588"/>
            </a:xfrm>
          </p:grpSpPr>
          <p:sp>
            <p:nvSpPr>
              <p:cNvPr id="3207" name="Google Shape;3207;p28"/>
              <p:cNvSpPr/>
              <p:nvPr/>
            </p:nvSpPr>
            <p:spPr>
              <a:xfrm>
                <a:off x="-643500" y="470598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2" name="Google Shape;3212;p28"/>
            <p:cNvSpPr/>
            <p:nvPr/>
          </p:nvSpPr>
          <p:spPr>
            <a:xfrm>
              <a:off x="4650101" y="21034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8"/>
            <p:cNvSpPr/>
            <p:nvPr/>
          </p:nvSpPr>
          <p:spPr>
            <a:xfrm>
              <a:off x="4705785" y="8213"/>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8"/>
            <p:cNvSpPr/>
            <p:nvPr/>
          </p:nvSpPr>
          <p:spPr>
            <a:xfrm>
              <a:off x="5155692" y="1700821"/>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8"/>
            <p:cNvSpPr/>
            <p:nvPr/>
          </p:nvSpPr>
          <p:spPr>
            <a:xfrm>
              <a:off x="4650101" y="1171824"/>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8"/>
            <p:cNvSpPr/>
            <p:nvPr/>
          </p:nvSpPr>
          <p:spPr>
            <a:xfrm>
              <a:off x="5155692" y="5639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7" name="Google Shape;3217;p28"/>
            <p:cNvGrpSpPr/>
            <p:nvPr/>
          </p:nvGrpSpPr>
          <p:grpSpPr>
            <a:xfrm flipH="1">
              <a:off x="8266431" y="125611"/>
              <a:ext cx="877581" cy="2410627"/>
              <a:chOff x="4" y="3"/>
              <a:chExt cx="1785515" cy="4904633"/>
            </a:xfrm>
          </p:grpSpPr>
          <p:sp>
            <p:nvSpPr>
              <p:cNvPr id="3218" name="Google Shape;3218;p2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3" name="Google Shape;3223;p28"/>
            <p:cNvSpPr/>
            <p:nvPr/>
          </p:nvSpPr>
          <p:spPr>
            <a:xfrm>
              <a:off x="5490268" y="24186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5586503" y="-189723"/>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5" name="Google Shape;3225;p28"/>
            <p:cNvGrpSpPr/>
            <p:nvPr/>
          </p:nvGrpSpPr>
          <p:grpSpPr>
            <a:xfrm flipH="1">
              <a:off x="7207444" y="2847619"/>
              <a:ext cx="1327308" cy="2579872"/>
              <a:chOff x="-915006" y="-657895"/>
              <a:chExt cx="2700525" cy="5248976"/>
            </a:xfrm>
          </p:grpSpPr>
          <p:sp>
            <p:nvSpPr>
              <p:cNvPr id="3226" name="Google Shape;3226;p28"/>
              <p:cNvSpPr/>
              <p:nvPr/>
            </p:nvSpPr>
            <p:spPr>
              <a:xfrm>
                <a:off x="4" y="394947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8"/>
              <p:cNvSpPr/>
              <p:nvPr/>
            </p:nvSpPr>
            <p:spPr>
              <a:xfrm>
                <a:off x="-915006" y="-65789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1" name="Google Shape;3231;p28"/>
            <p:cNvGrpSpPr/>
            <p:nvPr/>
          </p:nvGrpSpPr>
          <p:grpSpPr>
            <a:xfrm flipH="1">
              <a:off x="6017392" y="3016874"/>
              <a:ext cx="877581" cy="2410627"/>
              <a:chOff x="4" y="3"/>
              <a:chExt cx="1785515" cy="4904633"/>
            </a:xfrm>
          </p:grpSpPr>
          <p:sp>
            <p:nvSpPr>
              <p:cNvPr id="3232" name="Google Shape;3232;p2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7" name="Google Shape;3237;p28"/>
            <p:cNvSpPr/>
            <p:nvPr/>
          </p:nvSpPr>
          <p:spPr>
            <a:xfrm>
              <a:off x="4650326" y="510901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a:off x="4706016" y="2899482"/>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8"/>
            <p:cNvSpPr/>
            <p:nvPr/>
          </p:nvSpPr>
          <p:spPr>
            <a:xfrm>
              <a:off x="5452045" y="4168939"/>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8"/>
            <p:cNvSpPr/>
            <p:nvPr/>
          </p:nvSpPr>
          <p:spPr>
            <a:xfrm>
              <a:off x="4706023" y="4390905"/>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8"/>
            <p:cNvSpPr/>
            <p:nvPr/>
          </p:nvSpPr>
          <p:spPr>
            <a:xfrm>
              <a:off x="5155901" y="345516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2" name="Google Shape;3242;p28"/>
            <p:cNvGrpSpPr/>
            <p:nvPr/>
          </p:nvGrpSpPr>
          <p:grpSpPr>
            <a:xfrm flipH="1">
              <a:off x="8266431" y="3016874"/>
              <a:ext cx="877581" cy="2410627"/>
              <a:chOff x="4" y="3"/>
              <a:chExt cx="1785515" cy="4904633"/>
            </a:xfrm>
          </p:grpSpPr>
          <p:sp>
            <p:nvSpPr>
              <p:cNvPr id="3243" name="Google Shape;3243;p2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8" name="Google Shape;3248;p28"/>
            <p:cNvSpPr/>
            <p:nvPr/>
          </p:nvSpPr>
          <p:spPr>
            <a:xfrm flipH="1">
              <a:off x="7894552" y="22207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a:off x="5333005" y="4793757"/>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a:off x="5717711" y="2954978"/>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1" name="Google Shape;3251;p28"/>
            <p:cNvGrpSpPr/>
            <p:nvPr/>
          </p:nvGrpSpPr>
          <p:grpSpPr>
            <a:xfrm>
              <a:off x="36" y="65430"/>
              <a:ext cx="4493790" cy="5267582"/>
              <a:chOff x="2" y="-48273"/>
              <a:chExt cx="4429125" cy="5191782"/>
            </a:xfrm>
          </p:grpSpPr>
          <p:grpSp>
            <p:nvGrpSpPr>
              <p:cNvPr id="3252" name="Google Shape;3252;p28"/>
              <p:cNvGrpSpPr/>
              <p:nvPr/>
            </p:nvGrpSpPr>
            <p:grpSpPr>
              <a:xfrm>
                <a:off x="1043776" y="2724642"/>
                <a:ext cx="864904" cy="2375804"/>
                <a:chOff x="4" y="3"/>
                <a:chExt cx="1785515" cy="4904633"/>
              </a:xfrm>
            </p:grpSpPr>
            <p:sp>
              <p:nvSpPr>
                <p:cNvPr id="3253" name="Google Shape;3253;p2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8" name="Google Shape;3258;p28"/>
              <p:cNvGrpSpPr/>
              <p:nvPr/>
            </p:nvGrpSpPr>
            <p:grpSpPr>
              <a:xfrm>
                <a:off x="2216734" y="2572753"/>
                <a:ext cx="864904" cy="2375804"/>
                <a:chOff x="4" y="3"/>
                <a:chExt cx="1785515" cy="4904633"/>
              </a:xfrm>
            </p:grpSpPr>
            <p:sp>
              <p:nvSpPr>
                <p:cNvPr id="3259" name="Google Shape;3259;p2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4" name="Google Shape;3264;p28"/>
              <p:cNvGrpSpPr/>
              <p:nvPr/>
            </p:nvGrpSpPr>
            <p:grpSpPr>
              <a:xfrm flipH="1">
                <a:off x="3564223" y="2457047"/>
                <a:ext cx="864904" cy="2375804"/>
                <a:chOff x="4" y="3"/>
                <a:chExt cx="1785515" cy="4904633"/>
              </a:xfrm>
            </p:grpSpPr>
            <p:sp>
              <p:nvSpPr>
                <p:cNvPr id="3265" name="Google Shape;3265;p2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0" name="Google Shape;3270;p28"/>
              <p:cNvGrpSpPr/>
              <p:nvPr/>
            </p:nvGrpSpPr>
            <p:grpSpPr>
              <a:xfrm>
                <a:off x="2" y="2572753"/>
                <a:ext cx="864904" cy="2375804"/>
                <a:chOff x="4" y="3"/>
                <a:chExt cx="1785515" cy="4904633"/>
              </a:xfrm>
            </p:grpSpPr>
            <p:sp>
              <p:nvSpPr>
                <p:cNvPr id="3271" name="Google Shape;3271;p28"/>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6" name="Google Shape;3276;p28"/>
              <p:cNvSpPr/>
              <p:nvPr/>
            </p:nvSpPr>
            <p:spPr>
              <a:xfrm>
                <a:off x="828045" y="2231326"/>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flipH="1">
                <a:off x="3234480" y="4832744"/>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flipH="1">
                <a:off x="1995821" y="-48273"/>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9" name="Google Shape;3279;p28"/>
            <p:cNvSpPr/>
            <p:nvPr/>
          </p:nvSpPr>
          <p:spPr>
            <a:xfrm flipH="1">
              <a:off x="8070299" y="-246062"/>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flipH="1">
              <a:off x="2947971" y="-24608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8"/>
            <p:cNvSpPr/>
            <p:nvPr/>
          </p:nvSpPr>
          <p:spPr>
            <a:xfrm flipH="1">
              <a:off x="0" y="-145787"/>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8"/>
            <p:cNvSpPr/>
            <p:nvPr/>
          </p:nvSpPr>
          <p:spPr>
            <a:xfrm>
              <a:off x="5586486" y="111446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3" name="Google Shape;3283;p28"/>
          <p:cNvSpPr/>
          <p:nvPr/>
        </p:nvSpPr>
        <p:spPr>
          <a:xfrm>
            <a:off x="476400" y="473202"/>
            <a:ext cx="8191200" cy="41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txBox="1">
            <a:spLocks noGrp="1"/>
          </p:cNvSpPr>
          <p:nvPr>
            <p:ph type="ctrTitle"/>
          </p:nvPr>
        </p:nvSpPr>
        <p:spPr>
          <a:xfrm>
            <a:off x="720000" y="762000"/>
            <a:ext cx="7704000" cy="106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85" name="Google Shape;3285;p28"/>
          <p:cNvSpPr txBox="1">
            <a:spLocks noGrp="1"/>
          </p:cNvSpPr>
          <p:nvPr>
            <p:ph type="subTitle" idx="1"/>
          </p:nvPr>
        </p:nvSpPr>
        <p:spPr>
          <a:xfrm>
            <a:off x="720000" y="1830600"/>
            <a:ext cx="7704000" cy="137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287" name="Google Shape;3287;p28"/>
          <p:cNvSpPr/>
          <p:nvPr/>
        </p:nvSpPr>
        <p:spPr>
          <a:xfrm rot="131074">
            <a:off x="1996919" y="809271"/>
            <a:ext cx="5150168" cy="2379307"/>
          </a:xfrm>
          <a:custGeom>
            <a:avLst/>
            <a:gdLst/>
            <a:ahLst/>
            <a:cxnLst/>
            <a:rect l="l" t="t" r="r" b="b"/>
            <a:pathLst>
              <a:path w="35293" h="17548" extrusionOk="0">
                <a:moveTo>
                  <a:pt x="9859" y="1"/>
                </a:moveTo>
                <a:cubicBezTo>
                  <a:pt x="8767" y="1"/>
                  <a:pt x="7649" y="409"/>
                  <a:pt x="6805" y="1151"/>
                </a:cubicBezTo>
                <a:cubicBezTo>
                  <a:pt x="6271" y="1618"/>
                  <a:pt x="5804" y="2318"/>
                  <a:pt x="5938" y="3019"/>
                </a:cubicBezTo>
                <a:cubicBezTo>
                  <a:pt x="5439" y="2866"/>
                  <a:pt x="4900" y="2783"/>
                  <a:pt x="4362" y="2783"/>
                </a:cubicBezTo>
                <a:cubicBezTo>
                  <a:pt x="3603" y="2783"/>
                  <a:pt x="2845" y="2948"/>
                  <a:pt x="2202" y="3319"/>
                </a:cubicBezTo>
                <a:cubicBezTo>
                  <a:pt x="1134" y="4053"/>
                  <a:pt x="434" y="5287"/>
                  <a:pt x="200" y="6521"/>
                </a:cubicBezTo>
                <a:cubicBezTo>
                  <a:pt x="0" y="7822"/>
                  <a:pt x="801" y="9323"/>
                  <a:pt x="1368" y="10491"/>
                </a:cubicBezTo>
                <a:cubicBezTo>
                  <a:pt x="1168" y="11491"/>
                  <a:pt x="1101" y="12525"/>
                  <a:pt x="1801" y="13226"/>
                </a:cubicBezTo>
                <a:cubicBezTo>
                  <a:pt x="2502" y="13960"/>
                  <a:pt x="3469" y="14393"/>
                  <a:pt x="4470" y="14660"/>
                </a:cubicBezTo>
                <a:cubicBezTo>
                  <a:pt x="5260" y="14874"/>
                  <a:pt x="6078" y="14975"/>
                  <a:pt x="6896" y="14975"/>
                </a:cubicBezTo>
                <a:cubicBezTo>
                  <a:pt x="8635" y="14975"/>
                  <a:pt x="10379" y="14520"/>
                  <a:pt x="11875" y="13726"/>
                </a:cubicBezTo>
                <a:cubicBezTo>
                  <a:pt x="12009" y="15361"/>
                  <a:pt x="13343" y="16728"/>
                  <a:pt x="14877" y="17229"/>
                </a:cubicBezTo>
                <a:cubicBezTo>
                  <a:pt x="15499" y="17454"/>
                  <a:pt x="16142" y="17547"/>
                  <a:pt x="16787" y="17547"/>
                </a:cubicBezTo>
                <a:cubicBezTo>
                  <a:pt x="17769" y="17547"/>
                  <a:pt x="18755" y="17330"/>
                  <a:pt x="19681" y="17029"/>
                </a:cubicBezTo>
                <a:cubicBezTo>
                  <a:pt x="20982" y="16562"/>
                  <a:pt x="22316" y="15861"/>
                  <a:pt x="22850" y="14627"/>
                </a:cubicBezTo>
                <a:cubicBezTo>
                  <a:pt x="23884" y="15618"/>
                  <a:pt x="25294" y="16136"/>
                  <a:pt x="26701" y="16136"/>
                </a:cubicBezTo>
                <a:cubicBezTo>
                  <a:pt x="27474" y="16136"/>
                  <a:pt x="28245" y="15980"/>
                  <a:pt x="28954" y="15661"/>
                </a:cubicBezTo>
                <a:cubicBezTo>
                  <a:pt x="30956" y="14727"/>
                  <a:pt x="32223" y="12625"/>
                  <a:pt x="32156" y="10457"/>
                </a:cubicBezTo>
                <a:lnTo>
                  <a:pt x="32156" y="10457"/>
                </a:lnTo>
                <a:cubicBezTo>
                  <a:pt x="32277" y="10478"/>
                  <a:pt x="32399" y="10488"/>
                  <a:pt x="32519" y="10488"/>
                </a:cubicBezTo>
                <a:cubicBezTo>
                  <a:pt x="33564" y="10488"/>
                  <a:pt x="34566" y="9739"/>
                  <a:pt x="34925" y="8723"/>
                </a:cubicBezTo>
                <a:cubicBezTo>
                  <a:pt x="35292" y="7622"/>
                  <a:pt x="34925" y="6321"/>
                  <a:pt x="34091" y="5487"/>
                </a:cubicBezTo>
                <a:cubicBezTo>
                  <a:pt x="33257" y="4653"/>
                  <a:pt x="32023" y="4286"/>
                  <a:pt x="30856" y="4186"/>
                </a:cubicBezTo>
                <a:cubicBezTo>
                  <a:pt x="30655" y="3052"/>
                  <a:pt x="29788" y="2118"/>
                  <a:pt x="28721" y="1651"/>
                </a:cubicBezTo>
                <a:cubicBezTo>
                  <a:pt x="28128" y="1392"/>
                  <a:pt x="27495" y="1276"/>
                  <a:pt x="26854" y="1276"/>
                </a:cubicBezTo>
                <a:cubicBezTo>
                  <a:pt x="26341" y="1276"/>
                  <a:pt x="25823" y="1351"/>
                  <a:pt x="25318" y="1484"/>
                </a:cubicBezTo>
                <a:cubicBezTo>
                  <a:pt x="24184" y="1784"/>
                  <a:pt x="23183" y="2485"/>
                  <a:pt x="22249" y="3152"/>
                </a:cubicBezTo>
                <a:cubicBezTo>
                  <a:pt x="21482" y="1684"/>
                  <a:pt x="19914" y="684"/>
                  <a:pt x="18247" y="617"/>
                </a:cubicBezTo>
                <a:cubicBezTo>
                  <a:pt x="18165" y="612"/>
                  <a:pt x="18083" y="610"/>
                  <a:pt x="18001" y="610"/>
                </a:cubicBezTo>
                <a:cubicBezTo>
                  <a:pt x="16423" y="610"/>
                  <a:pt x="14933" y="1518"/>
                  <a:pt x="14077" y="2818"/>
                </a:cubicBezTo>
                <a:cubicBezTo>
                  <a:pt x="13476" y="1484"/>
                  <a:pt x="12276" y="450"/>
                  <a:pt x="10841" y="116"/>
                </a:cubicBezTo>
                <a:cubicBezTo>
                  <a:pt x="10522" y="39"/>
                  <a:pt x="10192" y="1"/>
                  <a:pt x="9859" y="1"/>
                </a:cubicBez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8" name="Google Shape;3288;p28"/>
          <p:cNvGrpSpPr/>
          <p:nvPr/>
        </p:nvGrpSpPr>
        <p:grpSpPr>
          <a:xfrm rot="9095815">
            <a:off x="7734463" y="4305716"/>
            <a:ext cx="1188566" cy="310799"/>
            <a:chOff x="4709775" y="-628650"/>
            <a:chExt cx="6267927" cy="1443030"/>
          </a:xfrm>
        </p:grpSpPr>
        <p:sp>
          <p:nvSpPr>
            <p:cNvPr id="3289" name="Google Shape;3289;p28"/>
            <p:cNvSpPr/>
            <p:nvPr/>
          </p:nvSpPr>
          <p:spPr>
            <a:xfrm>
              <a:off x="4709775" y="-628650"/>
              <a:ext cx="6267927" cy="1443030"/>
            </a:xfrm>
            <a:custGeom>
              <a:avLst/>
              <a:gdLst/>
              <a:ahLst/>
              <a:cxnLst/>
              <a:rect l="l" t="t" r="r" b="b"/>
              <a:pathLst>
                <a:path w="55207" h="12710" extrusionOk="0">
                  <a:moveTo>
                    <a:pt x="0" y="1"/>
                  </a:moveTo>
                  <a:lnTo>
                    <a:pt x="634" y="1635"/>
                  </a:lnTo>
                  <a:lnTo>
                    <a:pt x="767" y="1935"/>
                  </a:lnTo>
                  <a:lnTo>
                    <a:pt x="834" y="2136"/>
                  </a:lnTo>
                  <a:lnTo>
                    <a:pt x="934" y="2336"/>
                  </a:lnTo>
                  <a:lnTo>
                    <a:pt x="1701" y="4437"/>
                  </a:lnTo>
                  <a:lnTo>
                    <a:pt x="1835" y="4637"/>
                  </a:lnTo>
                  <a:lnTo>
                    <a:pt x="2268" y="5671"/>
                  </a:lnTo>
                  <a:lnTo>
                    <a:pt x="2502" y="6372"/>
                  </a:lnTo>
                  <a:lnTo>
                    <a:pt x="2268" y="7039"/>
                  </a:lnTo>
                  <a:lnTo>
                    <a:pt x="2168" y="7273"/>
                  </a:lnTo>
                  <a:lnTo>
                    <a:pt x="2035" y="7606"/>
                  </a:lnTo>
                  <a:lnTo>
                    <a:pt x="1935" y="7840"/>
                  </a:lnTo>
                  <a:lnTo>
                    <a:pt x="968" y="10208"/>
                  </a:lnTo>
                  <a:lnTo>
                    <a:pt x="767" y="10842"/>
                  </a:lnTo>
                  <a:lnTo>
                    <a:pt x="634" y="11142"/>
                  </a:lnTo>
                  <a:lnTo>
                    <a:pt x="134" y="12376"/>
                  </a:lnTo>
                  <a:lnTo>
                    <a:pt x="0" y="12710"/>
                  </a:lnTo>
                  <a:lnTo>
                    <a:pt x="55206" y="12710"/>
                  </a:lnTo>
                  <a:lnTo>
                    <a:pt x="54539" y="11142"/>
                  </a:lnTo>
                  <a:lnTo>
                    <a:pt x="54506" y="11009"/>
                  </a:lnTo>
                  <a:lnTo>
                    <a:pt x="54472" y="10842"/>
                  </a:lnTo>
                  <a:lnTo>
                    <a:pt x="54406" y="10775"/>
                  </a:lnTo>
                  <a:lnTo>
                    <a:pt x="53638" y="8707"/>
                  </a:lnTo>
                  <a:lnTo>
                    <a:pt x="53505" y="8507"/>
                  </a:lnTo>
                  <a:lnTo>
                    <a:pt x="52838" y="6839"/>
                  </a:lnTo>
                  <a:lnTo>
                    <a:pt x="52704" y="6505"/>
                  </a:lnTo>
                  <a:lnTo>
                    <a:pt x="52704" y="6439"/>
                  </a:lnTo>
                  <a:lnTo>
                    <a:pt x="52671" y="6372"/>
                  </a:lnTo>
                  <a:lnTo>
                    <a:pt x="52704" y="6205"/>
                  </a:lnTo>
                  <a:lnTo>
                    <a:pt x="52838" y="5938"/>
                  </a:lnTo>
                  <a:lnTo>
                    <a:pt x="54472" y="1935"/>
                  </a:lnTo>
                  <a:lnTo>
                    <a:pt x="54539" y="1635"/>
                  </a:lnTo>
                  <a:lnTo>
                    <a:pt x="54806" y="1001"/>
                  </a:lnTo>
                  <a:lnTo>
                    <a:pt x="54873" y="801"/>
                  </a:lnTo>
                  <a:lnTo>
                    <a:pt x="55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4793109" y="-559507"/>
              <a:ext cx="6146671" cy="399643"/>
            </a:xfrm>
            <a:custGeom>
              <a:avLst/>
              <a:gdLst/>
              <a:ahLst/>
              <a:cxnLst/>
              <a:rect l="l" t="t" r="r" b="b"/>
              <a:pathLst>
                <a:path w="54139" h="3520" extrusionOk="0">
                  <a:moveTo>
                    <a:pt x="1384" y="1"/>
                  </a:moveTo>
                  <a:cubicBezTo>
                    <a:pt x="1351" y="1"/>
                    <a:pt x="1318" y="9"/>
                    <a:pt x="1301" y="26"/>
                  </a:cubicBezTo>
                  <a:lnTo>
                    <a:pt x="0" y="1527"/>
                  </a:lnTo>
                  <a:lnTo>
                    <a:pt x="100" y="1727"/>
                  </a:lnTo>
                  <a:lnTo>
                    <a:pt x="1401" y="226"/>
                  </a:lnTo>
                  <a:lnTo>
                    <a:pt x="4236" y="3495"/>
                  </a:lnTo>
                  <a:cubicBezTo>
                    <a:pt x="4253" y="3511"/>
                    <a:pt x="4278" y="3520"/>
                    <a:pt x="4307" y="3520"/>
                  </a:cubicBezTo>
                  <a:cubicBezTo>
                    <a:pt x="4336" y="3520"/>
                    <a:pt x="4370" y="3511"/>
                    <a:pt x="4403" y="3495"/>
                  </a:cubicBezTo>
                  <a:lnTo>
                    <a:pt x="7239" y="226"/>
                  </a:lnTo>
                  <a:lnTo>
                    <a:pt x="10074" y="3495"/>
                  </a:lnTo>
                  <a:cubicBezTo>
                    <a:pt x="10091" y="3511"/>
                    <a:pt x="10116" y="3520"/>
                    <a:pt x="10145" y="3520"/>
                  </a:cubicBezTo>
                  <a:cubicBezTo>
                    <a:pt x="10174" y="3520"/>
                    <a:pt x="10207" y="3511"/>
                    <a:pt x="10241" y="3495"/>
                  </a:cubicBezTo>
                  <a:lnTo>
                    <a:pt x="13076" y="226"/>
                  </a:lnTo>
                  <a:lnTo>
                    <a:pt x="15911" y="3495"/>
                  </a:lnTo>
                  <a:cubicBezTo>
                    <a:pt x="15928" y="3511"/>
                    <a:pt x="15953" y="3520"/>
                    <a:pt x="15982" y="3520"/>
                  </a:cubicBezTo>
                  <a:cubicBezTo>
                    <a:pt x="16011" y="3520"/>
                    <a:pt x="16045" y="3511"/>
                    <a:pt x="16078" y="3495"/>
                  </a:cubicBezTo>
                  <a:lnTo>
                    <a:pt x="18914" y="226"/>
                  </a:lnTo>
                  <a:lnTo>
                    <a:pt x="21749" y="3495"/>
                  </a:lnTo>
                  <a:cubicBezTo>
                    <a:pt x="21766" y="3511"/>
                    <a:pt x="21791" y="3520"/>
                    <a:pt x="21820" y="3520"/>
                  </a:cubicBezTo>
                  <a:cubicBezTo>
                    <a:pt x="21849" y="3520"/>
                    <a:pt x="21882" y="3511"/>
                    <a:pt x="21916" y="3495"/>
                  </a:cubicBezTo>
                  <a:lnTo>
                    <a:pt x="24751" y="226"/>
                  </a:lnTo>
                  <a:lnTo>
                    <a:pt x="27586" y="3495"/>
                  </a:lnTo>
                  <a:cubicBezTo>
                    <a:pt x="27603" y="3511"/>
                    <a:pt x="27628" y="3520"/>
                    <a:pt x="27657" y="3520"/>
                  </a:cubicBezTo>
                  <a:cubicBezTo>
                    <a:pt x="27686" y="3520"/>
                    <a:pt x="27720" y="3511"/>
                    <a:pt x="27753" y="3495"/>
                  </a:cubicBezTo>
                  <a:lnTo>
                    <a:pt x="30589" y="226"/>
                  </a:lnTo>
                  <a:lnTo>
                    <a:pt x="33424" y="3495"/>
                  </a:lnTo>
                  <a:cubicBezTo>
                    <a:pt x="33441" y="3511"/>
                    <a:pt x="33466" y="3520"/>
                    <a:pt x="33495" y="3520"/>
                  </a:cubicBezTo>
                  <a:cubicBezTo>
                    <a:pt x="33524" y="3520"/>
                    <a:pt x="33557" y="3511"/>
                    <a:pt x="33591" y="3495"/>
                  </a:cubicBezTo>
                  <a:lnTo>
                    <a:pt x="36426" y="226"/>
                  </a:lnTo>
                  <a:lnTo>
                    <a:pt x="39261" y="3495"/>
                  </a:lnTo>
                  <a:cubicBezTo>
                    <a:pt x="39278" y="3511"/>
                    <a:pt x="39303" y="3520"/>
                    <a:pt x="39332" y="3520"/>
                  </a:cubicBezTo>
                  <a:cubicBezTo>
                    <a:pt x="39361" y="3520"/>
                    <a:pt x="39395" y="3511"/>
                    <a:pt x="39428" y="3495"/>
                  </a:cubicBezTo>
                  <a:lnTo>
                    <a:pt x="42264" y="226"/>
                  </a:lnTo>
                  <a:lnTo>
                    <a:pt x="45099" y="3495"/>
                  </a:lnTo>
                  <a:cubicBezTo>
                    <a:pt x="45116" y="3511"/>
                    <a:pt x="45141" y="3520"/>
                    <a:pt x="45170" y="3520"/>
                  </a:cubicBezTo>
                  <a:cubicBezTo>
                    <a:pt x="45199" y="3520"/>
                    <a:pt x="45232" y="3511"/>
                    <a:pt x="45266" y="3495"/>
                  </a:cubicBezTo>
                  <a:lnTo>
                    <a:pt x="48101" y="226"/>
                  </a:lnTo>
                  <a:lnTo>
                    <a:pt x="50936" y="3495"/>
                  </a:lnTo>
                  <a:cubicBezTo>
                    <a:pt x="50953" y="3511"/>
                    <a:pt x="50978" y="3520"/>
                    <a:pt x="51007" y="3520"/>
                  </a:cubicBezTo>
                  <a:cubicBezTo>
                    <a:pt x="51036" y="3520"/>
                    <a:pt x="51070" y="3511"/>
                    <a:pt x="51103" y="3495"/>
                  </a:cubicBezTo>
                  <a:lnTo>
                    <a:pt x="53939" y="226"/>
                  </a:lnTo>
                  <a:lnTo>
                    <a:pt x="54072" y="392"/>
                  </a:lnTo>
                  <a:lnTo>
                    <a:pt x="54139" y="192"/>
                  </a:lnTo>
                  <a:lnTo>
                    <a:pt x="54005" y="26"/>
                  </a:lnTo>
                  <a:cubicBezTo>
                    <a:pt x="53989" y="9"/>
                    <a:pt x="53964" y="1"/>
                    <a:pt x="53934" y="1"/>
                  </a:cubicBezTo>
                  <a:cubicBezTo>
                    <a:pt x="53905" y="1"/>
                    <a:pt x="53872" y="9"/>
                    <a:pt x="53838" y="26"/>
                  </a:cubicBezTo>
                  <a:lnTo>
                    <a:pt x="51003" y="3261"/>
                  </a:lnTo>
                  <a:lnTo>
                    <a:pt x="48168" y="26"/>
                  </a:lnTo>
                  <a:cubicBezTo>
                    <a:pt x="48151" y="9"/>
                    <a:pt x="48126" y="1"/>
                    <a:pt x="48097" y="1"/>
                  </a:cubicBezTo>
                  <a:cubicBezTo>
                    <a:pt x="48068" y="1"/>
                    <a:pt x="48034" y="9"/>
                    <a:pt x="48001" y="26"/>
                  </a:cubicBezTo>
                  <a:lnTo>
                    <a:pt x="45166" y="3261"/>
                  </a:lnTo>
                  <a:lnTo>
                    <a:pt x="42330" y="26"/>
                  </a:lnTo>
                  <a:cubicBezTo>
                    <a:pt x="42314" y="9"/>
                    <a:pt x="42289" y="1"/>
                    <a:pt x="42259" y="1"/>
                  </a:cubicBezTo>
                  <a:cubicBezTo>
                    <a:pt x="42230" y="1"/>
                    <a:pt x="42197" y="9"/>
                    <a:pt x="42163" y="26"/>
                  </a:cubicBezTo>
                  <a:lnTo>
                    <a:pt x="39328" y="3261"/>
                  </a:lnTo>
                  <a:lnTo>
                    <a:pt x="36493" y="26"/>
                  </a:lnTo>
                  <a:cubicBezTo>
                    <a:pt x="36476" y="9"/>
                    <a:pt x="36451" y="1"/>
                    <a:pt x="36422" y="1"/>
                  </a:cubicBezTo>
                  <a:cubicBezTo>
                    <a:pt x="36393" y="1"/>
                    <a:pt x="36359" y="9"/>
                    <a:pt x="36326" y="26"/>
                  </a:cubicBezTo>
                  <a:lnTo>
                    <a:pt x="33491" y="3261"/>
                  </a:lnTo>
                  <a:lnTo>
                    <a:pt x="30655" y="26"/>
                  </a:lnTo>
                  <a:cubicBezTo>
                    <a:pt x="30639" y="9"/>
                    <a:pt x="30614" y="1"/>
                    <a:pt x="30584" y="1"/>
                  </a:cubicBezTo>
                  <a:cubicBezTo>
                    <a:pt x="30555" y="1"/>
                    <a:pt x="30522" y="9"/>
                    <a:pt x="30488" y="26"/>
                  </a:cubicBezTo>
                  <a:lnTo>
                    <a:pt x="27653" y="3261"/>
                  </a:lnTo>
                  <a:lnTo>
                    <a:pt x="24818" y="26"/>
                  </a:lnTo>
                  <a:cubicBezTo>
                    <a:pt x="24801" y="9"/>
                    <a:pt x="24776" y="1"/>
                    <a:pt x="24747" y="1"/>
                  </a:cubicBezTo>
                  <a:cubicBezTo>
                    <a:pt x="24718" y="1"/>
                    <a:pt x="24684" y="9"/>
                    <a:pt x="24651" y="26"/>
                  </a:cubicBezTo>
                  <a:lnTo>
                    <a:pt x="21816" y="3261"/>
                  </a:lnTo>
                  <a:lnTo>
                    <a:pt x="18980" y="26"/>
                  </a:lnTo>
                  <a:cubicBezTo>
                    <a:pt x="18964" y="9"/>
                    <a:pt x="18939" y="1"/>
                    <a:pt x="18909" y="1"/>
                  </a:cubicBezTo>
                  <a:cubicBezTo>
                    <a:pt x="18880" y="1"/>
                    <a:pt x="18847" y="9"/>
                    <a:pt x="18813" y="26"/>
                  </a:cubicBezTo>
                  <a:lnTo>
                    <a:pt x="15978" y="3261"/>
                  </a:lnTo>
                  <a:lnTo>
                    <a:pt x="13143" y="26"/>
                  </a:lnTo>
                  <a:cubicBezTo>
                    <a:pt x="13126" y="9"/>
                    <a:pt x="13093" y="1"/>
                    <a:pt x="13059" y="1"/>
                  </a:cubicBezTo>
                  <a:cubicBezTo>
                    <a:pt x="13026" y="1"/>
                    <a:pt x="12993" y="9"/>
                    <a:pt x="12976" y="26"/>
                  </a:cubicBezTo>
                  <a:lnTo>
                    <a:pt x="10141" y="3261"/>
                  </a:lnTo>
                  <a:lnTo>
                    <a:pt x="7305" y="26"/>
                  </a:lnTo>
                  <a:cubicBezTo>
                    <a:pt x="7289" y="9"/>
                    <a:pt x="7255" y="1"/>
                    <a:pt x="7222" y="1"/>
                  </a:cubicBezTo>
                  <a:cubicBezTo>
                    <a:pt x="7189" y="1"/>
                    <a:pt x="7155" y="9"/>
                    <a:pt x="7138" y="26"/>
                  </a:cubicBezTo>
                  <a:lnTo>
                    <a:pt x="4303" y="3261"/>
                  </a:lnTo>
                  <a:lnTo>
                    <a:pt x="1468" y="26"/>
                  </a:lnTo>
                  <a:cubicBezTo>
                    <a:pt x="1451" y="9"/>
                    <a:pt x="1418" y="1"/>
                    <a:pt x="1384" y="1"/>
                  </a:cubicBezTo>
                  <a:close/>
                </a:path>
              </a:pathLst>
            </a:custGeom>
            <a:solidFill>
              <a:srgbClr val="FFFCF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4895290" y="-111254"/>
              <a:ext cx="5813446" cy="401573"/>
            </a:xfrm>
            <a:custGeom>
              <a:avLst/>
              <a:gdLst/>
              <a:ahLst/>
              <a:cxnLst/>
              <a:rect l="l" t="t" r="r" b="b"/>
              <a:pathLst>
                <a:path w="51204" h="3537" extrusionOk="0">
                  <a:moveTo>
                    <a:pt x="484" y="1"/>
                  </a:moveTo>
                  <a:cubicBezTo>
                    <a:pt x="451" y="1"/>
                    <a:pt x="418" y="18"/>
                    <a:pt x="401" y="51"/>
                  </a:cubicBezTo>
                  <a:lnTo>
                    <a:pt x="1" y="485"/>
                  </a:lnTo>
                  <a:lnTo>
                    <a:pt x="67" y="718"/>
                  </a:lnTo>
                  <a:lnTo>
                    <a:pt x="434" y="251"/>
                  </a:lnTo>
                  <a:lnTo>
                    <a:pt x="3270" y="3487"/>
                  </a:lnTo>
                  <a:cubicBezTo>
                    <a:pt x="3303" y="3520"/>
                    <a:pt x="3336" y="3537"/>
                    <a:pt x="3366" y="3537"/>
                  </a:cubicBezTo>
                  <a:cubicBezTo>
                    <a:pt x="3395" y="3537"/>
                    <a:pt x="3420" y="3520"/>
                    <a:pt x="3436" y="3487"/>
                  </a:cubicBezTo>
                  <a:lnTo>
                    <a:pt x="6272" y="251"/>
                  </a:lnTo>
                  <a:lnTo>
                    <a:pt x="9107" y="3487"/>
                  </a:lnTo>
                  <a:cubicBezTo>
                    <a:pt x="9141" y="3520"/>
                    <a:pt x="9174" y="3537"/>
                    <a:pt x="9203" y="3537"/>
                  </a:cubicBezTo>
                  <a:cubicBezTo>
                    <a:pt x="9232" y="3537"/>
                    <a:pt x="9257" y="3520"/>
                    <a:pt x="9274" y="3487"/>
                  </a:cubicBezTo>
                  <a:lnTo>
                    <a:pt x="12109" y="251"/>
                  </a:lnTo>
                  <a:lnTo>
                    <a:pt x="14945" y="3487"/>
                  </a:lnTo>
                  <a:cubicBezTo>
                    <a:pt x="14978" y="3520"/>
                    <a:pt x="15011" y="3537"/>
                    <a:pt x="15041" y="3537"/>
                  </a:cubicBezTo>
                  <a:cubicBezTo>
                    <a:pt x="15070" y="3537"/>
                    <a:pt x="15095" y="3520"/>
                    <a:pt x="15111" y="3487"/>
                  </a:cubicBezTo>
                  <a:lnTo>
                    <a:pt x="17947" y="251"/>
                  </a:lnTo>
                  <a:lnTo>
                    <a:pt x="20782" y="3487"/>
                  </a:lnTo>
                  <a:cubicBezTo>
                    <a:pt x="20816" y="3520"/>
                    <a:pt x="20849" y="3537"/>
                    <a:pt x="20878" y="3537"/>
                  </a:cubicBezTo>
                  <a:cubicBezTo>
                    <a:pt x="20907" y="3537"/>
                    <a:pt x="20932" y="3520"/>
                    <a:pt x="20949" y="3487"/>
                  </a:cubicBezTo>
                  <a:lnTo>
                    <a:pt x="23784" y="251"/>
                  </a:lnTo>
                  <a:lnTo>
                    <a:pt x="26620" y="3487"/>
                  </a:lnTo>
                  <a:cubicBezTo>
                    <a:pt x="26653" y="3520"/>
                    <a:pt x="26686" y="3537"/>
                    <a:pt x="26716" y="3537"/>
                  </a:cubicBezTo>
                  <a:cubicBezTo>
                    <a:pt x="26745" y="3537"/>
                    <a:pt x="26770" y="3520"/>
                    <a:pt x="26786" y="3487"/>
                  </a:cubicBezTo>
                  <a:lnTo>
                    <a:pt x="29622" y="251"/>
                  </a:lnTo>
                  <a:lnTo>
                    <a:pt x="32457" y="3487"/>
                  </a:lnTo>
                  <a:cubicBezTo>
                    <a:pt x="32491" y="3520"/>
                    <a:pt x="32524" y="3537"/>
                    <a:pt x="32553" y="3537"/>
                  </a:cubicBezTo>
                  <a:cubicBezTo>
                    <a:pt x="32582" y="3537"/>
                    <a:pt x="32607" y="3520"/>
                    <a:pt x="32624" y="3487"/>
                  </a:cubicBezTo>
                  <a:lnTo>
                    <a:pt x="35459" y="251"/>
                  </a:lnTo>
                  <a:lnTo>
                    <a:pt x="38295" y="3487"/>
                  </a:lnTo>
                  <a:cubicBezTo>
                    <a:pt x="38328" y="3520"/>
                    <a:pt x="38361" y="3537"/>
                    <a:pt x="38391" y="3537"/>
                  </a:cubicBezTo>
                  <a:cubicBezTo>
                    <a:pt x="38420" y="3537"/>
                    <a:pt x="38445" y="3520"/>
                    <a:pt x="38461" y="3487"/>
                  </a:cubicBezTo>
                  <a:lnTo>
                    <a:pt x="41297" y="251"/>
                  </a:lnTo>
                  <a:lnTo>
                    <a:pt x="44132" y="3487"/>
                  </a:lnTo>
                  <a:cubicBezTo>
                    <a:pt x="44166" y="3520"/>
                    <a:pt x="44199" y="3537"/>
                    <a:pt x="44228" y="3537"/>
                  </a:cubicBezTo>
                  <a:cubicBezTo>
                    <a:pt x="44257" y="3537"/>
                    <a:pt x="44282" y="3520"/>
                    <a:pt x="44299" y="3487"/>
                  </a:cubicBezTo>
                  <a:lnTo>
                    <a:pt x="47134" y="251"/>
                  </a:lnTo>
                  <a:lnTo>
                    <a:pt x="50003" y="3487"/>
                  </a:lnTo>
                  <a:cubicBezTo>
                    <a:pt x="50020" y="3520"/>
                    <a:pt x="50045" y="3537"/>
                    <a:pt x="50070" y="3537"/>
                  </a:cubicBezTo>
                  <a:cubicBezTo>
                    <a:pt x="50095" y="3537"/>
                    <a:pt x="50120" y="3520"/>
                    <a:pt x="50136" y="3487"/>
                  </a:cubicBezTo>
                  <a:lnTo>
                    <a:pt x="51037" y="2486"/>
                  </a:lnTo>
                  <a:lnTo>
                    <a:pt x="51037" y="2453"/>
                  </a:lnTo>
                  <a:lnTo>
                    <a:pt x="51070" y="2319"/>
                  </a:lnTo>
                  <a:lnTo>
                    <a:pt x="51204" y="2052"/>
                  </a:lnTo>
                  <a:lnTo>
                    <a:pt x="50103" y="3287"/>
                  </a:lnTo>
                  <a:lnTo>
                    <a:pt x="47268" y="51"/>
                  </a:lnTo>
                  <a:cubicBezTo>
                    <a:pt x="47251" y="18"/>
                    <a:pt x="47226" y="1"/>
                    <a:pt x="47197" y="1"/>
                  </a:cubicBezTo>
                  <a:cubicBezTo>
                    <a:pt x="47168" y="1"/>
                    <a:pt x="47134" y="18"/>
                    <a:pt x="47101" y="51"/>
                  </a:cubicBezTo>
                  <a:lnTo>
                    <a:pt x="44266" y="3287"/>
                  </a:lnTo>
                  <a:lnTo>
                    <a:pt x="41430" y="51"/>
                  </a:lnTo>
                  <a:cubicBezTo>
                    <a:pt x="41414" y="18"/>
                    <a:pt x="41389" y="1"/>
                    <a:pt x="41359" y="1"/>
                  </a:cubicBezTo>
                  <a:cubicBezTo>
                    <a:pt x="41330" y="1"/>
                    <a:pt x="41297" y="18"/>
                    <a:pt x="41263" y="51"/>
                  </a:cubicBezTo>
                  <a:lnTo>
                    <a:pt x="38428" y="3287"/>
                  </a:lnTo>
                  <a:lnTo>
                    <a:pt x="35593" y="51"/>
                  </a:lnTo>
                  <a:cubicBezTo>
                    <a:pt x="35576" y="18"/>
                    <a:pt x="35551" y="1"/>
                    <a:pt x="35522" y="1"/>
                  </a:cubicBezTo>
                  <a:cubicBezTo>
                    <a:pt x="35493" y="1"/>
                    <a:pt x="35459" y="18"/>
                    <a:pt x="35426" y="51"/>
                  </a:cubicBezTo>
                  <a:lnTo>
                    <a:pt x="32591" y="3287"/>
                  </a:lnTo>
                  <a:lnTo>
                    <a:pt x="29755" y="51"/>
                  </a:lnTo>
                  <a:cubicBezTo>
                    <a:pt x="29739" y="18"/>
                    <a:pt x="29714" y="1"/>
                    <a:pt x="29684" y="1"/>
                  </a:cubicBezTo>
                  <a:cubicBezTo>
                    <a:pt x="29655" y="1"/>
                    <a:pt x="29622" y="18"/>
                    <a:pt x="29588" y="51"/>
                  </a:cubicBezTo>
                  <a:lnTo>
                    <a:pt x="26753" y="3287"/>
                  </a:lnTo>
                  <a:lnTo>
                    <a:pt x="23918" y="51"/>
                  </a:lnTo>
                  <a:cubicBezTo>
                    <a:pt x="23901" y="18"/>
                    <a:pt x="23876" y="1"/>
                    <a:pt x="23847" y="1"/>
                  </a:cubicBezTo>
                  <a:cubicBezTo>
                    <a:pt x="23818" y="1"/>
                    <a:pt x="23784" y="18"/>
                    <a:pt x="23751" y="51"/>
                  </a:cubicBezTo>
                  <a:lnTo>
                    <a:pt x="20916" y="3287"/>
                  </a:lnTo>
                  <a:lnTo>
                    <a:pt x="18080" y="51"/>
                  </a:lnTo>
                  <a:cubicBezTo>
                    <a:pt x="18064" y="18"/>
                    <a:pt x="18030" y="1"/>
                    <a:pt x="17997" y="1"/>
                  </a:cubicBezTo>
                  <a:cubicBezTo>
                    <a:pt x="17964" y="1"/>
                    <a:pt x="17930" y="18"/>
                    <a:pt x="17913" y="51"/>
                  </a:cubicBezTo>
                  <a:lnTo>
                    <a:pt x="15078" y="3287"/>
                  </a:lnTo>
                  <a:lnTo>
                    <a:pt x="12243" y="51"/>
                  </a:lnTo>
                  <a:cubicBezTo>
                    <a:pt x="12226" y="18"/>
                    <a:pt x="12193" y="1"/>
                    <a:pt x="12159" y="1"/>
                  </a:cubicBezTo>
                  <a:cubicBezTo>
                    <a:pt x="12126" y="1"/>
                    <a:pt x="12093" y="18"/>
                    <a:pt x="12076" y="51"/>
                  </a:cubicBezTo>
                  <a:lnTo>
                    <a:pt x="9241" y="3287"/>
                  </a:lnTo>
                  <a:lnTo>
                    <a:pt x="6405" y="51"/>
                  </a:lnTo>
                  <a:cubicBezTo>
                    <a:pt x="6389" y="18"/>
                    <a:pt x="6355" y="1"/>
                    <a:pt x="6322" y="1"/>
                  </a:cubicBezTo>
                  <a:cubicBezTo>
                    <a:pt x="6289" y="1"/>
                    <a:pt x="6255" y="18"/>
                    <a:pt x="6238" y="51"/>
                  </a:cubicBezTo>
                  <a:lnTo>
                    <a:pt x="3403" y="3287"/>
                  </a:lnTo>
                  <a:lnTo>
                    <a:pt x="568" y="51"/>
                  </a:lnTo>
                  <a:cubicBezTo>
                    <a:pt x="551" y="18"/>
                    <a:pt x="518" y="1"/>
                    <a:pt x="484" y="1"/>
                  </a:cubicBezTo>
                  <a:close/>
                </a:path>
              </a:pathLst>
            </a:custGeom>
            <a:solidFill>
              <a:srgbClr val="FFFCF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4917997" y="343697"/>
              <a:ext cx="5881681" cy="406342"/>
            </a:xfrm>
            <a:custGeom>
              <a:avLst/>
              <a:gdLst/>
              <a:ahLst/>
              <a:cxnLst/>
              <a:rect l="l" t="t" r="r" b="b"/>
              <a:pathLst>
                <a:path w="51805" h="3579" extrusionOk="0">
                  <a:moveTo>
                    <a:pt x="6089" y="1"/>
                  </a:moveTo>
                  <a:cubicBezTo>
                    <a:pt x="6055" y="1"/>
                    <a:pt x="6022" y="17"/>
                    <a:pt x="6005" y="51"/>
                  </a:cubicBezTo>
                  <a:lnTo>
                    <a:pt x="3170" y="3286"/>
                  </a:lnTo>
                  <a:lnTo>
                    <a:pt x="334" y="51"/>
                  </a:lnTo>
                  <a:cubicBezTo>
                    <a:pt x="312" y="51"/>
                    <a:pt x="275" y="21"/>
                    <a:pt x="243" y="21"/>
                  </a:cubicBezTo>
                  <a:cubicBezTo>
                    <a:pt x="227" y="21"/>
                    <a:pt x="212" y="28"/>
                    <a:pt x="201" y="51"/>
                  </a:cubicBezTo>
                  <a:lnTo>
                    <a:pt x="68" y="384"/>
                  </a:lnTo>
                  <a:lnTo>
                    <a:pt x="1" y="618"/>
                  </a:lnTo>
                  <a:lnTo>
                    <a:pt x="301" y="284"/>
                  </a:lnTo>
                  <a:lnTo>
                    <a:pt x="3136" y="3553"/>
                  </a:lnTo>
                  <a:cubicBezTo>
                    <a:pt x="3153" y="3570"/>
                    <a:pt x="3178" y="3578"/>
                    <a:pt x="3207" y="3578"/>
                  </a:cubicBezTo>
                  <a:cubicBezTo>
                    <a:pt x="3236" y="3578"/>
                    <a:pt x="3270" y="3570"/>
                    <a:pt x="3303" y="3553"/>
                  </a:cubicBezTo>
                  <a:lnTo>
                    <a:pt x="6139" y="284"/>
                  </a:lnTo>
                  <a:lnTo>
                    <a:pt x="8974" y="3553"/>
                  </a:lnTo>
                  <a:cubicBezTo>
                    <a:pt x="8991" y="3570"/>
                    <a:pt x="9016" y="3578"/>
                    <a:pt x="9045" y="3578"/>
                  </a:cubicBezTo>
                  <a:cubicBezTo>
                    <a:pt x="9074" y="3578"/>
                    <a:pt x="9107" y="3570"/>
                    <a:pt x="9141" y="3553"/>
                  </a:cubicBezTo>
                  <a:lnTo>
                    <a:pt x="11976" y="284"/>
                  </a:lnTo>
                  <a:lnTo>
                    <a:pt x="14811" y="3553"/>
                  </a:lnTo>
                  <a:cubicBezTo>
                    <a:pt x="14828" y="3570"/>
                    <a:pt x="14853" y="3578"/>
                    <a:pt x="14882" y="3578"/>
                  </a:cubicBezTo>
                  <a:cubicBezTo>
                    <a:pt x="14911" y="3578"/>
                    <a:pt x="14945" y="3570"/>
                    <a:pt x="14978" y="3553"/>
                  </a:cubicBezTo>
                  <a:lnTo>
                    <a:pt x="17814" y="284"/>
                  </a:lnTo>
                  <a:lnTo>
                    <a:pt x="20649" y="3553"/>
                  </a:lnTo>
                  <a:cubicBezTo>
                    <a:pt x="20666" y="3570"/>
                    <a:pt x="20691" y="3578"/>
                    <a:pt x="20720" y="3578"/>
                  </a:cubicBezTo>
                  <a:cubicBezTo>
                    <a:pt x="20749" y="3578"/>
                    <a:pt x="20782" y="3570"/>
                    <a:pt x="20816" y="3553"/>
                  </a:cubicBezTo>
                  <a:lnTo>
                    <a:pt x="23651" y="284"/>
                  </a:lnTo>
                  <a:lnTo>
                    <a:pt x="26486" y="3553"/>
                  </a:lnTo>
                  <a:cubicBezTo>
                    <a:pt x="26503" y="3570"/>
                    <a:pt x="26528" y="3578"/>
                    <a:pt x="26557" y="3578"/>
                  </a:cubicBezTo>
                  <a:cubicBezTo>
                    <a:pt x="26586" y="3578"/>
                    <a:pt x="26620" y="3570"/>
                    <a:pt x="26653" y="3553"/>
                  </a:cubicBezTo>
                  <a:lnTo>
                    <a:pt x="29489" y="284"/>
                  </a:lnTo>
                  <a:lnTo>
                    <a:pt x="32324" y="3553"/>
                  </a:lnTo>
                  <a:cubicBezTo>
                    <a:pt x="32341" y="3570"/>
                    <a:pt x="32366" y="3578"/>
                    <a:pt x="32395" y="3578"/>
                  </a:cubicBezTo>
                  <a:cubicBezTo>
                    <a:pt x="32424" y="3578"/>
                    <a:pt x="32457" y="3570"/>
                    <a:pt x="32491" y="3553"/>
                  </a:cubicBezTo>
                  <a:lnTo>
                    <a:pt x="35326" y="284"/>
                  </a:lnTo>
                  <a:lnTo>
                    <a:pt x="38161" y="3553"/>
                  </a:lnTo>
                  <a:cubicBezTo>
                    <a:pt x="38178" y="3570"/>
                    <a:pt x="38203" y="3578"/>
                    <a:pt x="38232" y="3578"/>
                  </a:cubicBezTo>
                  <a:cubicBezTo>
                    <a:pt x="38261" y="3578"/>
                    <a:pt x="38295" y="3570"/>
                    <a:pt x="38328" y="3553"/>
                  </a:cubicBezTo>
                  <a:lnTo>
                    <a:pt x="41164" y="284"/>
                  </a:lnTo>
                  <a:lnTo>
                    <a:pt x="43999" y="3553"/>
                  </a:lnTo>
                  <a:cubicBezTo>
                    <a:pt x="44016" y="3570"/>
                    <a:pt x="44041" y="3578"/>
                    <a:pt x="44070" y="3578"/>
                  </a:cubicBezTo>
                  <a:cubicBezTo>
                    <a:pt x="44099" y="3578"/>
                    <a:pt x="44132" y="3570"/>
                    <a:pt x="44166" y="3553"/>
                  </a:cubicBezTo>
                  <a:lnTo>
                    <a:pt x="47001" y="284"/>
                  </a:lnTo>
                  <a:lnTo>
                    <a:pt x="49836" y="3553"/>
                  </a:lnTo>
                  <a:cubicBezTo>
                    <a:pt x="49853" y="3570"/>
                    <a:pt x="49878" y="3578"/>
                    <a:pt x="49907" y="3578"/>
                  </a:cubicBezTo>
                  <a:cubicBezTo>
                    <a:pt x="49936" y="3578"/>
                    <a:pt x="49970" y="3570"/>
                    <a:pt x="50003" y="3553"/>
                  </a:cubicBezTo>
                  <a:lnTo>
                    <a:pt x="51804" y="1485"/>
                  </a:lnTo>
                  <a:lnTo>
                    <a:pt x="51704" y="1251"/>
                  </a:lnTo>
                  <a:lnTo>
                    <a:pt x="49970" y="3286"/>
                  </a:lnTo>
                  <a:lnTo>
                    <a:pt x="47134" y="51"/>
                  </a:lnTo>
                  <a:cubicBezTo>
                    <a:pt x="47101" y="17"/>
                    <a:pt x="47068" y="1"/>
                    <a:pt x="47039" y="1"/>
                  </a:cubicBezTo>
                  <a:cubicBezTo>
                    <a:pt x="47009" y="1"/>
                    <a:pt x="46984" y="17"/>
                    <a:pt x="46968" y="51"/>
                  </a:cubicBezTo>
                  <a:lnTo>
                    <a:pt x="44132" y="3286"/>
                  </a:lnTo>
                  <a:lnTo>
                    <a:pt x="41297" y="51"/>
                  </a:lnTo>
                  <a:cubicBezTo>
                    <a:pt x="41264" y="17"/>
                    <a:pt x="41230" y="1"/>
                    <a:pt x="41201" y="1"/>
                  </a:cubicBezTo>
                  <a:cubicBezTo>
                    <a:pt x="41172" y="1"/>
                    <a:pt x="41147" y="17"/>
                    <a:pt x="41130" y="51"/>
                  </a:cubicBezTo>
                  <a:lnTo>
                    <a:pt x="38295" y="3286"/>
                  </a:lnTo>
                  <a:lnTo>
                    <a:pt x="35459" y="51"/>
                  </a:lnTo>
                  <a:cubicBezTo>
                    <a:pt x="35426" y="17"/>
                    <a:pt x="35393" y="1"/>
                    <a:pt x="35364" y="1"/>
                  </a:cubicBezTo>
                  <a:cubicBezTo>
                    <a:pt x="35334" y="1"/>
                    <a:pt x="35309" y="17"/>
                    <a:pt x="35293" y="51"/>
                  </a:cubicBezTo>
                  <a:lnTo>
                    <a:pt x="32457" y="3286"/>
                  </a:lnTo>
                  <a:lnTo>
                    <a:pt x="29622" y="51"/>
                  </a:lnTo>
                  <a:cubicBezTo>
                    <a:pt x="29589" y="17"/>
                    <a:pt x="29555" y="1"/>
                    <a:pt x="29526" y="1"/>
                  </a:cubicBezTo>
                  <a:cubicBezTo>
                    <a:pt x="29497" y="1"/>
                    <a:pt x="29472" y="17"/>
                    <a:pt x="29455" y="51"/>
                  </a:cubicBezTo>
                  <a:lnTo>
                    <a:pt x="26620" y="3286"/>
                  </a:lnTo>
                  <a:lnTo>
                    <a:pt x="23784" y="51"/>
                  </a:lnTo>
                  <a:cubicBezTo>
                    <a:pt x="23751" y="17"/>
                    <a:pt x="23718" y="1"/>
                    <a:pt x="23689" y="1"/>
                  </a:cubicBezTo>
                  <a:cubicBezTo>
                    <a:pt x="23659" y="1"/>
                    <a:pt x="23634" y="17"/>
                    <a:pt x="23618" y="51"/>
                  </a:cubicBezTo>
                  <a:lnTo>
                    <a:pt x="20782" y="3286"/>
                  </a:lnTo>
                  <a:lnTo>
                    <a:pt x="17947" y="51"/>
                  </a:lnTo>
                  <a:cubicBezTo>
                    <a:pt x="17914" y="17"/>
                    <a:pt x="17880" y="1"/>
                    <a:pt x="17851" y="1"/>
                  </a:cubicBezTo>
                  <a:cubicBezTo>
                    <a:pt x="17822" y="1"/>
                    <a:pt x="17797" y="17"/>
                    <a:pt x="17780" y="51"/>
                  </a:cubicBezTo>
                  <a:lnTo>
                    <a:pt x="14911" y="3286"/>
                  </a:lnTo>
                  <a:lnTo>
                    <a:pt x="12009" y="51"/>
                  </a:lnTo>
                  <a:cubicBezTo>
                    <a:pt x="11993" y="17"/>
                    <a:pt x="11959" y="1"/>
                    <a:pt x="11926" y="1"/>
                  </a:cubicBezTo>
                  <a:cubicBezTo>
                    <a:pt x="11893" y="1"/>
                    <a:pt x="11859" y="17"/>
                    <a:pt x="11843" y="51"/>
                  </a:cubicBezTo>
                  <a:lnTo>
                    <a:pt x="9007" y="3286"/>
                  </a:lnTo>
                  <a:lnTo>
                    <a:pt x="6172" y="51"/>
                  </a:lnTo>
                  <a:cubicBezTo>
                    <a:pt x="6155" y="17"/>
                    <a:pt x="6122" y="1"/>
                    <a:pt x="6089" y="1"/>
                  </a:cubicBezTo>
                  <a:close/>
                </a:path>
              </a:pathLst>
            </a:custGeom>
            <a:solidFill>
              <a:srgbClr val="FFFCF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3" name="Google Shape;3293;p28"/>
          <p:cNvGrpSpPr/>
          <p:nvPr/>
        </p:nvGrpSpPr>
        <p:grpSpPr>
          <a:xfrm rot="9095815">
            <a:off x="341826" y="533816"/>
            <a:ext cx="1188566" cy="310799"/>
            <a:chOff x="4709775" y="-628650"/>
            <a:chExt cx="6267927" cy="1443030"/>
          </a:xfrm>
        </p:grpSpPr>
        <p:sp>
          <p:nvSpPr>
            <p:cNvPr id="3294" name="Google Shape;3294;p28"/>
            <p:cNvSpPr/>
            <p:nvPr/>
          </p:nvSpPr>
          <p:spPr>
            <a:xfrm>
              <a:off x="4709775" y="-628650"/>
              <a:ext cx="6267927" cy="1443030"/>
            </a:xfrm>
            <a:custGeom>
              <a:avLst/>
              <a:gdLst/>
              <a:ahLst/>
              <a:cxnLst/>
              <a:rect l="l" t="t" r="r" b="b"/>
              <a:pathLst>
                <a:path w="55207" h="12710" extrusionOk="0">
                  <a:moveTo>
                    <a:pt x="0" y="1"/>
                  </a:moveTo>
                  <a:lnTo>
                    <a:pt x="634" y="1635"/>
                  </a:lnTo>
                  <a:lnTo>
                    <a:pt x="767" y="1935"/>
                  </a:lnTo>
                  <a:lnTo>
                    <a:pt x="834" y="2136"/>
                  </a:lnTo>
                  <a:lnTo>
                    <a:pt x="934" y="2336"/>
                  </a:lnTo>
                  <a:lnTo>
                    <a:pt x="1701" y="4437"/>
                  </a:lnTo>
                  <a:lnTo>
                    <a:pt x="1835" y="4637"/>
                  </a:lnTo>
                  <a:lnTo>
                    <a:pt x="2268" y="5671"/>
                  </a:lnTo>
                  <a:lnTo>
                    <a:pt x="2502" y="6372"/>
                  </a:lnTo>
                  <a:lnTo>
                    <a:pt x="2268" y="7039"/>
                  </a:lnTo>
                  <a:lnTo>
                    <a:pt x="2168" y="7273"/>
                  </a:lnTo>
                  <a:lnTo>
                    <a:pt x="2035" y="7606"/>
                  </a:lnTo>
                  <a:lnTo>
                    <a:pt x="1935" y="7840"/>
                  </a:lnTo>
                  <a:lnTo>
                    <a:pt x="968" y="10208"/>
                  </a:lnTo>
                  <a:lnTo>
                    <a:pt x="767" y="10842"/>
                  </a:lnTo>
                  <a:lnTo>
                    <a:pt x="634" y="11142"/>
                  </a:lnTo>
                  <a:lnTo>
                    <a:pt x="134" y="12376"/>
                  </a:lnTo>
                  <a:lnTo>
                    <a:pt x="0" y="12710"/>
                  </a:lnTo>
                  <a:lnTo>
                    <a:pt x="55206" y="12710"/>
                  </a:lnTo>
                  <a:lnTo>
                    <a:pt x="54539" y="11142"/>
                  </a:lnTo>
                  <a:lnTo>
                    <a:pt x="54506" y="11009"/>
                  </a:lnTo>
                  <a:lnTo>
                    <a:pt x="54472" y="10842"/>
                  </a:lnTo>
                  <a:lnTo>
                    <a:pt x="54406" y="10775"/>
                  </a:lnTo>
                  <a:lnTo>
                    <a:pt x="53638" y="8707"/>
                  </a:lnTo>
                  <a:lnTo>
                    <a:pt x="53505" y="8507"/>
                  </a:lnTo>
                  <a:lnTo>
                    <a:pt x="52838" y="6839"/>
                  </a:lnTo>
                  <a:lnTo>
                    <a:pt x="52704" y="6505"/>
                  </a:lnTo>
                  <a:lnTo>
                    <a:pt x="52704" y="6439"/>
                  </a:lnTo>
                  <a:lnTo>
                    <a:pt x="52671" y="6372"/>
                  </a:lnTo>
                  <a:lnTo>
                    <a:pt x="52704" y="6205"/>
                  </a:lnTo>
                  <a:lnTo>
                    <a:pt x="52838" y="5938"/>
                  </a:lnTo>
                  <a:lnTo>
                    <a:pt x="54472" y="1935"/>
                  </a:lnTo>
                  <a:lnTo>
                    <a:pt x="54539" y="1635"/>
                  </a:lnTo>
                  <a:lnTo>
                    <a:pt x="54806" y="1001"/>
                  </a:lnTo>
                  <a:lnTo>
                    <a:pt x="54873" y="801"/>
                  </a:lnTo>
                  <a:lnTo>
                    <a:pt x="552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8"/>
            <p:cNvSpPr/>
            <p:nvPr/>
          </p:nvSpPr>
          <p:spPr>
            <a:xfrm>
              <a:off x="4793109" y="-559507"/>
              <a:ext cx="6146671" cy="399643"/>
            </a:xfrm>
            <a:custGeom>
              <a:avLst/>
              <a:gdLst/>
              <a:ahLst/>
              <a:cxnLst/>
              <a:rect l="l" t="t" r="r" b="b"/>
              <a:pathLst>
                <a:path w="54139" h="3520" extrusionOk="0">
                  <a:moveTo>
                    <a:pt x="1384" y="1"/>
                  </a:moveTo>
                  <a:cubicBezTo>
                    <a:pt x="1351" y="1"/>
                    <a:pt x="1318" y="9"/>
                    <a:pt x="1301" y="26"/>
                  </a:cubicBezTo>
                  <a:lnTo>
                    <a:pt x="0" y="1527"/>
                  </a:lnTo>
                  <a:lnTo>
                    <a:pt x="100" y="1727"/>
                  </a:lnTo>
                  <a:lnTo>
                    <a:pt x="1401" y="226"/>
                  </a:lnTo>
                  <a:lnTo>
                    <a:pt x="4236" y="3495"/>
                  </a:lnTo>
                  <a:cubicBezTo>
                    <a:pt x="4253" y="3511"/>
                    <a:pt x="4278" y="3520"/>
                    <a:pt x="4307" y="3520"/>
                  </a:cubicBezTo>
                  <a:cubicBezTo>
                    <a:pt x="4336" y="3520"/>
                    <a:pt x="4370" y="3511"/>
                    <a:pt x="4403" y="3495"/>
                  </a:cubicBezTo>
                  <a:lnTo>
                    <a:pt x="7239" y="226"/>
                  </a:lnTo>
                  <a:lnTo>
                    <a:pt x="10074" y="3495"/>
                  </a:lnTo>
                  <a:cubicBezTo>
                    <a:pt x="10091" y="3511"/>
                    <a:pt x="10116" y="3520"/>
                    <a:pt x="10145" y="3520"/>
                  </a:cubicBezTo>
                  <a:cubicBezTo>
                    <a:pt x="10174" y="3520"/>
                    <a:pt x="10207" y="3511"/>
                    <a:pt x="10241" y="3495"/>
                  </a:cubicBezTo>
                  <a:lnTo>
                    <a:pt x="13076" y="226"/>
                  </a:lnTo>
                  <a:lnTo>
                    <a:pt x="15911" y="3495"/>
                  </a:lnTo>
                  <a:cubicBezTo>
                    <a:pt x="15928" y="3511"/>
                    <a:pt x="15953" y="3520"/>
                    <a:pt x="15982" y="3520"/>
                  </a:cubicBezTo>
                  <a:cubicBezTo>
                    <a:pt x="16011" y="3520"/>
                    <a:pt x="16045" y="3511"/>
                    <a:pt x="16078" y="3495"/>
                  </a:cubicBezTo>
                  <a:lnTo>
                    <a:pt x="18914" y="226"/>
                  </a:lnTo>
                  <a:lnTo>
                    <a:pt x="21749" y="3495"/>
                  </a:lnTo>
                  <a:cubicBezTo>
                    <a:pt x="21766" y="3511"/>
                    <a:pt x="21791" y="3520"/>
                    <a:pt x="21820" y="3520"/>
                  </a:cubicBezTo>
                  <a:cubicBezTo>
                    <a:pt x="21849" y="3520"/>
                    <a:pt x="21882" y="3511"/>
                    <a:pt x="21916" y="3495"/>
                  </a:cubicBezTo>
                  <a:lnTo>
                    <a:pt x="24751" y="226"/>
                  </a:lnTo>
                  <a:lnTo>
                    <a:pt x="27586" y="3495"/>
                  </a:lnTo>
                  <a:cubicBezTo>
                    <a:pt x="27603" y="3511"/>
                    <a:pt x="27628" y="3520"/>
                    <a:pt x="27657" y="3520"/>
                  </a:cubicBezTo>
                  <a:cubicBezTo>
                    <a:pt x="27686" y="3520"/>
                    <a:pt x="27720" y="3511"/>
                    <a:pt x="27753" y="3495"/>
                  </a:cubicBezTo>
                  <a:lnTo>
                    <a:pt x="30589" y="226"/>
                  </a:lnTo>
                  <a:lnTo>
                    <a:pt x="33424" y="3495"/>
                  </a:lnTo>
                  <a:cubicBezTo>
                    <a:pt x="33441" y="3511"/>
                    <a:pt x="33466" y="3520"/>
                    <a:pt x="33495" y="3520"/>
                  </a:cubicBezTo>
                  <a:cubicBezTo>
                    <a:pt x="33524" y="3520"/>
                    <a:pt x="33557" y="3511"/>
                    <a:pt x="33591" y="3495"/>
                  </a:cubicBezTo>
                  <a:lnTo>
                    <a:pt x="36426" y="226"/>
                  </a:lnTo>
                  <a:lnTo>
                    <a:pt x="39261" y="3495"/>
                  </a:lnTo>
                  <a:cubicBezTo>
                    <a:pt x="39278" y="3511"/>
                    <a:pt x="39303" y="3520"/>
                    <a:pt x="39332" y="3520"/>
                  </a:cubicBezTo>
                  <a:cubicBezTo>
                    <a:pt x="39361" y="3520"/>
                    <a:pt x="39395" y="3511"/>
                    <a:pt x="39428" y="3495"/>
                  </a:cubicBezTo>
                  <a:lnTo>
                    <a:pt x="42264" y="226"/>
                  </a:lnTo>
                  <a:lnTo>
                    <a:pt x="45099" y="3495"/>
                  </a:lnTo>
                  <a:cubicBezTo>
                    <a:pt x="45116" y="3511"/>
                    <a:pt x="45141" y="3520"/>
                    <a:pt x="45170" y="3520"/>
                  </a:cubicBezTo>
                  <a:cubicBezTo>
                    <a:pt x="45199" y="3520"/>
                    <a:pt x="45232" y="3511"/>
                    <a:pt x="45266" y="3495"/>
                  </a:cubicBezTo>
                  <a:lnTo>
                    <a:pt x="48101" y="226"/>
                  </a:lnTo>
                  <a:lnTo>
                    <a:pt x="50936" y="3495"/>
                  </a:lnTo>
                  <a:cubicBezTo>
                    <a:pt x="50953" y="3511"/>
                    <a:pt x="50978" y="3520"/>
                    <a:pt x="51007" y="3520"/>
                  </a:cubicBezTo>
                  <a:cubicBezTo>
                    <a:pt x="51036" y="3520"/>
                    <a:pt x="51070" y="3511"/>
                    <a:pt x="51103" y="3495"/>
                  </a:cubicBezTo>
                  <a:lnTo>
                    <a:pt x="53939" y="226"/>
                  </a:lnTo>
                  <a:lnTo>
                    <a:pt x="54072" y="392"/>
                  </a:lnTo>
                  <a:lnTo>
                    <a:pt x="54139" y="192"/>
                  </a:lnTo>
                  <a:lnTo>
                    <a:pt x="54005" y="26"/>
                  </a:lnTo>
                  <a:cubicBezTo>
                    <a:pt x="53989" y="9"/>
                    <a:pt x="53964" y="1"/>
                    <a:pt x="53934" y="1"/>
                  </a:cubicBezTo>
                  <a:cubicBezTo>
                    <a:pt x="53905" y="1"/>
                    <a:pt x="53872" y="9"/>
                    <a:pt x="53838" y="26"/>
                  </a:cubicBezTo>
                  <a:lnTo>
                    <a:pt x="51003" y="3261"/>
                  </a:lnTo>
                  <a:lnTo>
                    <a:pt x="48168" y="26"/>
                  </a:lnTo>
                  <a:cubicBezTo>
                    <a:pt x="48151" y="9"/>
                    <a:pt x="48126" y="1"/>
                    <a:pt x="48097" y="1"/>
                  </a:cubicBezTo>
                  <a:cubicBezTo>
                    <a:pt x="48068" y="1"/>
                    <a:pt x="48034" y="9"/>
                    <a:pt x="48001" y="26"/>
                  </a:cubicBezTo>
                  <a:lnTo>
                    <a:pt x="45166" y="3261"/>
                  </a:lnTo>
                  <a:lnTo>
                    <a:pt x="42330" y="26"/>
                  </a:lnTo>
                  <a:cubicBezTo>
                    <a:pt x="42314" y="9"/>
                    <a:pt x="42289" y="1"/>
                    <a:pt x="42259" y="1"/>
                  </a:cubicBezTo>
                  <a:cubicBezTo>
                    <a:pt x="42230" y="1"/>
                    <a:pt x="42197" y="9"/>
                    <a:pt x="42163" y="26"/>
                  </a:cubicBezTo>
                  <a:lnTo>
                    <a:pt x="39328" y="3261"/>
                  </a:lnTo>
                  <a:lnTo>
                    <a:pt x="36493" y="26"/>
                  </a:lnTo>
                  <a:cubicBezTo>
                    <a:pt x="36476" y="9"/>
                    <a:pt x="36451" y="1"/>
                    <a:pt x="36422" y="1"/>
                  </a:cubicBezTo>
                  <a:cubicBezTo>
                    <a:pt x="36393" y="1"/>
                    <a:pt x="36359" y="9"/>
                    <a:pt x="36326" y="26"/>
                  </a:cubicBezTo>
                  <a:lnTo>
                    <a:pt x="33491" y="3261"/>
                  </a:lnTo>
                  <a:lnTo>
                    <a:pt x="30655" y="26"/>
                  </a:lnTo>
                  <a:cubicBezTo>
                    <a:pt x="30639" y="9"/>
                    <a:pt x="30614" y="1"/>
                    <a:pt x="30584" y="1"/>
                  </a:cubicBezTo>
                  <a:cubicBezTo>
                    <a:pt x="30555" y="1"/>
                    <a:pt x="30522" y="9"/>
                    <a:pt x="30488" y="26"/>
                  </a:cubicBezTo>
                  <a:lnTo>
                    <a:pt x="27653" y="3261"/>
                  </a:lnTo>
                  <a:lnTo>
                    <a:pt x="24818" y="26"/>
                  </a:lnTo>
                  <a:cubicBezTo>
                    <a:pt x="24801" y="9"/>
                    <a:pt x="24776" y="1"/>
                    <a:pt x="24747" y="1"/>
                  </a:cubicBezTo>
                  <a:cubicBezTo>
                    <a:pt x="24718" y="1"/>
                    <a:pt x="24684" y="9"/>
                    <a:pt x="24651" y="26"/>
                  </a:cubicBezTo>
                  <a:lnTo>
                    <a:pt x="21816" y="3261"/>
                  </a:lnTo>
                  <a:lnTo>
                    <a:pt x="18980" y="26"/>
                  </a:lnTo>
                  <a:cubicBezTo>
                    <a:pt x="18964" y="9"/>
                    <a:pt x="18939" y="1"/>
                    <a:pt x="18909" y="1"/>
                  </a:cubicBezTo>
                  <a:cubicBezTo>
                    <a:pt x="18880" y="1"/>
                    <a:pt x="18847" y="9"/>
                    <a:pt x="18813" y="26"/>
                  </a:cubicBezTo>
                  <a:lnTo>
                    <a:pt x="15978" y="3261"/>
                  </a:lnTo>
                  <a:lnTo>
                    <a:pt x="13143" y="26"/>
                  </a:lnTo>
                  <a:cubicBezTo>
                    <a:pt x="13126" y="9"/>
                    <a:pt x="13093" y="1"/>
                    <a:pt x="13059" y="1"/>
                  </a:cubicBezTo>
                  <a:cubicBezTo>
                    <a:pt x="13026" y="1"/>
                    <a:pt x="12993" y="9"/>
                    <a:pt x="12976" y="26"/>
                  </a:cubicBezTo>
                  <a:lnTo>
                    <a:pt x="10141" y="3261"/>
                  </a:lnTo>
                  <a:lnTo>
                    <a:pt x="7305" y="26"/>
                  </a:lnTo>
                  <a:cubicBezTo>
                    <a:pt x="7289" y="9"/>
                    <a:pt x="7255" y="1"/>
                    <a:pt x="7222" y="1"/>
                  </a:cubicBezTo>
                  <a:cubicBezTo>
                    <a:pt x="7189" y="1"/>
                    <a:pt x="7155" y="9"/>
                    <a:pt x="7138" y="26"/>
                  </a:cubicBezTo>
                  <a:lnTo>
                    <a:pt x="4303" y="3261"/>
                  </a:lnTo>
                  <a:lnTo>
                    <a:pt x="1468" y="26"/>
                  </a:lnTo>
                  <a:cubicBezTo>
                    <a:pt x="1451" y="9"/>
                    <a:pt x="1418" y="1"/>
                    <a:pt x="138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8"/>
            <p:cNvSpPr/>
            <p:nvPr/>
          </p:nvSpPr>
          <p:spPr>
            <a:xfrm>
              <a:off x="4895290" y="-111254"/>
              <a:ext cx="5813446" cy="401573"/>
            </a:xfrm>
            <a:custGeom>
              <a:avLst/>
              <a:gdLst/>
              <a:ahLst/>
              <a:cxnLst/>
              <a:rect l="l" t="t" r="r" b="b"/>
              <a:pathLst>
                <a:path w="51204" h="3537" extrusionOk="0">
                  <a:moveTo>
                    <a:pt x="484" y="1"/>
                  </a:moveTo>
                  <a:cubicBezTo>
                    <a:pt x="451" y="1"/>
                    <a:pt x="418" y="18"/>
                    <a:pt x="401" y="51"/>
                  </a:cubicBezTo>
                  <a:lnTo>
                    <a:pt x="1" y="485"/>
                  </a:lnTo>
                  <a:lnTo>
                    <a:pt x="67" y="718"/>
                  </a:lnTo>
                  <a:lnTo>
                    <a:pt x="434" y="251"/>
                  </a:lnTo>
                  <a:lnTo>
                    <a:pt x="3270" y="3487"/>
                  </a:lnTo>
                  <a:cubicBezTo>
                    <a:pt x="3303" y="3520"/>
                    <a:pt x="3336" y="3537"/>
                    <a:pt x="3366" y="3537"/>
                  </a:cubicBezTo>
                  <a:cubicBezTo>
                    <a:pt x="3395" y="3537"/>
                    <a:pt x="3420" y="3520"/>
                    <a:pt x="3436" y="3487"/>
                  </a:cubicBezTo>
                  <a:lnTo>
                    <a:pt x="6272" y="251"/>
                  </a:lnTo>
                  <a:lnTo>
                    <a:pt x="9107" y="3487"/>
                  </a:lnTo>
                  <a:cubicBezTo>
                    <a:pt x="9141" y="3520"/>
                    <a:pt x="9174" y="3537"/>
                    <a:pt x="9203" y="3537"/>
                  </a:cubicBezTo>
                  <a:cubicBezTo>
                    <a:pt x="9232" y="3537"/>
                    <a:pt x="9257" y="3520"/>
                    <a:pt x="9274" y="3487"/>
                  </a:cubicBezTo>
                  <a:lnTo>
                    <a:pt x="12109" y="251"/>
                  </a:lnTo>
                  <a:lnTo>
                    <a:pt x="14945" y="3487"/>
                  </a:lnTo>
                  <a:cubicBezTo>
                    <a:pt x="14978" y="3520"/>
                    <a:pt x="15011" y="3537"/>
                    <a:pt x="15041" y="3537"/>
                  </a:cubicBezTo>
                  <a:cubicBezTo>
                    <a:pt x="15070" y="3537"/>
                    <a:pt x="15095" y="3520"/>
                    <a:pt x="15111" y="3487"/>
                  </a:cubicBezTo>
                  <a:lnTo>
                    <a:pt x="17947" y="251"/>
                  </a:lnTo>
                  <a:lnTo>
                    <a:pt x="20782" y="3487"/>
                  </a:lnTo>
                  <a:cubicBezTo>
                    <a:pt x="20816" y="3520"/>
                    <a:pt x="20849" y="3537"/>
                    <a:pt x="20878" y="3537"/>
                  </a:cubicBezTo>
                  <a:cubicBezTo>
                    <a:pt x="20907" y="3537"/>
                    <a:pt x="20932" y="3520"/>
                    <a:pt x="20949" y="3487"/>
                  </a:cubicBezTo>
                  <a:lnTo>
                    <a:pt x="23784" y="251"/>
                  </a:lnTo>
                  <a:lnTo>
                    <a:pt x="26620" y="3487"/>
                  </a:lnTo>
                  <a:cubicBezTo>
                    <a:pt x="26653" y="3520"/>
                    <a:pt x="26686" y="3537"/>
                    <a:pt x="26716" y="3537"/>
                  </a:cubicBezTo>
                  <a:cubicBezTo>
                    <a:pt x="26745" y="3537"/>
                    <a:pt x="26770" y="3520"/>
                    <a:pt x="26786" y="3487"/>
                  </a:cubicBezTo>
                  <a:lnTo>
                    <a:pt x="29622" y="251"/>
                  </a:lnTo>
                  <a:lnTo>
                    <a:pt x="32457" y="3487"/>
                  </a:lnTo>
                  <a:cubicBezTo>
                    <a:pt x="32491" y="3520"/>
                    <a:pt x="32524" y="3537"/>
                    <a:pt x="32553" y="3537"/>
                  </a:cubicBezTo>
                  <a:cubicBezTo>
                    <a:pt x="32582" y="3537"/>
                    <a:pt x="32607" y="3520"/>
                    <a:pt x="32624" y="3487"/>
                  </a:cubicBezTo>
                  <a:lnTo>
                    <a:pt x="35459" y="251"/>
                  </a:lnTo>
                  <a:lnTo>
                    <a:pt x="38295" y="3487"/>
                  </a:lnTo>
                  <a:cubicBezTo>
                    <a:pt x="38328" y="3520"/>
                    <a:pt x="38361" y="3537"/>
                    <a:pt x="38391" y="3537"/>
                  </a:cubicBezTo>
                  <a:cubicBezTo>
                    <a:pt x="38420" y="3537"/>
                    <a:pt x="38445" y="3520"/>
                    <a:pt x="38461" y="3487"/>
                  </a:cubicBezTo>
                  <a:lnTo>
                    <a:pt x="41297" y="251"/>
                  </a:lnTo>
                  <a:lnTo>
                    <a:pt x="44132" y="3487"/>
                  </a:lnTo>
                  <a:cubicBezTo>
                    <a:pt x="44166" y="3520"/>
                    <a:pt x="44199" y="3537"/>
                    <a:pt x="44228" y="3537"/>
                  </a:cubicBezTo>
                  <a:cubicBezTo>
                    <a:pt x="44257" y="3537"/>
                    <a:pt x="44282" y="3520"/>
                    <a:pt x="44299" y="3487"/>
                  </a:cubicBezTo>
                  <a:lnTo>
                    <a:pt x="47134" y="251"/>
                  </a:lnTo>
                  <a:lnTo>
                    <a:pt x="50003" y="3487"/>
                  </a:lnTo>
                  <a:cubicBezTo>
                    <a:pt x="50020" y="3520"/>
                    <a:pt x="50045" y="3537"/>
                    <a:pt x="50070" y="3537"/>
                  </a:cubicBezTo>
                  <a:cubicBezTo>
                    <a:pt x="50095" y="3537"/>
                    <a:pt x="50120" y="3520"/>
                    <a:pt x="50136" y="3487"/>
                  </a:cubicBezTo>
                  <a:lnTo>
                    <a:pt x="51037" y="2486"/>
                  </a:lnTo>
                  <a:lnTo>
                    <a:pt x="51037" y="2453"/>
                  </a:lnTo>
                  <a:lnTo>
                    <a:pt x="51070" y="2319"/>
                  </a:lnTo>
                  <a:lnTo>
                    <a:pt x="51204" y="2052"/>
                  </a:lnTo>
                  <a:lnTo>
                    <a:pt x="50103" y="3287"/>
                  </a:lnTo>
                  <a:lnTo>
                    <a:pt x="47268" y="51"/>
                  </a:lnTo>
                  <a:cubicBezTo>
                    <a:pt x="47251" y="18"/>
                    <a:pt x="47226" y="1"/>
                    <a:pt x="47197" y="1"/>
                  </a:cubicBezTo>
                  <a:cubicBezTo>
                    <a:pt x="47168" y="1"/>
                    <a:pt x="47134" y="18"/>
                    <a:pt x="47101" y="51"/>
                  </a:cubicBezTo>
                  <a:lnTo>
                    <a:pt x="44266" y="3287"/>
                  </a:lnTo>
                  <a:lnTo>
                    <a:pt x="41430" y="51"/>
                  </a:lnTo>
                  <a:cubicBezTo>
                    <a:pt x="41414" y="18"/>
                    <a:pt x="41389" y="1"/>
                    <a:pt x="41359" y="1"/>
                  </a:cubicBezTo>
                  <a:cubicBezTo>
                    <a:pt x="41330" y="1"/>
                    <a:pt x="41297" y="18"/>
                    <a:pt x="41263" y="51"/>
                  </a:cubicBezTo>
                  <a:lnTo>
                    <a:pt x="38428" y="3287"/>
                  </a:lnTo>
                  <a:lnTo>
                    <a:pt x="35593" y="51"/>
                  </a:lnTo>
                  <a:cubicBezTo>
                    <a:pt x="35576" y="18"/>
                    <a:pt x="35551" y="1"/>
                    <a:pt x="35522" y="1"/>
                  </a:cubicBezTo>
                  <a:cubicBezTo>
                    <a:pt x="35493" y="1"/>
                    <a:pt x="35459" y="18"/>
                    <a:pt x="35426" y="51"/>
                  </a:cubicBezTo>
                  <a:lnTo>
                    <a:pt x="32591" y="3287"/>
                  </a:lnTo>
                  <a:lnTo>
                    <a:pt x="29755" y="51"/>
                  </a:lnTo>
                  <a:cubicBezTo>
                    <a:pt x="29739" y="18"/>
                    <a:pt x="29714" y="1"/>
                    <a:pt x="29684" y="1"/>
                  </a:cubicBezTo>
                  <a:cubicBezTo>
                    <a:pt x="29655" y="1"/>
                    <a:pt x="29622" y="18"/>
                    <a:pt x="29588" y="51"/>
                  </a:cubicBezTo>
                  <a:lnTo>
                    <a:pt x="26753" y="3287"/>
                  </a:lnTo>
                  <a:lnTo>
                    <a:pt x="23918" y="51"/>
                  </a:lnTo>
                  <a:cubicBezTo>
                    <a:pt x="23901" y="18"/>
                    <a:pt x="23876" y="1"/>
                    <a:pt x="23847" y="1"/>
                  </a:cubicBezTo>
                  <a:cubicBezTo>
                    <a:pt x="23818" y="1"/>
                    <a:pt x="23784" y="18"/>
                    <a:pt x="23751" y="51"/>
                  </a:cubicBezTo>
                  <a:lnTo>
                    <a:pt x="20916" y="3287"/>
                  </a:lnTo>
                  <a:lnTo>
                    <a:pt x="18080" y="51"/>
                  </a:lnTo>
                  <a:cubicBezTo>
                    <a:pt x="18064" y="18"/>
                    <a:pt x="18030" y="1"/>
                    <a:pt x="17997" y="1"/>
                  </a:cubicBezTo>
                  <a:cubicBezTo>
                    <a:pt x="17964" y="1"/>
                    <a:pt x="17930" y="18"/>
                    <a:pt x="17913" y="51"/>
                  </a:cubicBezTo>
                  <a:lnTo>
                    <a:pt x="15078" y="3287"/>
                  </a:lnTo>
                  <a:lnTo>
                    <a:pt x="12243" y="51"/>
                  </a:lnTo>
                  <a:cubicBezTo>
                    <a:pt x="12226" y="18"/>
                    <a:pt x="12193" y="1"/>
                    <a:pt x="12159" y="1"/>
                  </a:cubicBezTo>
                  <a:cubicBezTo>
                    <a:pt x="12126" y="1"/>
                    <a:pt x="12093" y="18"/>
                    <a:pt x="12076" y="51"/>
                  </a:cubicBezTo>
                  <a:lnTo>
                    <a:pt x="9241" y="3287"/>
                  </a:lnTo>
                  <a:lnTo>
                    <a:pt x="6405" y="51"/>
                  </a:lnTo>
                  <a:cubicBezTo>
                    <a:pt x="6389" y="18"/>
                    <a:pt x="6355" y="1"/>
                    <a:pt x="6322" y="1"/>
                  </a:cubicBezTo>
                  <a:cubicBezTo>
                    <a:pt x="6289" y="1"/>
                    <a:pt x="6255" y="18"/>
                    <a:pt x="6238" y="51"/>
                  </a:cubicBezTo>
                  <a:lnTo>
                    <a:pt x="3403" y="3287"/>
                  </a:lnTo>
                  <a:lnTo>
                    <a:pt x="568" y="51"/>
                  </a:lnTo>
                  <a:cubicBezTo>
                    <a:pt x="551" y="18"/>
                    <a:pt x="518" y="1"/>
                    <a:pt x="48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4917997" y="343697"/>
              <a:ext cx="5881681" cy="406342"/>
            </a:xfrm>
            <a:custGeom>
              <a:avLst/>
              <a:gdLst/>
              <a:ahLst/>
              <a:cxnLst/>
              <a:rect l="l" t="t" r="r" b="b"/>
              <a:pathLst>
                <a:path w="51805" h="3579" extrusionOk="0">
                  <a:moveTo>
                    <a:pt x="6089" y="1"/>
                  </a:moveTo>
                  <a:cubicBezTo>
                    <a:pt x="6055" y="1"/>
                    <a:pt x="6022" y="17"/>
                    <a:pt x="6005" y="51"/>
                  </a:cubicBezTo>
                  <a:lnTo>
                    <a:pt x="3170" y="3286"/>
                  </a:lnTo>
                  <a:lnTo>
                    <a:pt x="334" y="51"/>
                  </a:lnTo>
                  <a:cubicBezTo>
                    <a:pt x="312" y="51"/>
                    <a:pt x="275" y="21"/>
                    <a:pt x="243" y="21"/>
                  </a:cubicBezTo>
                  <a:cubicBezTo>
                    <a:pt x="227" y="21"/>
                    <a:pt x="212" y="28"/>
                    <a:pt x="201" y="51"/>
                  </a:cubicBezTo>
                  <a:lnTo>
                    <a:pt x="68" y="384"/>
                  </a:lnTo>
                  <a:lnTo>
                    <a:pt x="1" y="618"/>
                  </a:lnTo>
                  <a:lnTo>
                    <a:pt x="301" y="284"/>
                  </a:lnTo>
                  <a:lnTo>
                    <a:pt x="3136" y="3553"/>
                  </a:lnTo>
                  <a:cubicBezTo>
                    <a:pt x="3153" y="3570"/>
                    <a:pt x="3178" y="3578"/>
                    <a:pt x="3207" y="3578"/>
                  </a:cubicBezTo>
                  <a:cubicBezTo>
                    <a:pt x="3236" y="3578"/>
                    <a:pt x="3270" y="3570"/>
                    <a:pt x="3303" y="3553"/>
                  </a:cubicBezTo>
                  <a:lnTo>
                    <a:pt x="6139" y="284"/>
                  </a:lnTo>
                  <a:lnTo>
                    <a:pt x="8974" y="3553"/>
                  </a:lnTo>
                  <a:cubicBezTo>
                    <a:pt x="8991" y="3570"/>
                    <a:pt x="9016" y="3578"/>
                    <a:pt x="9045" y="3578"/>
                  </a:cubicBezTo>
                  <a:cubicBezTo>
                    <a:pt x="9074" y="3578"/>
                    <a:pt x="9107" y="3570"/>
                    <a:pt x="9141" y="3553"/>
                  </a:cubicBezTo>
                  <a:lnTo>
                    <a:pt x="11976" y="284"/>
                  </a:lnTo>
                  <a:lnTo>
                    <a:pt x="14811" y="3553"/>
                  </a:lnTo>
                  <a:cubicBezTo>
                    <a:pt x="14828" y="3570"/>
                    <a:pt x="14853" y="3578"/>
                    <a:pt x="14882" y="3578"/>
                  </a:cubicBezTo>
                  <a:cubicBezTo>
                    <a:pt x="14911" y="3578"/>
                    <a:pt x="14945" y="3570"/>
                    <a:pt x="14978" y="3553"/>
                  </a:cubicBezTo>
                  <a:lnTo>
                    <a:pt x="17814" y="284"/>
                  </a:lnTo>
                  <a:lnTo>
                    <a:pt x="20649" y="3553"/>
                  </a:lnTo>
                  <a:cubicBezTo>
                    <a:pt x="20666" y="3570"/>
                    <a:pt x="20691" y="3578"/>
                    <a:pt x="20720" y="3578"/>
                  </a:cubicBezTo>
                  <a:cubicBezTo>
                    <a:pt x="20749" y="3578"/>
                    <a:pt x="20782" y="3570"/>
                    <a:pt x="20816" y="3553"/>
                  </a:cubicBezTo>
                  <a:lnTo>
                    <a:pt x="23651" y="284"/>
                  </a:lnTo>
                  <a:lnTo>
                    <a:pt x="26486" y="3553"/>
                  </a:lnTo>
                  <a:cubicBezTo>
                    <a:pt x="26503" y="3570"/>
                    <a:pt x="26528" y="3578"/>
                    <a:pt x="26557" y="3578"/>
                  </a:cubicBezTo>
                  <a:cubicBezTo>
                    <a:pt x="26586" y="3578"/>
                    <a:pt x="26620" y="3570"/>
                    <a:pt x="26653" y="3553"/>
                  </a:cubicBezTo>
                  <a:lnTo>
                    <a:pt x="29489" y="284"/>
                  </a:lnTo>
                  <a:lnTo>
                    <a:pt x="32324" y="3553"/>
                  </a:lnTo>
                  <a:cubicBezTo>
                    <a:pt x="32341" y="3570"/>
                    <a:pt x="32366" y="3578"/>
                    <a:pt x="32395" y="3578"/>
                  </a:cubicBezTo>
                  <a:cubicBezTo>
                    <a:pt x="32424" y="3578"/>
                    <a:pt x="32457" y="3570"/>
                    <a:pt x="32491" y="3553"/>
                  </a:cubicBezTo>
                  <a:lnTo>
                    <a:pt x="35326" y="284"/>
                  </a:lnTo>
                  <a:lnTo>
                    <a:pt x="38161" y="3553"/>
                  </a:lnTo>
                  <a:cubicBezTo>
                    <a:pt x="38178" y="3570"/>
                    <a:pt x="38203" y="3578"/>
                    <a:pt x="38232" y="3578"/>
                  </a:cubicBezTo>
                  <a:cubicBezTo>
                    <a:pt x="38261" y="3578"/>
                    <a:pt x="38295" y="3570"/>
                    <a:pt x="38328" y="3553"/>
                  </a:cubicBezTo>
                  <a:lnTo>
                    <a:pt x="41164" y="284"/>
                  </a:lnTo>
                  <a:lnTo>
                    <a:pt x="43999" y="3553"/>
                  </a:lnTo>
                  <a:cubicBezTo>
                    <a:pt x="44016" y="3570"/>
                    <a:pt x="44041" y="3578"/>
                    <a:pt x="44070" y="3578"/>
                  </a:cubicBezTo>
                  <a:cubicBezTo>
                    <a:pt x="44099" y="3578"/>
                    <a:pt x="44132" y="3570"/>
                    <a:pt x="44166" y="3553"/>
                  </a:cubicBezTo>
                  <a:lnTo>
                    <a:pt x="47001" y="284"/>
                  </a:lnTo>
                  <a:lnTo>
                    <a:pt x="49836" y="3553"/>
                  </a:lnTo>
                  <a:cubicBezTo>
                    <a:pt x="49853" y="3570"/>
                    <a:pt x="49878" y="3578"/>
                    <a:pt x="49907" y="3578"/>
                  </a:cubicBezTo>
                  <a:cubicBezTo>
                    <a:pt x="49936" y="3578"/>
                    <a:pt x="49970" y="3570"/>
                    <a:pt x="50003" y="3553"/>
                  </a:cubicBezTo>
                  <a:lnTo>
                    <a:pt x="51804" y="1485"/>
                  </a:lnTo>
                  <a:lnTo>
                    <a:pt x="51704" y="1251"/>
                  </a:lnTo>
                  <a:lnTo>
                    <a:pt x="49970" y="3286"/>
                  </a:lnTo>
                  <a:lnTo>
                    <a:pt x="47134" y="51"/>
                  </a:lnTo>
                  <a:cubicBezTo>
                    <a:pt x="47101" y="17"/>
                    <a:pt x="47068" y="1"/>
                    <a:pt x="47039" y="1"/>
                  </a:cubicBezTo>
                  <a:cubicBezTo>
                    <a:pt x="47009" y="1"/>
                    <a:pt x="46984" y="17"/>
                    <a:pt x="46968" y="51"/>
                  </a:cubicBezTo>
                  <a:lnTo>
                    <a:pt x="44132" y="3286"/>
                  </a:lnTo>
                  <a:lnTo>
                    <a:pt x="41297" y="51"/>
                  </a:lnTo>
                  <a:cubicBezTo>
                    <a:pt x="41264" y="17"/>
                    <a:pt x="41230" y="1"/>
                    <a:pt x="41201" y="1"/>
                  </a:cubicBezTo>
                  <a:cubicBezTo>
                    <a:pt x="41172" y="1"/>
                    <a:pt x="41147" y="17"/>
                    <a:pt x="41130" y="51"/>
                  </a:cubicBezTo>
                  <a:lnTo>
                    <a:pt x="38295" y="3286"/>
                  </a:lnTo>
                  <a:lnTo>
                    <a:pt x="35459" y="51"/>
                  </a:lnTo>
                  <a:cubicBezTo>
                    <a:pt x="35426" y="17"/>
                    <a:pt x="35393" y="1"/>
                    <a:pt x="35364" y="1"/>
                  </a:cubicBezTo>
                  <a:cubicBezTo>
                    <a:pt x="35334" y="1"/>
                    <a:pt x="35309" y="17"/>
                    <a:pt x="35293" y="51"/>
                  </a:cubicBezTo>
                  <a:lnTo>
                    <a:pt x="32457" y="3286"/>
                  </a:lnTo>
                  <a:lnTo>
                    <a:pt x="29622" y="51"/>
                  </a:lnTo>
                  <a:cubicBezTo>
                    <a:pt x="29589" y="17"/>
                    <a:pt x="29555" y="1"/>
                    <a:pt x="29526" y="1"/>
                  </a:cubicBezTo>
                  <a:cubicBezTo>
                    <a:pt x="29497" y="1"/>
                    <a:pt x="29472" y="17"/>
                    <a:pt x="29455" y="51"/>
                  </a:cubicBezTo>
                  <a:lnTo>
                    <a:pt x="26620" y="3286"/>
                  </a:lnTo>
                  <a:lnTo>
                    <a:pt x="23784" y="51"/>
                  </a:lnTo>
                  <a:cubicBezTo>
                    <a:pt x="23751" y="17"/>
                    <a:pt x="23718" y="1"/>
                    <a:pt x="23689" y="1"/>
                  </a:cubicBezTo>
                  <a:cubicBezTo>
                    <a:pt x="23659" y="1"/>
                    <a:pt x="23634" y="17"/>
                    <a:pt x="23618" y="51"/>
                  </a:cubicBezTo>
                  <a:lnTo>
                    <a:pt x="20782" y="3286"/>
                  </a:lnTo>
                  <a:lnTo>
                    <a:pt x="17947" y="51"/>
                  </a:lnTo>
                  <a:cubicBezTo>
                    <a:pt x="17914" y="17"/>
                    <a:pt x="17880" y="1"/>
                    <a:pt x="17851" y="1"/>
                  </a:cubicBezTo>
                  <a:cubicBezTo>
                    <a:pt x="17822" y="1"/>
                    <a:pt x="17797" y="17"/>
                    <a:pt x="17780" y="51"/>
                  </a:cubicBezTo>
                  <a:lnTo>
                    <a:pt x="14911" y="3286"/>
                  </a:lnTo>
                  <a:lnTo>
                    <a:pt x="12009" y="51"/>
                  </a:lnTo>
                  <a:cubicBezTo>
                    <a:pt x="11993" y="17"/>
                    <a:pt x="11959" y="1"/>
                    <a:pt x="11926" y="1"/>
                  </a:cubicBezTo>
                  <a:cubicBezTo>
                    <a:pt x="11893" y="1"/>
                    <a:pt x="11859" y="17"/>
                    <a:pt x="11843" y="51"/>
                  </a:cubicBezTo>
                  <a:lnTo>
                    <a:pt x="9007" y="3286"/>
                  </a:lnTo>
                  <a:lnTo>
                    <a:pt x="6172" y="51"/>
                  </a:lnTo>
                  <a:cubicBezTo>
                    <a:pt x="6155" y="17"/>
                    <a:pt x="6122" y="1"/>
                    <a:pt x="608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8" name="Google Shape;3298;p28"/>
          <p:cNvGrpSpPr/>
          <p:nvPr/>
        </p:nvGrpSpPr>
        <p:grpSpPr>
          <a:xfrm>
            <a:off x="794719" y="2758089"/>
            <a:ext cx="1309185" cy="1273817"/>
            <a:chOff x="773814" y="2591098"/>
            <a:chExt cx="580441" cy="564760"/>
          </a:xfrm>
        </p:grpSpPr>
        <p:sp>
          <p:nvSpPr>
            <p:cNvPr id="3299" name="Google Shape;3299;p28"/>
            <p:cNvSpPr/>
            <p:nvPr/>
          </p:nvSpPr>
          <p:spPr>
            <a:xfrm rot="6724597">
              <a:off x="851348" y="2646558"/>
              <a:ext cx="425374" cy="453841"/>
            </a:xfrm>
            <a:custGeom>
              <a:avLst/>
              <a:gdLst/>
              <a:ahLst/>
              <a:cxnLst/>
              <a:rect l="l" t="t" r="r" b="b"/>
              <a:pathLst>
                <a:path w="5738" h="6122" extrusionOk="0">
                  <a:moveTo>
                    <a:pt x="3867" y="0"/>
                  </a:moveTo>
                  <a:cubicBezTo>
                    <a:pt x="3316" y="0"/>
                    <a:pt x="2775" y="478"/>
                    <a:pt x="2469" y="1014"/>
                  </a:cubicBezTo>
                  <a:cubicBezTo>
                    <a:pt x="2131" y="531"/>
                    <a:pt x="1636" y="31"/>
                    <a:pt x="1187" y="31"/>
                  </a:cubicBezTo>
                  <a:cubicBezTo>
                    <a:pt x="1014" y="31"/>
                    <a:pt x="849" y="105"/>
                    <a:pt x="701" y="280"/>
                  </a:cubicBezTo>
                  <a:cubicBezTo>
                    <a:pt x="267" y="680"/>
                    <a:pt x="368" y="1014"/>
                    <a:pt x="801" y="1614"/>
                  </a:cubicBezTo>
                  <a:cubicBezTo>
                    <a:pt x="1068" y="1948"/>
                    <a:pt x="1335" y="2015"/>
                    <a:pt x="1402" y="2148"/>
                  </a:cubicBezTo>
                  <a:cubicBezTo>
                    <a:pt x="701" y="2315"/>
                    <a:pt x="1" y="2682"/>
                    <a:pt x="234" y="3482"/>
                  </a:cubicBezTo>
                  <a:cubicBezTo>
                    <a:pt x="442" y="4107"/>
                    <a:pt x="996" y="4361"/>
                    <a:pt x="1587" y="4361"/>
                  </a:cubicBezTo>
                  <a:cubicBezTo>
                    <a:pt x="1658" y="4361"/>
                    <a:pt x="1730" y="4357"/>
                    <a:pt x="1802" y="4350"/>
                  </a:cubicBezTo>
                  <a:lnTo>
                    <a:pt x="1802" y="4350"/>
                  </a:lnTo>
                  <a:cubicBezTo>
                    <a:pt x="1535" y="5117"/>
                    <a:pt x="1535" y="6084"/>
                    <a:pt x="2369" y="6118"/>
                  </a:cubicBezTo>
                  <a:cubicBezTo>
                    <a:pt x="2405" y="6120"/>
                    <a:pt x="2441" y="6121"/>
                    <a:pt x="2475" y="6121"/>
                  </a:cubicBezTo>
                  <a:cubicBezTo>
                    <a:pt x="3384" y="6121"/>
                    <a:pt x="3567" y="5287"/>
                    <a:pt x="3503" y="4483"/>
                  </a:cubicBezTo>
                  <a:lnTo>
                    <a:pt x="3503" y="4483"/>
                  </a:lnTo>
                  <a:cubicBezTo>
                    <a:pt x="3763" y="4652"/>
                    <a:pt x="4043" y="4755"/>
                    <a:pt x="4311" y="4755"/>
                  </a:cubicBezTo>
                  <a:cubicBezTo>
                    <a:pt x="4733" y="4755"/>
                    <a:pt x="5127" y="4501"/>
                    <a:pt x="5371" y="3849"/>
                  </a:cubicBezTo>
                  <a:cubicBezTo>
                    <a:pt x="5738" y="2915"/>
                    <a:pt x="4971" y="2582"/>
                    <a:pt x="4137" y="2515"/>
                  </a:cubicBezTo>
                  <a:cubicBezTo>
                    <a:pt x="4704" y="1781"/>
                    <a:pt x="5171" y="647"/>
                    <a:pt x="4370" y="147"/>
                  </a:cubicBezTo>
                  <a:cubicBezTo>
                    <a:pt x="4206" y="45"/>
                    <a:pt x="4036" y="0"/>
                    <a:pt x="3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rot="6724597">
              <a:off x="1030250" y="2828258"/>
              <a:ext cx="102451" cy="76431"/>
            </a:xfrm>
            <a:custGeom>
              <a:avLst/>
              <a:gdLst/>
              <a:ahLst/>
              <a:cxnLst/>
              <a:rect l="l" t="t" r="r" b="b"/>
              <a:pathLst>
                <a:path w="1382" h="1031" extrusionOk="0">
                  <a:moveTo>
                    <a:pt x="777" y="0"/>
                  </a:moveTo>
                  <a:cubicBezTo>
                    <a:pt x="738" y="0"/>
                    <a:pt x="701" y="7"/>
                    <a:pt x="667" y="19"/>
                  </a:cubicBezTo>
                  <a:cubicBezTo>
                    <a:pt x="167" y="85"/>
                    <a:pt x="0" y="819"/>
                    <a:pt x="500" y="986"/>
                  </a:cubicBezTo>
                  <a:cubicBezTo>
                    <a:pt x="571" y="1017"/>
                    <a:pt x="640" y="1031"/>
                    <a:pt x="704" y="1031"/>
                  </a:cubicBezTo>
                  <a:cubicBezTo>
                    <a:pt x="1126" y="1031"/>
                    <a:pt x="1381" y="437"/>
                    <a:pt x="1034" y="119"/>
                  </a:cubicBezTo>
                  <a:cubicBezTo>
                    <a:pt x="945" y="30"/>
                    <a:pt x="856" y="0"/>
                    <a:pt x="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1" name="Google Shape;3301;p28"/>
          <p:cNvGrpSpPr/>
          <p:nvPr/>
        </p:nvGrpSpPr>
        <p:grpSpPr>
          <a:xfrm>
            <a:off x="7141953" y="208065"/>
            <a:ext cx="1369795" cy="1522435"/>
            <a:chOff x="7003453" y="3249263"/>
            <a:chExt cx="1521487" cy="1691030"/>
          </a:xfrm>
        </p:grpSpPr>
        <p:sp>
          <p:nvSpPr>
            <p:cNvPr id="3302" name="Google Shape;3302;p28"/>
            <p:cNvSpPr/>
            <p:nvPr/>
          </p:nvSpPr>
          <p:spPr>
            <a:xfrm rot="1265350">
              <a:off x="7216930" y="3399620"/>
              <a:ext cx="1094533" cy="1390316"/>
            </a:xfrm>
            <a:custGeom>
              <a:avLst/>
              <a:gdLst/>
              <a:ahLst/>
              <a:cxnLst/>
              <a:rect l="l" t="t" r="r" b="b"/>
              <a:pathLst>
                <a:path w="18147" h="23051" extrusionOk="0">
                  <a:moveTo>
                    <a:pt x="9307" y="1"/>
                  </a:moveTo>
                  <a:cubicBezTo>
                    <a:pt x="4236" y="1"/>
                    <a:pt x="667" y="3670"/>
                    <a:pt x="434" y="7273"/>
                  </a:cubicBezTo>
                  <a:cubicBezTo>
                    <a:pt x="0" y="9408"/>
                    <a:pt x="434" y="11676"/>
                    <a:pt x="1635" y="13577"/>
                  </a:cubicBezTo>
                  <a:cubicBezTo>
                    <a:pt x="2368" y="14745"/>
                    <a:pt x="3369" y="15746"/>
                    <a:pt x="4603" y="16513"/>
                  </a:cubicBezTo>
                  <a:cubicBezTo>
                    <a:pt x="4470" y="17013"/>
                    <a:pt x="4437" y="17580"/>
                    <a:pt x="4603" y="18014"/>
                  </a:cubicBezTo>
                  <a:cubicBezTo>
                    <a:pt x="4503" y="18447"/>
                    <a:pt x="4537" y="18881"/>
                    <a:pt x="4703" y="19315"/>
                  </a:cubicBezTo>
                  <a:cubicBezTo>
                    <a:pt x="4470" y="20315"/>
                    <a:pt x="4837" y="21316"/>
                    <a:pt x="5738" y="21983"/>
                  </a:cubicBezTo>
                  <a:cubicBezTo>
                    <a:pt x="6672" y="22650"/>
                    <a:pt x="8239" y="23051"/>
                    <a:pt x="9807" y="23051"/>
                  </a:cubicBezTo>
                  <a:cubicBezTo>
                    <a:pt x="11308" y="23051"/>
                    <a:pt x="12809" y="22684"/>
                    <a:pt x="13643" y="21883"/>
                  </a:cubicBezTo>
                  <a:cubicBezTo>
                    <a:pt x="14277" y="21316"/>
                    <a:pt x="14677" y="20315"/>
                    <a:pt x="14144" y="19148"/>
                  </a:cubicBezTo>
                  <a:cubicBezTo>
                    <a:pt x="14177" y="18848"/>
                    <a:pt x="14144" y="18548"/>
                    <a:pt x="14043" y="18281"/>
                  </a:cubicBezTo>
                  <a:cubicBezTo>
                    <a:pt x="14210" y="17747"/>
                    <a:pt x="14210" y="17180"/>
                    <a:pt x="14010" y="16680"/>
                  </a:cubicBezTo>
                  <a:cubicBezTo>
                    <a:pt x="16879" y="14611"/>
                    <a:pt x="18146" y="10742"/>
                    <a:pt x="17779" y="7606"/>
                  </a:cubicBezTo>
                  <a:cubicBezTo>
                    <a:pt x="17479" y="5305"/>
                    <a:pt x="16512" y="3337"/>
                    <a:pt x="14977" y="2002"/>
                  </a:cubicBezTo>
                  <a:cubicBezTo>
                    <a:pt x="13543" y="801"/>
                    <a:pt x="11642" y="101"/>
                    <a:pt x="9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rot="1265350">
              <a:off x="7344124" y="3483371"/>
              <a:ext cx="945676" cy="937774"/>
            </a:xfrm>
            <a:custGeom>
              <a:avLst/>
              <a:gdLst/>
              <a:ahLst/>
              <a:cxnLst/>
              <a:rect l="l" t="t" r="r" b="b"/>
              <a:pathLst>
                <a:path w="15679" h="15548" extrusionOk="0">
                  <a:moveTo>
                    <a:pt x="8096" y="0"/>
                  </a:moveTo>
                  <a:cubicBezTo>
                    <a:pt x="4607" y="0"/>
                    <a:pt x="597" y="2414"/>
                    <a:pt x="368" y="6174"/>
                  </a:cubicBezTo>
                  <a:cubicBezTo>
                    <a:pt x="1" y="8009"/>
                    <a:pt x="335" y="9944"/>
                    <a:pt x="1369" y="11611"/>
                  </a:cubicBezTo>
                  <a:cubicBezTo>
                    <a:pt x="2857" y="13932"/>
                    <a:pt x="5528" y="15547"/>
                    <a:pt x="8243" y="15547"/>
                  </a:cubicBezTo>
                  <a:cubicBezTo>
                    <a:pt x="9117" y="15547"/>
                    <a:pt x="9997" y="15380"/>
                    <a:pt x="10842" y="15014"/>
                  </a:cubicBezTo>
                  <a:cubicBezTo>
                    <a:pt x="14078" y="13680"/>
                    <a:pt x="15679" y="9877"/>
                    <a:pt x="15312" y="6508"/>
                  </a:cubicBezTo>
                  <a:cubicBezTo>
                    <a:pt x="15112" y="4706"/>
                    <a:pt x="14345" y="2905"/>
                    <a:pt x="12944" y="1704"/>
                  </a:cubicBezTo>
                  <a:cubicBezTo>
                    <a:pt x="11643" y="604"/>
                    <a:pt x="10008" y="70"/>
                    <a:pt x="8307" y="3"/>
                  </a:cubicBezTo>
                  <a:cubicBezTo>
                    <a:pt x="8237" y="1"/>
                    <a:pt x="8166" y="0"/>
                    <a:pt x="8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rot="1265350">
              <a:off x="7459828" y="4016068"/>
              <a:ext cx="532942" cy="433543"/>
            </a:xfrm>
            <a:custGeom>
              <a:avLst/>
              <a:gdLst/>
              <a:ahLst/>
              <a:cxnLst/>
              <a:rect l="l" t="t" r="r" b="b"/>
              <a:pathLst>
                <a:path w="8836" h="7188" extrusionOk="0">
                  <a:moveTo>
                    <a:pt x="7116" y="5152"/>
                  </a:moveTo>
                  <a:cubicBezTo>
                    <a:pt x="7112" y="5161"/>
                    <a:pt x="7107" y="5170"/>
                    <a:pt x="7103" y="5179"/>
                  </a:cubicBezTo>
                  <a:lnTo>
                    <a:pt x="7103" y="5179"/>
                  </a:lnTo>
                  <a:cubicBezTo>
                    <a:pt x="7116" y="5170"/>
                    <a:pt x="7116" y="5152"/>
                    <a:pt x="7116" y="5152"/>
                  </a:cubicBezTo>
                  <a:close/>
                  <a:moveTo>
                    <a:pt x="5826" y="1"/>
                  </a:moveTo>
                  <a:cubicBezTo>
                    <a:pt x="5628" y="1"/>
                    <a:pt x="5333" y="202"/>
                    <a:pt x="4714" y="783"/>
                  </a:cubicBezTo>
                  <a:cubicBezTo>
                    <a:pt x="4586" y="882"/>
                    <a:pt x="4446" y="933"/>
                    <a:pt x="4309" y="933"/>
                  </a:cubicBezTo>
                  <a:cubicBezTo>
                    <a:pt x="4125" y="933"/>
                    <a:pt x="3947" y="840"/>
                    <a:pt x="3813" y="649"/>
                  </a:cubicBezTo>
                  <a:cubicBezTo>
                    <a:pt x="3594" y="334"/>
                    <a:pt x="3394" y="213"/>
                    <a:pt x="3205" y="213"/>
                  </a:cubicBezTo>
                  <a:cubicBezTo>
                    <a:pt x="2584" y="213"/>
                    <a:pt x="2080" y="1519"/>
                    <a:pt x="1372" y="1519"/>
                  </a:cubicBezTo>
                  <a:cubicBezTo>
                    <a:pt x="1248" y="1519"/>
                    <a:pt x="1117" y="1478"/>
                    <a:pt x="978" y="1383"/>
                  </a:cubicBezTo>
                  <a:cubicBezTo>
                    <a:pt x="945" y="1383"/>
                    <a:pt x="945" y="1383"/>
                    <a:pt x="911" y="1350"/>
                  </a:cubicBezTo>
                  <a:lnTo>
                    <a:pt x="945" y="1350"/>
                  </a:lnTo>
                  <a:cubicBezTo>
                    <a:pt x="784" y="1275"/>
                    <a:pt x="653" y="1242"/>
                    <a:pt x="549" y="1242"/>
                  </a:cubicBezTo>
                  <a:cubicBezTo>
                    <a:pt x="1" y="1242"/>
                    <a:pt x="159" y="2141"/>
                    <a:pt x="411" y="2617"/>
                  </a:cubicBezTo>
                  <a:cubicBezTo>
                    <a:pt x="978" y="4218"/>
                    <a:pt x="1745" y="5786"/>
                    <a:pt x="2779" y="7187"/>
                  </a:cubicBezTo>
                  <a:cubicBezTo>
                    <a:pt x="2713" y="5786"/>
                    <a:pt x="1645" y="3851"/>
                    <a:pt x="1211" y="2284"/>
                  </a:cubicBezTo>
                  <a:lnTo>
                    <a:pt x="1211" y="2284"/>
                  </a:lnTo>
                  <a:cubicBezTo>
                    <a:pt x="1296" y="2302"/>
                    <a:pt x="1378" y="2311"/>
                    <a:pt x="1457" y="2311"/>
                  </a:cubicBezTo>
                  <a:cubicBezTo>
                    <a:pt x="2224" y="2311"/>
                    <a:pt x="2760" y="1493"/>
                    <a:pt x="3213" y="949"/>
                  </a:cubicBezTo>
                  <a:cubicBezTo>
                    <a:pt x="3522" y="1405"/>
                    <a:pt x="3947" y="1602"/>
                    <a:pt x="4378" y="1602"/>
                  </a:cubicBezTo>
                  <a:cubicBezTo>
                    <a:pt x="4925" y="1602"/>
                    <a:pt x="5479" y="1286"/>
                    <a:pt x="5815" y="783"/>
                  </a:cubicBezTo>
                  <a:cubicBezTo>
                    <a:pt x="6042" y="1187"/>
                    <a:pt x="6481" y="1477"/>
                    <a:pt x="6942" y="1477"/>
                  </a:cubicBezTo>
                  <a:cubicBezTo>
                    <a:pt x="7088" y="1477"/>
                    <a:pt x="7237" y="1447"/>
                    <a:pt x="7383" y="1383"/>
                  </a:cubicBezTo>
                  <a:lnTo>
                    <a:pt x="7383" y="1383"/>
                  </a:lnTo>
                  <a:cubicBezTo>
                    <a:pt x="7049" y="2951"/>
                    <a:pt x="6382" y="4352"/>
                    <a:pt x="6215" y="5953"/>
                  </a:cubicBezTo>
                  <a:cubicBezTo>
                    <a:pt x="6059" y="6243"/>
                    <a:pt x="6067" y="6608"/>
                    <a:pt x="6189" y="6608"/>
                  </a:cubicBezTo>
                  <a:cubicBezTo>
                    <a:pt x="6250" y="6608"/>
                    <a:pt x="6338" y="6518"/>
                    <a:pt x="6449" y="6286"/>
                  </a:cubicBezTo>
                  <a:cubicBezTo>
                    <a:pt x="6611" y="5864"/>
                    <a:pt x="6932" y="5536"/>
                    <a:pt x="7103" y="5179"/>
                  </a:cubicBezTo>
                  <a:lnTo>
                    <a:pt x="7103" y="5179"/>
                  </a:lnTo>
                  <a:cubicBezTo>
                    <a:pt x="7098" y="5183"/>
                    <a:pt x="7091" y="5186"/>
                    <a:pt x="7082" y="5186"/>
                  </a:cubicBezTo>
                  <a:cubicBezTo>
                    <a:pt x="7371" y="4435"/>
                    <a:pt x="8836" y="507"/>
                    <a:pt x="7685" y="507"/>
                  </a:cubicBezTo>
                  <a:cubicBezTo>
                    <a:pt x="7507" y="507"/>
                    <a:pt x="7266" y="601"/>
                    <a:pt x="6949" y="816"/>
                  </a:cubicBezTo>
                  <a:cubicBezTo>
                    <a:pt x="6212" y="509"/>
                    <a:pt x="6141" y="1"/>
                    <a:pt x="58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rot="1265350">
              <a:off x="7361860" y="4354702"/>
              <a:ext cx="524859" cy="339572"/>
            </a:xfrm>
            <a:custGeom>
              <a:avLst/>
              <a:gdLst/>
              <a:ahLst/>
              <a:cxnLst/>
              <a:rect l="l" t="t" r="r" b="b"/>
              <a:pathLst>
                <a:path w="8702" h="5630" extrusionOk="0">
                  <a:moveTo>
                    <a:pt x="1224" y="0"/>
                  </a:moveTo>
                  <a:cubicBezTo>
                    <a:pt x="611" y="0"/>
                    <a:pt x="309" y="1228"/>
                    <a:pt x="716" y="1722"/>
                  </a:cubicBezTo>
                  <a:cubicBezTo>
                    <a:pt x="549" y="2122"/>
                    <a:pt x="582" y="2656"/>
                    <a:pt x="882" y="3056"/>
                  </a:cubicBezTo>
                  <a:cubicBezTo>
                    <a:pt x="0" y="4753"/>
                    <a:pt x="2345" y="5629"/>
                    <a:pt x="4556" y="5629"/>
                  </a:cubicBezTo>
                  <a:cubicBezTo>
                    <a:pt x="6691" y="5629"/>
                    <a:pt x="8701" y="4811"/>
                    <a:pt x="7554" y="3123"/>
                  </a:cubicBezTo>
                  <a:cubicBezTo>
                    <a:pt x="7721" y="2789"/>
                    <a:pt x="7687" y="2389"/>
                    <a:pt x="7487" y="2055"/>
                  </a:cubicBezTo>
                  <a:cubicBezTo>
                    <a:pt x="8054" y="1119"/>
                    <a:pt x="7488" y="159"/>
                    <a:pt x="6568" y="159"/>
                  </a:cubicBezTo>
                  <a:cubicBezTo>
                    <a:pt x="6406" y="159"/>
                    <a:pt x="6233" y="189"/>
                    <a:pt x="6053" y="254"/>
                  </a:cubicBezTo>
                  <a:cubicBezTo>
                    <a:pt x="5723" y="290"/>
                    <a:pt x="5395" y="304"/>
                    <a:pt x="5068" y="304"/>
                  </a:cubicBezTo>
                  <a:cubicBezTo>
                    <a:pt x="3873" y="304"/>
                    <a:pt x="2695" y="113"/>
                    <a:pt x="1516" y="87"/>
                  </a:cubicBezTo>
                  <a:cubicBezTo>
                    <a:pt x="1413" y="27"/>
                    <a:pt x="1315" y="0"/>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6" name="Google Shape;3306;p28"/>
          <p:cNvGrpSpPr/>
          <p:nvPr/>
        </p:nvGrpSpPr>
        <p:grpSpPr>
          <a:xfrm>
            <a:off x="533399" y="3828164"/>
            <a:ext cx="805420" cy="783662"/>
            <a:chOff x="773814" y="2591098"/>
            <a:chExt cx="580441" cy="564760"/>
          </a:xfrm>
        </p:grpSpPr>
        <p:sp>
          <p:nvSpPr>
            <p:cNvPr id="3307" name="Google Shape;3307;p28"/>
            <p:cNvSpPr/>
            <p:nvPr/>
          </p:nvSpPr>
          <p:spPr>
            <a:xfrm rot="6724597">
              <a:off x="851348" y="2646558"/>
              <a:ext cx="425374" cy="453841"/>
            </a:xfrm>
            <a:custGeom>
              <a:avLst/>
              <a:gdLst/>
              <a:ahLst/>
              <a:cxnLst/>
              <a:rect l="l" t="t" r="r" b="b"/>
              <a:pathLst>
                <a:path w="5738" h="6122" extrusionOk="0">
                  <a:moveTo>
                    <a:pt x="3867" y="0"/>
                  </a:moveTo>
                  <a:cubicBezTo>
                    <a:pt x="3316" y="0"/>
                    <a:pt x="2775" y="478"/>
                    <a:pt x="2469" y="1014"/>
                  </a:cubicBezTo>
                  <a:cubicBezTo>
                    <a:pt x="2131" y="531"/>
                    <a:pt x="1636" y="31"/>
                    <a:pt x="1187" y="31"/>
                  </a:cubicBezTo>
                  <a:cubicBezTo>
                    <a:pt x="1014" y="31"/>
                    <a:pt x="849" y="105"/>
                    <a:pt x="701" y="280"/>
                  </a:cubicBezTo>
                  <a:cubicBezTo>
                    <a:pt x="267" y="680"/>
                    <a:pt x="368" y="1014"/>
                    <a:pt x="801" y="1614"/>
                  </a:cubicBezTo>
                  <a:cubicBezTo>
                    <a:pt x="1068" y="1948"/>
                    <a:pt x="1335" y="2015"/>
                    <a:pt x="1402" y="2148"/>
                  </a:cubicBezTo>
                  <a:cubicBezTo>
                    <a:pt x="701" y="2315"/>
                    <a:pt x="1" y="2682"/>
                    <a:pt x="234" y="3482"/>
                  </a:cubicBezTo>
                  <a:cubicBezTo>
                    <a:pt x="442" y="4107"/>
                    <a:pt x="996" y="4361"/>
                    <a:pt x="1587" y="4361"/>
                  </a:cubicBezTo>
                  <a:cubicBezTo>
                    <a:pt x="1658" y="4361"/>
                    <a:pt x="1730" y="4357"/>
                    <a:pt x="1802" y="4350"/>
                  </a:cubicBezTo>
                  <a:lnTo>
                    <a:pt x="1802" y="4350"/>
                  </a:lnTo>
                  <a:cubicBezTo>
                    <a:pt x="1535" y="5117"/>
                    <a:pt x="1535" y="6084"/>
                    <a:pt x="2369" y="6118"/>
                  </a:cubicBezTo>
                  <a:cubicBezTo>
                    <a:pt x="2405" y="6120"/>
                    <a:pt x="2441" y="6121"/>
                    <a:pt x="2475" y="6121"/>
                  </a:cubicBezTo>
                  <a:cubicBezTo>
                    <a:pt x="3384" y="6121"/>
                    <a:pt x="3567" y="5287"/>
                    <a:pt x="3503" y="4483"/>
                  </a:cubicBezTo>
                  <a:lnTo>
                    <a:pt x="3503" y="4483"/>
                  </a:lnTo>
                  <a:cubicBezTo>
                    <a:pt x="3763" y="4652"/>
                    <a:pt x="4043" y="4755"/>
                    <a:pt x="4311" y="4755"/>
                  </a:cubicBezTo>
                  <a:cubicBezTo>
                    <a:pt x="4733" y="4755"/>
                    <a:pt x="5127" y="4501"/>
                    <a:pt x="5371" y="3849"/>
                  </a:cubicBezTo>
                  <a:cubicBezTo>
                    <a:pt x="5738" y="2915"/>
                    <a:pt x="4971" y="2582"/>
                    <a:pt x="4137" y="2515"/>
                  </a:cubicBezTo>
                  <a:cubicBezTo>
                    <a:pt x="4704" y="1781"/>
                    <a:pt x="5171" y="647"/>
                    <a:pt x="4370" y="147"/>
                  </a:cubicBezTo>
                  <a:cubicBezTo>
                    <a:pt x="4206" y="45"/>
                    <a:pt x="4036" y="0"/>
                    <a:pt x="3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8"/>
            <p:cNvSpPr/>
            <p:nvPr/>
          </p:nvSpPr>
          <p:spPr>
            <a:xfrm rot="6724597">
              <a:off x="1030250" y="2828258"/>
              <a:ext cx="102451" cy="76431"/>
            </a:xfrm>
            <a:custGeom>
              <a:avLst/>
              <a:gdLst/>
              <a:ahLst/>
              <a:cxnLst/>
              <a:rect l="l" t="t" r="r" b="b"/>
              <a:pathLst>
                <a:path w="1382" h="1031" extrusionOk="0">
                  <a:moveTo>
                    <a:pt x="777" y="0"/>
                  </a:moveTo>
                  <a:cubicBezTo>
                    <a:pt x="738" y="0"/>
                    <a:pt x="701" y="7"/>
                    <a:pt x="667" y="19"/>
                  </a:cubicBezTo>
                  <a:cubicBezTo>
                    <a:pt x="167" y="85"/>
                    <a:pt x="0" y="819"/>
                    <a:pt x="500" y="986"/>
                  </a:cubicBezTo>
                  <a:cubicBezTo>
                    <a:pt x="571" y="1017"/>
                    <a:pt x="640" y="1031"/>
                    <a:pt x="704" y="1031"/>
                  </a:cubicBezTo>
                  <a:cubicBezTo>
                    <a:pt x="1126" y="1031"/>
                    <a:pt x="1381" y="437"/>
                    <a:pt x="1034" y="119"/>
                  </a:cubicBezTo>
                  <a:cubicBezTo>
                    <a:pt x="945" y="30"/>
                    <a:pt x="856" y="0"/>
                    <a:pt x="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BLANK_1_1_1_1_1_1_1_1">
    <p:spTree>
      <p:nvGrpSpPr>
        <p:cNvPr id="1" name="Shape 3309"/>
        <p:cNvGrpSpPr/>
        <p:nvPr/>
      </p:nvGrpSpPr>
      <p:grpSpPr>
        <a:xfrm>
          <a:off x="0" y="0"/>
          <a:ext cx="0" cy="0"/>
          <a:chOff x="0" y="0"/>
          <a:chExt cx="0" cy="0"/>
        </a:xfrm>
      </p:grpSpPr>
      <p:grpSp>
        <p:nvGrpSpPr>
          <p:cNvPr id="3310" name="Google Shape;3310;p29"/>
          <p:cNvGrpSpPr/>
          <p:nvPr/>
        </p:nvGrpSpPr>
        <p:grpSpPr>
          <a:xfrm>
            <a:off x="0" y="-284003"/>
            <a:ext cx="9144012" cy="5711504"/>
            <a:chOff x="0" y="-284003"/>
            <a:chExt cx="9144012" cy="5711504"/>
          </a:xfrm>
        </p:grpSpPr>
        <p:grpSp>
          <p:nvGrpSpPr>
            <p:cNvPr id="3311" name="Google Shape;3311;p29"/>
            <p:cNvGrpSpPr/>
            <p:nvPr/>
          </p:nvGrpSpPr>
          <p:grpSpPr>
            <a:xfrm>
              <a:off x="36" y="-284003"/>
              <a:ext cx="4666015" cy="2896979"/>
              <a:chOff x="2" y="-392678"/>
              <a:chExt cx="4598872" cy="2855291"/>
            </a:xfrm>
          </p:grpSpPr>
          <p:grpSp>
            <p:nvGrpSpPr>
              <p:cNvPr id="3312" name="Google Shape;3312;p29"/>
              <p:cNvGrpSpPr/>
              <p:nvPr/>
            </p:nvGrpSpPr>
            <p:grpSpPr>
              <a:xfrm>
                <a:off x="1021575" y="422615"/>
                <a:ext cx="974242" cy="2039999"/>
                <a:chOff x="-45829" y="1130675"/>
                <a:chExt cx="2011235" cy="4211393"/>
              </a:xfrm>
            </p:grpSpPr>
            <p:sp>
              <p:nvSpPr>
                <p:cNvPr id="3313" name="Google Shape;3313;p29"/>
                <p:cNvSpPr/>
                <p:nvPr/>
              </p:nvSpPr>
              <p:spPr>
                <a:xfrm>
                  <a:off x="1208591" y="4700457"/>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9"/>
                <p:cNvSpPr/>
                <p:nvPr/>
              </p:nvSpPr>
              <p:spPr>
                <a:xfrm>
                  <a:off x="-45829" y="181513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7" name="Google Shape;3317;p29"/>
              <p:cNvGrpSpPr/>
              <p:nvPr/>
            </p:nvGrpSpPr>
            <p:grpSpPr>
              <a:xfrm>
                <a:off x="2216734" y="270725"/>
                <a:ext cx="864904" cy="1828107"/>
                <a:chOff x="4" y="1130675"/>
                <a:chExt cx="1785515" cy="3773961"/>
              </a:xfrm>
            </p:grpSpPr>
            <p:sp>
              <p:nvSpPr>
                <p:cNvPr id="3318" name="Google Shape;3318;p29"/>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2" name="Google Shape;3322;p29"/>
              <p:cNvGrpSpPr/>
              <p:nvPr/>
            </p:nvGrpSpPr>
            <p:grpSpPr>
              <a:xfrm flipH="1">
                <a:off x="3399935" y="-392678"/>
                <a:ext cx="1198939" cy="2375804"/>
                <a:chOff x="-350423" y="3"/>
                <a:chExt cx="2475101" cy="4904633"/>
              </a:xfrm>
            </p:grpSpPr>
            <p:sp>
              <p:nvSpPr>
                <p:cNvPr id="3323" name="Google Shape;3323;p29"/>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9"/>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9"/>
                <p:cNvSpPr/>
                <p:nvPr/>
              </p:nvSpPr>
              <p:spPr>
                <a:xfrm>
                  <a:off x="1367863" y="262643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9"/>
                <p:cNvSpPr/>
                <p:nvPr/>
              </p:nvSpPr>
              <p:spPr>
                <a:xfrm>
                  <a:off x="-350423" y="172529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8" name="Google Shape;3328;p29"/>
              <p:cNvGrpSpPr/>
              <p:nvPr/>
            </p:nvGrpSpPr>
            <p:grpSpPr>
              <a:xfrm>
                <a:off x="2" y="270725"/>
                <a:ext cx="864904" cy="1828107"/>
                <a:chOff x="4" y="1130675"/>
                <a:chExt cx="1785515" cy="3773961"/>
              </a:xfrm>
            </p:grpSpPr>
            <p:sp>
              <p:nvSpPr>
                <p:cNvPr id="3329" name="Google Shape;3329;p29"/>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3" name="Google Shape;3333;p29"/>
              <p:cNvSpPr/>
              <p:nvPr/>
            </p:nvSpPr>
            <p:spPr>
              <a:xfrm flipH="1">
                <a:off x="3234480" y="1983019"/>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9"/>
              <p:cNvSpPr/>
              <p:nvPr/>
            </p:nvSpPr>
            <p:spPr>
              <a:xfrm flipH="1">
                <a:off x="1098668" y="-187800"/>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29"/>
            <p:cNvGrpSpPr/>
            <p:nvPr/>
          </p:nvGrpSpPr>
          <p:grpSpPr>
            <a:xfrm flipH="1">
              <a:off x="7207389" y="279722"/>
              <a:ext cx="877581" cy="3052735"/>
              <a:chOff x="4" y="3"/>
              <a:chExt cx="1785515" cy="6211057"/>
            </a:xfrm>
          </p:grpSpPr>
          <p:sp>
            <p:nvSpPr>
              <p:cNvPr id="3336" name="Google Shape;3336;p29"/>
              <p:cNvSpPr/>
              <p:nvPr/>
            </p:nvSpPr>
            <p:spPr>
              <a:xfrm>
                <a:off x="809894" y="55694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1" name="Google Shape;3341;p29"/>
            <p:cNvGrpSpPr/>
            <p:nvPr/>
          </p:nvGrpSpPr>
          <p:grpSpPr>
            <a:xfrm flipH="1">
              <a:off x="6017274" y="125611"/>
              <a:ext cx="1193863" cy="2628340"/>
              <a:chOff x="-643500" y="3"/>
              <a:chExt cx="2429019" cy="5347588"/>
            </a:xfrm>
          </p:grpSpPr>
          <p:sp>
            <p:nvSpPr>
              <p:cNvPr id="3342" name="Google Shape;3342;p29"/>
              <p:cNvSpPr/>
              <p:nvPr/>
            </p:nvSpPr>
            <p:spPr>
              <a:xfrm>
                <a:off x="-643500" y="470598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9"/>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7" name="Google Shape;3347;p29"/>
            <p:cNvSpPr/>
            <p:nvPr/>
          </p:nvSpPr>
          <p:spPr>
            <a:xfrm>
              <a:off x="4650101" y="21034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a:off x="4705785" y="8213"/>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9"/>
            <p:cNvSpPr/>
            <p:nvPr/>
          </p:nvSpPr>
          <p:spPr>
            <a:xfrm>
              <a:off x="5155692" y="1700821"/>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9"/>
            <p:cNvSpPr/>
            <p:nvPr/>
          </p:nvSpPr>
          <p:spPr>
            <a:xfrm>
              <a:off x="4650101" y="1171824"/>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9"/>
            <p:cNvSpPr/>
            <p:nvPr/>
          </p:nvSpPr>
          <p:spPr>
            <a:xfrm>
              <a:off x="5155692" y="5639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2" name="Google Shape;3352;p29"/>
            <p:cNvGrpSpPr/>
            <p:nvPr/>
          </p:nvGrpSpPr>
          <p:grpSpPr>
            <a:xfrm flipH="1">
              <a:off x="8266431" y="125611"/>
              <a:ext cx="877581" cy="2410627"/>
              <a:chOff x="4" y="3"/>
              <a:chExt cx="1785515" cy="4904633"/>
            </a:xfrm>
          </p:grpSpPr>
          <p:sp>
            <p:nvSpPr>
              <p:cNvPr id="3353" name="Google Shape;3353;p29"/>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9"/>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8" name="Google Shape;3358;p29"/>
            <p:cNvSpPr/>
            <p:nvPr/>
          </p:nvSpPr>
          <p:spPr>
            <a:xfrm>
              <a:off x="5490268" y="24186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9"/>
            <p:cNvSpPr/>
            <p:nvPr/>
          </p:nvSpPr>
          <p:spPr>
            <a:xfrm>
              <a:off x="5586503" y="-189723"/>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0" name="Google Shape;3360;p29"/>
            <p:cNvGrpSpPr/>
            <p:nvPr/>
          </p:nvGrpSpPr>
          <p:grpSpPr>
            <a:xfrm flipH="1">
              <a:off x="7207444" y="2847619"/>
              <a:ext cx="1327308" cy="2579872"/>
              <a:chOff x="-915006" y="-657895"/>
              <a:chExt cx="2700525" cy="5248976"/>
            </a:xfrm>
          </p:grpSpPr>
          <p:sp>
            <p:nvSpPr>
              <p:cNvPr id="3361" name="Google Shape;3361;p29"/>
              <p:cNvSpPr/>
              <p:nvPr/>
            </p:nvSpPr>
            <p:spPr>
              <a:xfrm>
                <a:off x="4" y="394947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9"/>
              <p:cNvSpPr/>
              <p:nvPr/>
            </p:nvSpPr>
            <p:spPr>
              <a:xfrm>
                <a:off x="-915006" y="-65789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6" name="Google Shape;3366;p29"/>
            <p:cNvGrpSpPr/>
            <p:nvPr/>
          </p:nvGrpSpPr>
          <p:grpSpPr>
            <a:xfrm flipH="1">
              <a:off x="6017392" y="3016874"/>
              <a:ext cx="877581" cy="2410627"/>
              <a:chOff x="4" y="3"/>
              <a:chExt cx="1785515" cy="4904633"/>
            </a:xfrm>
          </p:grpSpPr>
          <p:sp>
            <p:nvSpPr>
              <p:cNvPr id="3367" name="Google Shape;3367;p29"/>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9"/>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2" name="Google Shape;3372;p29"/>
            <p:cNvSpPr/>
            <p:nvPr/>
          </p:nvSpPr>
          <p:spPr>
            <a:xfrm>
              <a:off x="4650326" y="510901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9"/>
            <p:cNvSpPr/>
            <p:nvPr/>
          </p:nvSpPr>
          <p:spPr>
            <a:xfrm>
              <a:off x="4706016" y="2899482"/>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9"/>
            <p:cNvSpPr/>
            <p:nvPr/>
          </p:nvSpPr>
          <p:spPr>
            <a:xfrm>
              <a:off x="5452045" y="4168939"/>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9"/>
            <p:cNvSpPr/>
            <p:nvPr/>
          </p:nvSpPr>
          <p:spPr>
            <a:xfrm>
              <a:off x="4706023" y="4390905"/>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9"/>
            <p:cNvSpPr/>
            <p:nvPr/>
          </p:nvSpPr>
          <p:spPr>
            <a:xfrm>
              <a:off x="5155901" y="345516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7" name="Google Shape;3377;p29"/>
            <p:cNvGrpSpPr/>
            <p:nvPr/>
          </p:nvGrpSpPr>
          <p:grpSpPr>
            <a:xfrm flipH="1">
              <a:off x="8266431" y="3016874"/>
              <a:ext cx="877581" cy="2410627"/>
              <a:chOff x="4" y="3"/>
              <a:chExt cx="1785515" cy="4904633"/>
            </a:xfrm>
          </p:grpSpPr>
          <p:sp>
            <p:nvSpPr>
              <p:cNvPr id="3378" name="Google Shape;3378;p29"/>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9"/>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3" name="Google Shape;3383;p29"/>
            <p:cNvSpPr/>
            <p:nvPr/>
          </p:nvSpPr>
          <p:spPr>
            <a:xfrm flipH="1">
              <a:off x="7894552" y="22207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9"/>
            <p:cNvSpPr/>
            <p:nvPr/>
          </p:nvSpPr>
          <p:spPr>
            <a:xfrm>
              <a:off x="5333005" y="4793757"/>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9"/>
            <p:cNvSpPr/>
            <p:nvPr/>
          </p:nvSpPr>
          <p:spPr>
            <a:xfrm>
              <a:off x="5717711" y="2954978"/>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6" name="Google Shape;3386;p29"/>
            <p:cNvGrpSpPr/>
            <p:nvPr/>
          </p:nvGrpSpPr>
          <p:grpSpPr>
            <a:xfrm>
              <a:off x="36" y="65430"/>
              <a:ext cx="4493790" cy="5267582"/>
              <a:chOff x="2" y="-48273"/>
              <a:chExt cx="4429125" cy="5191782"/>
            </a:xfrm>
          </p:grpSpPr>
          <p:grpSp>
            <p:nvGrpSpPr>
              <p:cNvPr id="3387" name="Google Shape;3387;p29"/>
              <p:cNvGrpSpPr/>
              <p:nvPr/>
            </p:nvGrpSpPr>
            <p:grpSpPr>
              <a:xfrm>
                <a:off x="1043776" y="2724642"/>
                <a:ext cx="864904" cy="2375804"/>
                <a:chOff x="4" y="3"/>
                <a:chExt cx="1785515" cy="4904633"/>
              </a:xfrm>
            </p:grpSpPr>
            <p:sp>
              <p:nvSpPr>
                <p:cNvPr id="3388" name="Google Shape;3388;p29"/>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9"/>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3" name="Google Shape;3393;p29"/>
              <p:cNvGrpSpPr/>
              <p:nvPr/>
            </p:nvGrpSpPr>
            <p:grpSpPr>
              <a:xfrm>
                <a:off x="2216734" y="2572753"/>
                <a:ext cx="864904" cy="2375804"/>
                <a:chOff x="4" y="3"/>
                <a:chExt cx="1785515" cy="4904633"/>
              </a:xfrm>
            </p:grpSpPr>
            <p:sp>
              <p:nvSpPr>
                <p:cNvPr id="3394" name="Google Shape;3394;p29"/>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9"/>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9" name="Google Shape;3399;p29"/>
              <p:cNvGrpSpPr/>
              <p:nvPr/>
            </p:nvGrpSpPr>
            <p:grpSpPr>
              <a:xfrm flipH="1">
                <a:off x="3564223" y="2457047"/>
                <a:ext cx="864904" cy="2375804"/>
                <a:chOff x="4" y="3"/>
                <a:chExt cx="1785515" cy="4904633"/>
              </a:xfrm>
            </p:grpSpPr>
            <p:sp>
              <p:nvSpPr>
                <p:cNvPr id="3400" name="Google Shape;3400;p29"/>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9"/>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5" name="Google Shape;3405;p29"/>
              <p:cNvGrpSpPr/>
              <p:nvPr/>
            </p:nvGrpSpPr>
            <p:grpSpPr>
              <a:xfrm>
                <a:off x="2" y="2572753"/>
                <a:ext cx="864904" cy="2375804"/>
                <a:chOff x="4" y="3"/>
                <a:chExt cx="1785515" cy="4904633"/>
              </a:xfrm>
            </p:grpSpPr>
            <p:sp>
              <p:nvSpPr>
                <p:cNvPr id="3406" name="Google Shape;3406;p29"/>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9"/>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9"/>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9"/>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9"/>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1" name="Google Shape;3411;p29"/>
              <p:cNvSpPr/>
              <p:nvPr/>
            </p:nvSpPr>
            <p:spPr>
              <a:xfrm>
                <a:off x="828045" y="2231326"/>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9"/>
              <p:cNvSpPr/>
              <p:nvPr/>
            </p:nvSpPr>
            <p:spPr>
              <a:xfrm flipH="1">
                <a:off x="3234480" y="4832744"/>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9"/>
              <p:cNvSpPr/>
              <p:nvPr/>
            </p:nvSpPr>
            <p:spPr>
              <a:xfrm flipH="1">
                <a:off x="1995821" y="-48273"/>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4" name="Google Shape;3414;p29"/>
            <p:cNvSpPr/>
            <p:nvPr/>
          </p:nvSpPr>
          <p:spPr>
            <a:xfrm flipH="1">
              <a:off x="8070299" y="-246062"/>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9"/>
            <p:cNvSpPr/>
            <p:nvPr/>
          </p:nvSpPr>
          <p:spPr>
            <a:xfrm flipH="1">
              <a:off x="2947971" y="-24608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9"/>
            <p:cNvSpPr/>
            <p:nvPr/>
          </p:nvSpPr>
          <p:spPr>
            <a:xfrm flipH="1">
              <a:off x="0" y="-145787"/>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9"/>
            <p:cNvSpPr/>
            <p:nvPr/>
          </p:nvSpPr>
          <p:spPr>
            <a:xfrm>
              <a:off x="5586486" y="111446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8" name="Google Shape;3418;p29"/>
          <p:cNvSpPr/>
          <p:nvPr/>
        </p:nvSpPr>
        <p:spPr>
          <a:xfrm>
            <a:off x="476400" y="473202"/>
            <a:ext cx="8191200" cy="41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9" name="Google Shape;3419;p29"/>
          <p:cNvGrpSpPr/>
          <p:nvPr/>
        </p:nvGrpSpPr>
        <p:grpSpPr>
          <a:xfrm rot="2486906">
            <a:off x="8302558" y="3711172"/>
            <a:ext cx="425344" cy="1428743"/>
            <a:chOff x="928875" y="186999"/>
            <a:chExt cx="425373" cy="1428842"/>
          </a:xfrm>
        </p:grpSpPr>
        <p:sp>
          <p:nvSpPr>
            <p:cNvPr id="3420" name="Google Shape;3420;p29"/>
            <p:cNvSpPr/>
            <p:nvPr/>
          </p:nvSpPr>
          <p:spPr>
            <a:xfrm rot="-5400000">
              <a:off x="427141" y="688734"/>
              <a:ext cx="1428842" cy="425373"/>
            </a:xfrm>
            <a:custGeom>
              <a:avLst/>
              <a:gdLst/>
              <a:ahLst/>
              <a:cxnLst/>
              <a:rect l="l" t="t" r="r" b="b"/>
              <a:pathLst>
                <a:path w="52305" h="9808" extrusionOk="0">
                  <a:moveTo>
                    <a:pt x="0" y="0"/>
                  </a:moveTo>
                  <a:lnTo>
                    <a:pt x="0" y="9807"/>
                  </a:lnTo>
                  <a:lnTo>
                    <a:pt x="52304" y="9807"/>
                  </a:lnTo>
                  <a:lnTo>
                    <a:pt x="48401" y="4904"/>
                  </a:lnTo>
                  <a:lnTo>
                    <a:pt x="523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9"/>
            <p:cNvSpPr/>
            <p:nvPr/>
          </p:nvSpPr>
          <p:spPr>
            <a:xfrm rot="-5400000">
              <a:off x="977374" y="1481937"/>
              <a:ext cx="36216" cy="39079"/>
            </a:xfrm>
            <a:custGeom>
              <a:avLst/>
              <a:gdLst/>
              <a:ahLst/>
              <a:cxnLst/>
              <a:rect l="l" t="t" r="r" b="b"/>
              <a:pathLst>
                <a:path w="835" h="901" extrusionOk="0">
                  <a:moveTo>
                    <a:pt x="834" y="434"/>
                  </a:moveTo>
                  <a:cubicBezTo>
                    <a:pt x="834" y="167"/>
                    <a:pt x="634" y="0"/>
                    <a:pt x="434" y="0"/>
                  </a:cubicBezTo>
                  <a:cubicBezTo>
                    <a:pt x="167" y="0"/>
                    <a:pt x="0" y="234"/>
                    <a:pt x="0" y="434"/>
                  </a:cubicBezTo>
                  <a:cubicBezTo>
                    <a:pt x="0" y="634"/>
                    <a:pt x="200" y="834"/>
                    <a:pt x="434" y="834"/>
                  </a:cubicBezTo>
                  <a:cubicBezTo>
                    <a:pt x="667" y="901"/>
                    <a:pt x="834" y="667"/>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9"/>
            <p:cNvSpPr/>
            <p:nvPr/>
          </p:nvSpPr>
          <p:spPr>
            <a:xfrm rot="-5400000">
              <a:off x="975964" y="1338701"/>
              <a:ext cx="36173" cy="36216"/>
            </a:xfrm>
            <a:custGeom>
              <a:avLst/>
              <a:gdLst/>
              <a:ahLst/>
              <a:cxnLst/>
              <a:rect l="l" t="t" r="r" b="b"/>
              <a:pathLst>
                <a:path w="834" h="835" extrusionOk="0">
                  <a:moveTo>
                    <a:pt x="834" y="434"/>
                  </a:moveTo>
                  <a:cubicBezTo>
                    <a:pt x="834" y="667"/>
                    <a:pt x="634" y="834"/>
                    <a:pt x="434" y="834"/>
                  </a:cubicBezTo>
                  <a:cubicBezTo>
                    <a:pt x="200" y="834"/>
                    <a:pt x="0" y="667"/>
                    <a:pt x="0" y="434"/>
                  </a:cubicBezTo>
                  <a:cubicBezTo>
                    <a:pt x="0" y="200"/>
                    <a:pt x="200" y="0"/>
                    <a:pt x="434" y="0"/>
                  </a:cubicBezTo>
                  <a:cubicBezTo>
                    <a:pt x="634" y="0"/>
                    <a:pt x="834" y="200"/>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9"/>
            <p:cNvSpPr/>
            <p:nvPr/>
          </p:nvSpPr>
          <p:spPr>
            <a:xfrm rot="-5400000">
              <a:off x="975943" y="1194034"/>
              <a:ext cx="36216" cy="36216"/>
            </a:xfrm>
            <a:custGeom>
              <a:avLst/>
              <a:gdLst/>
              <a:ahLst/>
              <a:cxnLst/>
              <a:rect l="l" t="t" r="r" b="b"/>
              <a:pathLst>
                <a:path w="835" h="835" extrusionOk="0">
                  <a:moveTo>
                    <a:pt x="835" y="434"/>
                  </a:moveTo>
                  <a:cubicBezTo>
                    <a:pt x="835" y="667"/>
                    <a:pt x="635" y="834"/>
                    <a:pt x="434" y="834"/>
                  </a:cubicBezTo>
                  <a:cubicBezTo>
                    <a:pt x="201" y="834"/>
                    <a:pt x="1" y="667"/>
                    <a:pt x="1" y="434"/>
                  </a:cubicBezTo>
                  <a:cubicBezTo>
                    <a:pt x="1" y="200"/>
                    <a:pt x="201" y="0"/>
                    <a:pt x="434" y="0"/>
                  </a:cubicBezTo>
                  <a:cubicBezTo>
                    <a:pt x="635" y="0"/>
                    <a:pt x="835" y="200"/>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9"/>
            <p:cNvSpPr/>
            <p:nvPr/>
          </p:nvSpPr>
          <p:spPr>
            <a:xfrm rot="-5400000">
              <a:off x="975943" y="1049345"/>
              <a:ext cx="36216" cy="36216"/>
            </a:xfrm>
            <a:custGeom>
              <a:avLst/>
              <a:gdLst/>
              <a:ahLst/>
              <a:cxnLst/>
              <a:rect l="l" t="t" r="r" b="b"/>
              <a:pathLst>
                <a:path w="835" h="835" extrusionOk="0">
                  <a:moveTo>
                    <a:pt x="834" y="434"/>
                  </a:moveTo>
                  <a:cubicBezTo>
                    <a:pt x="834" y="667"/>
                    <a:pt x="634" y="834"/>
                    <a:pt x="434" y="834"/>
                  </a:cubicBezTo>
                  <a:cubicBezTo>
                    <a:pt x="201" y="834"/>
                    <a:pt x="0" y="667"/>
                    <a:pt x="0" y="434"/>
                  </a:cubicBezTo>
                  <a:cubicBezTo>
                    <a:pt x="0" y="200"/>
                    <a:pt x="201" y="0"/>
                    <a:pt x="434" y="0"/>
                  </a:cubicBezTo>
                  <a:cubicBezTo>
                    <a:pt x="634" y="0"/>
                    <a:pt x="834" y="200"/>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9"/>
            <p:cNvSpPr/>
            <p:nvPr/>
          </p:nvSpPr>
          <p:spPr>
            <a:xfrm rot="-5400000">
              <a:off x="975943" y="904656"/>
              <a:ext cx="36216" cy="36216"/>
            </a:xfrm>
            <a:custGeom>
              <a:avLst/>
              <a:gdLst/>
              <a:ahLst/>
              <a:cxnLst/>
              <a:rect l="l" t="t" r="r" b="b"/>
              <a:pathLst>
                <a:path w="835" h="835" extrusionOk="0">
                  <a:moveTo>
                    <a:pt x="834" y="434"/>
                  </a:moveTo>
                  <a:cubicBezTo>
                    <a:pt x="834" y="667"/>
                    <a:pt x="634" y="834"/>
                    <a:pt x="434" y="834"/>
                  </a:cubicBezTo>
                  <a:cubicBezTo>
                    <a:pt x="200" y="834"/>
                    <a:pt x="0" y="667"/>
                    <a:pt x="0" y="434"/>
                  </a:cubicBezTo>
                  <a:cubicBezTo>
                    <a:pt x="0" y="200"/>
                    <a:pt x="200" y="0"/>
                    <a:pt x="434" y="0"/>
                  </a:cubicBezTo>
                  <a:cubicBezTo>
                    <a:pt x="634" y="0"/>
                    <a:pt x="834" y="200"/>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9"/>
            <p:cNvSpPr/>
            <p:nvPr/>
          </p:nvSpPr>
          <p:spPr>
            <a:xfrm rot="-5400000">
              <a:off x="975943" y="760011"/>
              <a:ext cx="36216" cy="36216"/>
            </a:xfrm>
            <a:custGeom>
              <a:avLst/>
              <a:gdLst/>
              <a:ahLst/>
              <a:cxnLst/>
              <a:rect l="l" t="t" r="r" b="b"/>
              <a:pathLst>
                <a:path w="835" h="835" extrusionOk="0">
                  <a:moveTo>
                    <a:pt x="835" y="434"/>
                  </a:moveTo>
                  <a:cubicBezTo>
                    <a:pt x="835" y="667"/>
                    <a:pt x="635" y="834"/>
                    <a:pt x="435" y="834"/>
                  </a:cubicBezTo>
                  <a:cubicBezTo>
                    <a:pt x="201" y="834"/>
                    <a:pt x="1" y="667"/>
                    <a:pt x="1" y="434"/>
                  </a:cubicBezTo>
                  <a:cubicBezTo>
                    <a:pt x="1" y="200"/>
                    <a:pt x="201" y="0"/>
                    <a:pt x="435" y="0"/>
                  </a:cubicBezTo>
                  <a:cubicBezTo>
                    <a:pt x="635" y="0"/>
                    <a:pt x="835" y="200"/>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9"/>
            <p:cNvSpPr/>
            <p:nvPr/>
          </p:nvSpPr>
          <p:spPr>
            <a:xfrm rot="-5400000">
              <a:off x="975943" y="615322"/>
              <a:ext cx="36216" cy="36216"/>
            </a:xfrm>
            <a:custGeom>
              <a:avLst/>
              <a:gdLst/>
              <a:ahLst/>
              <a:cxnLst/>
              <a:rect l="l" t="t" r="r" b="b"/>
              <a:pathLst>
                <a:path w="835" h="835" extrusionOk="0">
                  <a:moveTo>
                    <a:pt x="835" y="434"/>
                  </a:moveTo>
                  <a:cubicBezTo>
                    <a:pt x="835" y="667"/>
                    <a:pt x="634" y="834"/>
                    <a:pt x="434" y="834"/>
                  </a:cubicBezTo>
                  <a:cubicBezTo>
                    <a:pt x="201" y="834"/>
                    <a:pt x="1" y="667"/>
                    <a:pt x="1" y="434"/>
                  </a:cubicBezTo>
                  <a:cubicBezTo>
                    <a:pt x="1" y="200"/>
                    <a:pt x="201" y="0"/>
                    <a:pt x="434" y="0"/>
                  </a:cubicBezTo>
                  <a:cubicBezTo>
                    <a:pt x="634" y="0"/>
                    <a:pt x="835" y="200"/>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9"/>
            <p:cNvSpPr/>
            <p:nvPr/>
          </p:nvSpPr>
          <p:spPr>
            <a:xfrm rot="-5400000">
              <a:off x="977374" y="467771"/>
              <a:ext cx="36216" cy="39079"/>
            </a:xfrm>
            <a:custGeom>
              <a:avLst/>
              <a:gdLst/>
              <a:ahLst/>
              <a:cxnLst/>
              <a:rect l="l" t="t" r="r" b="b"/>
              <a:pathLst>
                <a:path w="835" h="901" extrusionOk="0">
                  <a:moveTo>
                    <a:pt x="835" y="434"/>
                  </a:moveTo>
                  <a:cubicBezTo>
                    <a:pt x="835" y="167"/>
                    <a:pt x="634" y="0"/>
                    <a:pt x="434" y="0"/>
                  </a:cubicBezTo>
                  <a:cubicBezTo>
                    <a:pt x="167" y="0"/>
                    <a:pt x="1" y="234"/>
                    <a:pt x="1" y="434"/>
                  </a:cubicBezTo>
                  <a:cubicBezTo>
                    <a:pt x="1" y="634"/>
                    <a:pt x="234" y="834"/>
                    <a:pt x="434" y="834"/>
                  </a:cubicBezTo>
                  <a:cubicBezTo>
                    <a:pt x="634" y="901"/>
                    <a:pt x="835" y="667"/>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9"/>
            <p:cNvSpPr/>
            <p:nvPr/>
          </p:nvSpPr>
          <p:spPr>
            <a:xfrm rot="-5400000">
              <a:off x="977374" y="323082"/>
              <a:ext cx="36216" cy="39079"/>
            </a:xfrm>
            <a:custGeom>
              <a:avLst/>
              <a:gdLst/>
              <a:ahLst/>
              <a:cxnLst/>
              <a:rect l="l" t="t" r="r" b="b"/>
              <a:pathLst>
                <a:path w="835" h="901" extrusionOk="0">
                  <a:moveTo>
                    <a:pt x="834" y="434"/>
                  </a:moveTo>
                  <a:cubicBezTo>
                    <a:pt x="834" y="167"/>
                    <a:pt x="634" y="0"/>
                    <a:pt x="434" y="0"/>
                  </a:cubicBezTo>
                  <a:cubicBezTo>
                    <a:pt x="167" y="0"/>
                    <a:pt x="0" y="234"/>
                    <a:pt x="0" y="434"/>
                  </a:cubicBezTo>
                  <a:cubicBezTo>
                    <a:pt x="0" y="634"/>
                    <a:pt x="234" y="834"/>
                    <a:pt x="434" y="834"/>
                  </a:cubicBezTo>
                  <a:cubicBezTo>
                    <a:pt x="634" y="901"/>
                    <a:pt x="834" y="667"/>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9"/>
            <p:cNvSpPr/>
            <p:nvPr/>
          </p:nvSpPr>
          <p:spPr>
            <a:xfrm rot="-5400000">
              <a:off x="1266730" y="1481915"/>
              <a:ext cx="36216" cy="39122"/>
            </a:xfrm>
            <a:custGeom>
              <a:avLst/>
              <a:gdLst/>
              <a:ahLst/>
              <a:cxnLst/>
              <a:rect l="l" t="t" r="r" b="b"/>
              <a:pathLst>
                <a:path w="835" h="902" extrusionOk="0">
                  <a:moveTo>
                    <a:pt x="834" y="434"/>
                  </a:moveTo>
                  <a:cubicBezTo>
                    <a:pt x="834" y="167"/>
                    <a:pt x="634" y="1"/>
                    <a:pt x="434" y="1"/>
                  </a:cubicBezTo>
                  <a:cubicBezTo>
                    <a:pt x="167" y="1"/>
                    <a:pt x="0" y="234"/>
                    <a:pt x="0" y="434"/>
                  </a:cubicBezTo>
                  <a:cubicBezTo>
                    <a:pt x="0" y="634"/>
                    <a:pt x="200" y="835"/>
                    <a:pt x="434" y="835"/>
                  </a:cubicBezTo>
                  <a:cubicBezTo>
                    <a:pt x="667" y="901"/>
                    <a:pt x="834" y="668"/>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9"/>
            <p:cNvSpPr/>
            <p:nvPr/>
          </p:nvSpPr>
          <p:spPr>
            <a:xfrm rot="-5400000">
              <a:off x="1265298" y="1338701"/>
              <a:ext cx="36173" cy="36216"/>
            </a:xfrm>
            <a:custGeom>
              <a:avLst/>
              <a:gdLst/>
              <a:ahLst/>
              <a:cxnLst/>
              <a:rect l="l" t="t" r="r" b="b"/>
              <a:pathLst>
                <a:path w="834" h="835" extrusionOk="0">
                  <a:moveTo>
                    <a:pt x="834" y="434"/>
                  </a:moveTo>
                  <a:cubicBezTo>
                    <a:pt x="834" y="668"/>
                    <a:pt x="634" y="835"/>
                    <a:pt x="434" y="835"/>
                  </a:cubicBezTo>
                  <a:cubicBezTo>
                    <a:pt x="200" y="835"/>
                    <a:pt x="0" y="668"/>
                    <a:pt x="0" y="434"/>
                  </a:cubicBezTo>
                  <a:cubicBezTo>
                    <a:pt x="0" y="201"/>
                    <a:pt x="200" y="1"/>
                    <a:pt x="434" y="1"/>
                  </a:cubicBezTo>
                  <a:cubicBezTo>
                    <a:pt x="634" y="1"/>
                    <a:pt x="834" y="201"/>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9"/>
            <p:cNvSpPr/>
            <p:nvPr/>
          </p:nvSpPr>
          <p:spPr>
            <a:xfrm rot="-5400000">
              <a:off x="1265277" y="1194034"/>
              <a:ext cx="36216" cy="36216"/>
            </a:xfrm>
            <a:custGeom>
              <a:avLst/>
              <a:gdLst/>
              <a:ahLst/>
              <a:cxnLst/>
              <a:rect l="l" t="t" r="r" b="b"/>
              <a:pathLst>
                <a:path w="835" h="835" extrusionOk="0">
                  <a:moveTo>
                    <a:pt x="835" y="434"/>
                  </a:moveTo>
                  <a:cubicBezTo>
                    <a:pt x="835" y="668"/>
                    <a:pt x="635" y="835"/>
                    <a:pt x="434" y="835"/>
                  </a:cubicBezTo>
                  <a:cubicBezTo>
                    <a:pt x="201" y="835"/>
                    <a:pt x="1" y="668"/>
                    <a:pt x="1" y="434"/>
                  </a:cubicBezTo>
                  <a:cubicBezTo>
                    <a:pt x="1" y="201"/>
                    <a:pt x="201" y="1"/>
                    <a:pt x="434" y="1"/>
                  </a:cubicBezTo>
                  <a:cubicBezTo>
                    <a:pt x="635" y="1"/>
                    <a:pt x="835" y="201"/>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9"/>
            <p:cNvSpPr/>
            <p:nvPr/>
          </p:nvSpPr>
          <p:spPr>
            <a:xfrm rot="-5400000">
              <a:off x="1265277" y="1049345"/>
              <a:ext cx="36216" cy="36216"/>
            </a:xfrm>
            <a:custGeom>
              <a:avLst/>
              <a:gdLst/>
              <a:ahLst/>
              <a:cxnLst/>
              <a:rect l="l" t="t" r="r" b="b"/>
              <a:pathLst>
                <a:path w="835" h="835" extrusionOk="0">
                  <a:moveTo>
                    <a:pt x="834" y="434"/>
                  </a:moveTo>
                  <a:cubicBezTo>
                    <a:pt x="834" y="668"/>
                    <a:pt x="634" y="835"/>
                    <a:pt x="434" y="835"/>
                  </a:cubicBezTo>
                  <a:cubicBezTo>
                    <a:pt x="201" y="835"/>
                    <a:pt x="0" y="668"/>
                    <a:pt x="0" y="434"/>
                  </a:cubicBezTo>
                  <a:cubicBezTo>
                    <a:pt x="0" y="201"/>
                    <a:pt x="201" y="1"/>
                    <a:pt x="434" y="1"/>
                  </a:cubicBezTo>
                  <a:cubicBezTo>
                    <a:pt x="634" y="1"/>
                    <a:pt x="834" y="201"/>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9"/>
            <p:cNvSpPr/>
            <p:nvPr/>
          </p:nvSpPr>
          <p:spPr>
            <a:xfrm rot="-5400000">
              <a:off x="1265277" y="904656"/>
              <a:ext cx="36216" cy="36216"/>
            </a:xfrm>
            <a:custGeom>
              <a:avLst/>
              <a:gdLst/>
              <a:ahLst/>
              <a:cxnLst/>
              <a:rect l="l" t="t" r="r" b="b"/>
              <a:pathLst>
                <a:path w="835" h="835" extrusionOk="0">
                  <a:moveTo>
                    <a:pt x="834" y="434"/>
                  </a:moveTo>
                  <a:cubicBezTo>
                    <a:pt x="834" y="668"/>
                    <a:pt x="634" y="835"/>
                    <a:pt x="434" y="835"/>
                  </a:cubicBezTo>
                  <a:cubicBezTo>
                    <a:pt x="200" y="835"/>
                    <a:pt x="0" y="668"/>
                    <a:pt x="0" y="434"/>
                  </a:cubicBezTo>
                  <a:cubicBezTo>
                    <a:pt x="0" y="201"/>
                    <a:pt x="200" y="1"/>
                    <a:pt x="434" y="1"/>
                  </a:cubicBezTo>
                  <a:cubicBezTo>
                    <a:pt x="634" y="1"/>
                    <a:pt x="834" y="201"/>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9"/>
            <p:cNvSpPr/>
            <p:nvPr/>
          </p:nvSpPr>
          <p:spPr>
            <a:xfrm rot="-5400000">
              <a:off x="1265277" y="760011"/>
              <a:ext cx="36216" cy="36216"/>
            </a:xfrm>
            <a:custGeom>
              <a:avLst/>
              <a:gdLst/>
              <a:ahLst/>
              <a:cxnLst/>
              <a:rect l="l" t="t" r="r" b="b"/>
              <a:pathLst>
                <a:path w="835" h="835" extrusionOk="0">
                  <a:moveTo>
                    <a:pt x="835" y="434"/>
                  </a:moveTo>
                  <a:cubicBezTo>
                    <a:pt x="835" y="668"/>
                    <a:pt x="635" y="835"/>
                    <a:pt x="435" y="835"/>
                  </a:cubicBezTo>
                  <a:cubicBezTo>
                    <a:pt x="201" y="835"/>
                    <a:pt x="1" y="668"/>
                    <a:pt x="1" y="434"/>
                  </a:cubicBezTo>
                  <a:cubicBezTo>
                    <a:pt x="1" y="201"/>
                    <a:pt x="201" y="1"/>
                    <a:pt x="435" y="1"/>
                  </a:cubicBezTo>
                  <a:cubicBezTo>
                    <a:pt x="635" y="1"/>
                    <a:pt x="835" y="201"/>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9"/>
            <p:cNvSpPr/>
            <p:nvPr/>
          </p:nvSpPr>
          <p:spPr>
            <a:xfrm rot="-5400000">
              <a:off x="1265277" y="615322"/>
              <a:ext cx="36216" cy="36216"/>
            </a:xfrm>
            <a:custGeom>
              <a:avLst/>
              <a:gdLst/>
              <a:ahLst/>
              <a:cxnLst/>
              <a:rect l="l" t="t" r="r" b="b"/>
              <a:pathLst>
                <a:path w="835" h="835" extrusionOk="0">
                  <a:moveTo>
                    <a:pt x="835" y="434"/>
                  </a:moveTo>
                  <a:cubicBezTo>
                    <a:pt x="835" y="668"/>
                    <a:pt x="634" y="835"/>
                    <a:pt x="434" y="835"/>
                  </a:cubicBezTo>
                  <a:cubicBezTo>
                    <a:pt x="201" y="835"/>
                    <a:pt x="1" y="668"/>
                    <a:pt x="1" y="434"/>
                  </a:cubicBezTo>
                  <a:cubicBezTo>
                    <a:pt x="1" y="201"/>
                    <a:pt x="201" y="1"/>
                    <a:pt x="434" y="1"/>
                  </a:cubicBezTo>
                  <a:cubicBezTo>
                    <a:pt x="634" y="1"/>
                    <a:pt x="835" y="201"/>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9"/>
            <p:cNvSpPr/>
            <p:nvPr/>
          </p:nvSpPr>
          <p:spPr>
            <a:xfrm rot="-5400000">
              <a:off x="1266730" y="467749"/>
              <a:ext cx="36216" cy="39122"/>
            </a:xfrm>
            <a:custGeom>
              <a:avLst/>
              <a:gdLst/>
              <a:ahLst/>
              <a:cxnLst/>
              <a:rect l="l" t="t" r="r" b="b"/>
              <a:pathLst>
                <a:path w="835" h="902" extrusionOk="0">
                  <a:moveTo>
                    <a:pt x="835" y="434"/>
                  </a:moveTo>
                  <a:cubicBezTo>
                    <a:pt x="835" y="167"/>
                    <a:pt x="634" y="1"/>
                    <a:pt x="434" y="1"/>
                  </a:cubicBezTo>
                  <a:cubicBezTo>
                    <a:pt x="167" y="1"/>
                    <a:pt x="1" y="234"/>
                    <a:pt x="1" y="434"/>
                  </a:cubicBezTo>
                  <a:cubicBezTo>
                    <a:pt x="1" y="634"/>
                    <a:pt x="234" y="835"/>
                    <a:pt x="434" y="835"/>
                  </a:cubicBezTo>
                  <a:cubicBezTo>
                    <a:pt x="634" y="901"/>
                    <a:pt x="835" y="668"/>
                    <a:pt x="835"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9"/>
            <p:cNvSpPr/>
            <p:nvPr/>
          </p:nvSpPr>
          <p:spPr>
            <a:xfrm rot="-5400000">
              <a:off x="1266730" y="323061"/>
              <a:ext cx="36216" cy="39122"/>
            </a:xfrm>
            <a:custGeom>
              <a:avLst/>
              <a:gdLst/>
              <a:ahLst/>
              <a:cxnLst/>
              <a:rect l="l" t="t" r="r" b="b"/>
              <a:pathLst>
                <a:path w="835" h="902" extrusionOk="0">
                  <a:moveTo>
                    <a:pt x="834" y="434"/>
                  </a:moveTo>
                  <a:cubicBezTo>
                    <a:pt x="834" y="167"/>
                    <a:pt x="634" y="1"/>
                    <a:pt x="434" y="1"/>
                  </a:cubicBezTo>
                  <a:cubicBezTo>
                    <a:pt x="167" y="1"/>
                    <a:pt x="0" y="234"/>
                    <a:pt x="0" y="434"/>
                  </a:cubicBezTo>
                  <a:cubicBezTo>
                    <a:pt x="0" y="634"/>
                    <a:pt x="234" y="835"/>
                    <a:pt x="434" y="835"/>
                  </a:cubicBezTo>
                  <a:cubicBezTo>
                    <a:pt x="634" y="901"/>
                    <a:pt x="834" y="668"/>
                    <a:pt x="834" y="4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9"/>
            <p:cNvSpPr/>
            <p:nvPr/>
          </p:nvSpPr>
          <p:spPr>
            <a:xfrm rot="-5400000">
              <a:off x="1123494" y="1555713"/>
              <a:ext cx="36216" cy="36216"/>
            </a:xfrm>
            <a:custGeom>
              <a:avLst/>
              <a:gdLst/>
              <a:ahLst/>
              <a:cxnLst/>
              <a:rect l="l" t="t" r="r" b="b"/>
              <a:pathLst>
                <a:path w="835" h="835" extrusionOk="0">
                  <a:moveTo>
                    <a:pt x="834" y="401"/>
                  </a:moveTo>
                  <a:cubicBezTo>
                    <a:pt x="834" y="634"/>
                    <a:pt x="634" y="835"/>
                    <a:pt x="434" y="835"/>
                  </a:cubicBezTo>
                  <a:cubicBezTo>
                    <a:pt x="201" y="835"/>
                    <a:pt x="0" y="634"/>
                    <a:pt x="0" y="401"/>
                  </a:cubicBezTo>
                  <a:cubicBezTo>
                    <a:pt x="0" y="167"/>
                    <a:pt x="201" y="1"/>
                    <a:pt x="434" y="1"/>
                  </a:cubicBezTo>
                  <a:cubicBezTo>
                    <a:pt x="634" y="1"/>
                    <a:pt x="834" y="167"/>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9"/>
            <p:cNvSpPr/>
            <p:nvPr/>
          </p:nvSpPr>
          <p:spPr>
            <a:xfrm rot="-5400000">
              <a:off x="1123494" y="1411024"/>
              <a:ext cx="36216" cy="36216"/>
            </a:xfrm>
            <a:custGeom>
              <a:avLst/>
              <a:gdLst/>
              <a:ahLst/>
              <a:cxnLst/>
              <a:rect l="l" t="t" r="r" b="b"/>
              <a:pathLst>
                <a:path w="835" h="835" extrusionOk="0">
                  <a:moveTo>
                    <a:pt x="834" y="401"/>
                  </a:moveTo>
                  <a:cubicBezTo>
                    <a:pt x="834" y="634"/>
                    <a:pt x="634" y="835"/>
                    <a:pt x="434" y="835"/>
                  </a:cubicBezTo>
                  <a:cubicBezTo>
                    <a:pt x="200" y="835"/>
                    <a:pt x="0" y="634"/>
                    <a:pt x="0" y="401"/>
                  </a:cubicBezTo>
                  <a:cubicBezTo>
                    <a:pt x="0" y="167"/>
                    <a:pt x="200" y="1"/>
                    <a:pt x="434" y="1"/>
                  </a:cubicBezTo>
                  <a:cubicBezTo>
                    <a:pt x="634" y="1"/>
                    <a:pt x="834" y="167"/>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9"/>
            <p:cNvSpPr/>
            <p:nvPr/>
          </p:nvSpPr>
          <p:spPr>
            <a:xfrm rot="-5400000">
              <a:off x="1123494" y="1266378"/>
              <a:ext cx="36216" cy="36216"/>
            </a:xfrm>
            <a:custGeom>
              <a:avLst/>
              <a:gdLst/>
              <a:ahLst/>
              <a:cxnLst/>
              <a:rect l="l" t="t" r="r" b="b"/>
              <a:pathLst>
                <a:path w="835" h="835" extrusionOk="0">
                  <a:moveTo>
                    <a:pt x="835" y="401"/>
                  </a:moveTo>
                  <a:cubicBezTo>
                    <a:pt x="835" y="634"/>
                    <a:pt x="635" y="835"/>
                    <a:pt x="435" y="835"/>
                  </a:cubicBezTo>
                  <a:cubicBezTo>
                    <a:pt x="201" y="835"/>
                    <a:pt x="1" y="634"/>
                    <a:pt x="1" y="401"/>
                  </a:cubicBezTo>
                  <a:cubicBezTo>
                    <a:pt x="1" y="167"/>
                    <a:pt x="201" y="1"/>
                    <a:pt x="435" y="1"/>
                  </a:cubicBezTo>
                  <a:cubicBezTo>
                    <a:pt x="635" y="1"/>
                    <a:pt x="835" y="167"/>
                    <a:pt x="835"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9"/>
            <p:cNvSpPr/>
            <p:nvPr/>
          </p:nvSpPr>
          <p:spPr>
            <a:xfrm rot="-5400000">
              <a:off x="1123494" y="1121690"/>
              <a:ext cx="36216" cy="36216"/>
            </a:xfrm>
            <a:custGeom>
              <a:avLst/>
              <a:gdLst/>
              <a:ahLst/>
              <a:cxnLst/>
              <a:rect l="l" t="t" r="r" b="b"/>
              <a:pathLst>
                <a:path w="835" h="835" extrusionOk="0">
                  <a:moveTo>
                    <a:pt x="835" y="401"/>
                  </a:moveTo>
                  <a:cubicBezTo>
                    <a:pt x="835" y="167"/>
                    <a:pt x="634" y="1"/>
                    <a:pt x="434" y="1"/>
                  </a:cubicBezTo>
                  <a:cubicBezTo>
                    <a:pt x="201" y="1"/>
                    <a:pt x="1" y="201"/>
                    <a:pt x="1" y="401"/>
                  </a:cubicBezTo>
                  <a:cubicBezTo>
                    <a:pt x="1" y="634"/>
                    <a:pt x="201" y="835"/>
                    <a:pt x="434" y="835"/>
                  </a:cubicBezTo>
                  <a:cubicBezTo>
                    <a:pt x="634" y="835"/>
                    <a:pt x="835" y="601"/>
                    <a:pt x="835"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9"/>
            <p:cNvSpPr/>
            <p:nvPr/>
          </p:nvSpPr>
          <p:spPr>
            <a:xfrm rot="-5400000">
              <a:off x="1123494" y="977001"/>
              <a:ext cx="36216" cy="36216"/>
            </a:xfrm>
            <a:custGeom>
              <a:avLst/>
              <a:gdLst/>
              <a:ahLst/>
              <a:cxnLst/>
              <a:rect l="l" t="t" r="r" b="b"/>
              <a:pathLst>
                <a:path w="835" h="835" extrusionOk="0">
                  <a:moveTo>
                    <a:pt x="834" y="401"/>
                  </a:moveTo>
                  <a:cubicBezTo>
                    <a:pt x="834" y="634"/>
                    <a:pt x="634" y="835"/>
                    <a:pt x="434" y="835"/>
                  </a:cubicBezTo>
                  <a:cubicBezTo>
                    <a:pt x="200" y="835"/>
                    <a:pt x="0" y="634"/>
                    <a:pt x="0" y="401"/>
                  </a:cubicBezTo>
                  <a:cubicBezTo>
                    <a:pt x="0" y="167"/>
                    <a:pt x="200" y="1"/>
                    <a:pt x="434" y="1"/>
                  </a:cubicBezTo>
                  <a:cubicBezTo>
                    <a:pt x="634" y="1"/>
                    <a:pt x="834" y="167"/>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9"/>
            <p:cNvSpPr/>
            <p:nvPr/>
          </p:nvSpPr>
          <p:spPr>
            <a:xfrm rot="-5400000">
              <a:off x="1123494" y="830881"/>
              <a:ext cx="36216" cy="36216"/>
            </a:xfrm>
            <a:custGeom>
              <a:avLst/>
              <a:gdLst/>
              <a:ahLst/>
              <a:cxnLst/>
              <a:rect l="l" t="t" r="r" b="b"/>
              <a:pathLst>
                <a:path w="835" h="835" extrusionOk="0">
                  <a:moveTo>
                    <a:pt x="834" y="401"/>
                  </a:moveTo>
                  <a:cubicBezTo>
                    <a:pt x="834" y="167"/>
                    <a:pt x="634" y="1"/>
                    <a:pt x="434" y="1"/>
                  </a:cubicBezTo>
                  <a:cubicBezTo>
                    <a:pt x="234" y="1"/>
                    <a:pt x="0" y="201"/>
                    <a:pt x="0" y="401"/>
                  </a:cubicBezTo>
                  <a:cubicBezTo>
                    <a:pt x="0" y="634"/>
                    <a:pt x="234" y="835"/>
                    <a:pt x="434" y="835"/>
                  </a:cubicBezTo>
                  <a:cubicBezTo>
                    <a:pt x="634" y="835"/>
                    <a:pt x="834" y="601"/>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9"/>
            <p:cNvSpPr/>
            <p:nvPr/>
          </p:nvSpPr>
          <p:spPr>
            <a:xfrm rot="-5400000">
              <a:off x="1123494" y="687667"/>
              <a:ext cx="36216" cy="36216"/>
            </a:xfrm>
            <a:custGeom>
              <a:avLst/>
              <a:gdLst/>
              <a:ahLst/>
              <a:cxnLst/>
              <a:rect l="l" t="t" r="r" b="b"/>
              <a:pathLst>
                <a:path w="835" h="835" extrusionOk="0">
                  <a:moveTo>
                    <a:pt x="835" y="401"/>
                  </a:moveTo>
                  <a:cubicBezTo>
                    <a:pt x="835" y="634"/>
                    <a:pt x="635" y="835"/>
                    <a:pt x="434" y="835"/>
                  </a:cubicBezTo>
                  <a:cubicBezTo>
                    <a:pt x="201" y="835"/>
                    <a:pt x="1" y="634"/>
                    <a:pt x="1" y="401"/>
                  </a:cubicBezTo>
                  <a:cubicBezTo>
                    <a:pt x="1" y="167"/>
                    <a:pt x="201" y="1"/>
                    <a:pt x="434" y="1"/>
                  </a:cubicBezTo>
                  <a:cubicBezTo>
                    <a:pt x="635" y="1"/>
                    <a:pt x="835" y="167"/>
                    <a:pt x="835"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9"/>
            <p:cNvSpPr/>
            <p:nvPr/>
          </p:nvSpPr>
          <p:spPr>
            <a:xfrm rot="-5400000">
              <a:off x="1123494" y="542978"/>
              <a:ext cx="36216" cy="36216"/>
            </a:xfrm>
            <a:custGeom>
              <a:avLst/>
              <a:gdLst/>
              <a:ahLst/>
              <a:cxnLst/>
              <a:rect l="l" t="t" r="r" b="b"/>
              <a:pathLst>
                <a:path w="835" h="835" extrusionOk="0">
                  <a:moveTo>
                    <a:pt x="834" y="401"/>
                  </a:moveTo>
                  <a:cubicBezTo>
                    <a:pt x="834" y="634"/>
                    <a:pt x="634" y="835"/>
                    <a:pt x="434" y="835"/>
                  </a:cubicBezTo>
                  <a:cubicBezTo>
                    <a:pt x="201" y="835"/>
                    <a:pt x="0" y="634"/>
                    <a:pt x="0" y="401"/>
                  </a:cubicBezTo>
                  <a:cubicBezTo>
                    <a:pt x="0" y="167"/>
                    <a:pt x="201" y="1"/>
                    <a:pt x="434" y="1"/>
                  </a:cubicBezTo>
                  <a:cubicBezTo>
                    <a:pt x="634" y="1"/>
                    <a:pt x="834" y="167"/>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9"/>
            <p:cNvSpPr/>
            <p:nvPr/>
          </p:nvSpPr>
          <p:spPr>
            <a:xfrm rot="-5400000">
              <a:off x="1123494" y="396858"/>
              <a:ext cx="36216" cy="36216"/>
            </a:xfrm>
            <a:custGeom>
              <a:avLst/>
              <a:gdLst/>
              <a:ahLst/>
              <a:cxnLst/>
              <a:rect l="l" t="t" r="r" b="b"/>
              <a:pathLst>
                <a:path w="835" h="835" extrusionOk="0">
                  <a:moveTo>
                    <a:pt x="834" y="401"/>
                  </a:moveTo>
                  <a:cubicBezTo>
                    <a:pt x="834" y="634"/>
                    <a:pt x="668" y="835"/>
                    <a:pt x="434" y="835"/>
                  </a:cubicBezTo>
                  <a:cubicBezTo>
                    <a:pt x="201" y="835"/>
                    <a:pt x="1" y="634"/>
                    <a:pt x="1" y="401"/>
                  </a:cubicBezTo>
                  <a:cubicBezTo>
                    <a:pt x="1" y="167"/>
                    <a:pt x="201" y="1"/>
                    <a:pt x="434" y="1"/>
                  </a:cubicBezTo>
                  <a:cubicBezTo>
                    <a:pt x="668" y="1"/>
                    <a:pt x="834" y="167"/>
                    <a:pt x="834"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8" name="Google Shape;3448;p29"/>
          <p:cNvSpPr/>
          <p:nvPr/>
        </p:nvSpPr>
        <p:spPr>
          <a:xfrm rot="10800000" flipH="1">
            <a:off x="466154" y="473200"/>
            <a:ext cx="2028671" cy="2373405"/>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9"/>
          <p:cNvSpPr/>
          <p:nvPr/>
        </p:nvSpPr>
        <p:spPr>
          <a:xfrm rot="10800000">
            <a:off x="6652983" y="473200"/>
            <a:ext cx="2028671" cy="2373405"/>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9"/>
          <p:cNvSpPr/>
          <p:nvPr/>
        </p:nvSpPr>
        <p:spPr>
          <a:xfrm rot="10800000" flipH="1">
            <a:off x="787676" y="4082332"/>
            <a:ext cx="325599"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9"/>
          <p:cNvSpPr/>
          <p:nvPr/>
        </p:nvSpPr>
        <p:spPr>
          <a:xfrm rot="10800000" flipH="1">
            <a:off x="1216435" y="4082332"/>
            <a:ext cx="325599"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2" name="Google Shape;3452;p29"/>
          <p:cNvGrpSpPr/>
          <p:nvPr/>
        </p:nvGrpSpPr>
        <p:grpSpPr>
          <a:xfrm>
            <a:off x="834277" y="837160"/>
            <a:ext cx="580441" cy="564760"/>
            <a:chOff x="7710527" y="2552473"/>
            <a:chExt cx="580441" cy="564760"/>
          </a:xfrm>
        </p:grpSpPr>
        <p:sp>
          <p:nvSpPr>
            <p:cNvPr id="3453" name="Google Shape;3453;p29"/>
            <p:cNvSpPr/>
            <p:nvPr/>
          </p:nvSpPr>
          <p:spPr>
            <a:xfrm rot="6724597">
              <a:off x="7788061" y="2607933"/>
              <a:ext cx="425374" cy="453841"/>
            </a:xfrm>
            <a:custGeom>
              <a:avLst/>
              <a:gdLst/>
              <a:ahLst/>
              <a:cxnLst/>
              <a:rect l="l" t="t" r="r" b="b"/>
              <a:pathLst>
                <a:path w="5738" h="6122" extrusionOk="0">
                  <a:moveTo>
                    <a:pt x="3867" y="0"/>
                  </a:moveTo>
                  <a:cubicBezTo>
                    <a:pt x="3316" y="0"/>
                    <a:pt x="2775" y="478"/>
                    <a:pt x="2469" y="1014"/>
                  </a:cubicBezTo>
                  <a:cubicBezTo>
                    <a:pt x="2131" y="531"/>
                    <a:pt x="1636" y="31"/>
                    <a:pt x="1187" y="31"/>
                  </a:cubicBezTo>
                  <a:cubicBezTo>
                    <a:pt x="1014" y="31"/>
                    <a:pt x="849" y="105"/>
                    <a:pt x="701" y="280"/>
                  </a:cubicBezTo>
                  <a:cubicBezTo>
                    <a:pt x="267" y="680"/>
                    <a:pt x="368" y="1014"/>
                    <a:pt x="801" y="1614"/>
                  </a:cubicBezTo>
                  <a:cubicBezTo>
                    <a:pt x="1068" y="1948"/>
                    <a:pt x="1335" y="2015"/>
                    <a:pt x="1402" y="2148"/>
                  </a:cubicBezTo>
                  <a:cubicBezTo>
                    <a:pt x="701" y="2315"/>
                    <a:pt x="1" y="2682"/>
                    <a:pt x="234" y="3482"/>
                  </a:cubicBezTo>
                  <a:cubicBezTo>
                    <a:pt x="442" y="4107"/>
                    <a:pt x="996" y="4361"/>
                    <a:pt x="1587" y="4361"/>
                  </a:cubicBezTo>
                  <a:cubicBezTo>
                    <a:pt x="1658" y="4361"/>
                    <a:pt x="1730" y="4357"/>
                    <a:pt x="1802" y="4350"/>
                  </a:cubicBezTo>
                  <a:lnTo>
                    <a:pt x="1802" y="4350"/>
                  </a:lnTo>
                  <a:cubicBezTo>
                    <a:pt x="1535" y="5117"/>
                    <a:pt x="1535" y="6084"/>
                    <a:pt x="2369" y="6118"/>
                  </a:cubicBezTo>
                  <a:cubicBezTo>
                    <a:pt x="2405" y="6120"/>
                    <a:pt x="2441" y="6121"/>
                    <a:pt x="2475" y="6121"/>
                  </a:cubicBezTo>
                  <a:cubicBezTo>
                    <a:pt x="3384" y="6121"/>
                    <a:pt x="3567" y="5287"/>
                    <a:pt x="3503" y="4483"/>
                  </a:cubicBezTo>
                  <a:lnTo>
                    <a:pt x="3503" y="4483"/>
                  </a:lnTo>
                  <a:cubicBezTo>
                    <a:pt x="3763" y="4652"/>
                    <a:pt x="4043" y="4755"/>
                    <a:pt x="4311" y="4755"/>
                  </a:cubicBezTo>
                  <a:cubicBezTo>
                    <a:pt x="4733" y="4755"/>
                    <a:pt x="5127" y="4501"/>
                    <a:pt x="5371" y="3849"/>
                  </a:cubicBezTo>
                  <a:cubicBezTo>
                    <a:pt x="5738" y="2915"/>
                    <a:pt x="4971" y="2582"/>
                    <a:pt x="4137" y="2515"/>
                  </a:cubicBezTo>
                  <a:cubicBezTo>
                    <a:pt x="4704" y="1781"/>
                    <a:pt x="5171" y="647"/>
                    <a:pt x="4370" y="147"/>
                  </a:cubicBezTo>
                  <a:cubicBezTo>
                    <a:pt x="4206" y="45"/>
                    <a:pt x="4036" y="0"/>
                    <a:pt x="3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9"/>
            <p:cNvSpPr/>
            <p:nvPr/>
          </p:nvSpPr>
          <p:spPr>
            <a:xfrm rot="6724597">
              <a:off x="7966962" y="2789633"/>
              <a:ext cx="102451" cy="76431"/>
            </a:xfrm>
            <a:custGeom>
              <a:avLst/>
              <a:gdLst/>
              <a:ahLst/>
              <a:cxnLst/>
              <a:rect l="l" t="t" r="r" b="b"/>
              <a:pathLst>
                <a:path w="1382" h="1031" extrusionOk="0">
                  <a:moveTo>
                    <a:pt x="777" y="0"/>
                  </a:moveTo>
                  <a:cubicBezTo>
                    <a:pt x="738" y="0"/>
                    <a:pt x="701" y="7"/>
                    <a:pt x="667" y="19"/>
                  </a:cubicBezTo>
                  <a:cubicBezTo>
                    <a:pt x="167" y="85"/>
                    <a:pt x="0" y="819"/>
                    <a:pt x="500" y="986"/>
                  </a:cubicBezTo>
                  <a:cubicBezTo>
                    <a:pt x="571" y="1017"/>
                    <a:pt x="640" y="1031"/>
                    <a:pt x="704" y="1031"/>
                  </a:cubicBezTo>
                  <a:cubicBezTo>
                    <a:pt x="1126" y="1031"/>
                    <a:pt x="1381" y="437"/>
                    <a:pt x="1034" y="119"/>
                  </a:cubicBezTo>
                  <a:cubicBezTo>
                    <a:pt x="945" y="30"/>
                    <a:pt x="856" y="0"/>
                    <a:pt x="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5" name="Google Shape;3455;p29"/>
          <p:cNvGrpSpPr/>
          <p:nvPr/>
        </p:nvGrpSpPr>
        <p:grpSpPr>
          <a:xfrm>
            <a:off x="7918102" y="615610"/>
            <a:ext cx="580441" cy="564760"/>
            <a:chOff x="7710527" y="2552473"/>
            <a:chExt cx="580441" cy="564760"/>
          </a:xfrm>
        </p:grpSpPr>
        <p:sp>
          <p:nvSpPr>
            <p:cNvPr id="3456" name="Google Shape;3456;p29"/>
            <p:cNvSpPr/>
            <p:nvPr/>
          </p:nvSpPr>
          <p:spPr>
            <a:xfrm rot="6724597">
              <a:off x="7788061" y="2607933"/>
              <a:ext cx="425374" cy="453841"/>
            </a:xfrm>
            <a:custGeom>
              <a:avLst/>
              <a:gdLst/>
              <a:ahLst/>
              <a:cxnLst/>
              <a:rect l="l" t="t" r="r" b="b"/>
              <a:pathLst>
                <a:path w="5738" h="6122" extrusionOk="0">
                  <a:moveTo>
                    <a:pt x="3867" y="0"/>
                  </a:moveTo>
                  <a:cubicBezTo>
                    <a:pt x="3316" y="0"/>
                    <a:pt x="2775" y="478"/>
                    <a:pt x="2469" y="1014"/>
                  </a:cubicBezTo>
                  <a:cubicBezTo>
                    <a:pt x="2131" y="531"/>
                    <a:pt x="1636" y="31"/>
                    <a:pt x="1187" y="31"/>
                  </a:cubicBezTo>
                  <a:cubicBezTo>
                    <a:pt x="1014" y="31"/>
                    <a:pt x="849" y="105"/>
                    <a:pt x="701" y="280"/>
                  </a:cubicBezTo>
                  <a:cubicBezTo>
                    <a:pt x="267" y="680"/>
                    <a:pt x="368" y="1014"/>
                    <a:pt x="801" y="1614"/>
                  </a:cubicBezTo>
                  <a:cubicBezTo>
                    <a:pt x="1068" y="1948"/>
                    <a:pt x="1335" y="2015"/>
                    <a:pt x="1402" y="2148"/>
                  </a:cubicBezTo>
                  <a:cubicBezTo>
                    <a:pt x="701" y="2315"/>
                    <a:pt x="1" y="2682"/>
                    <a:pt x="234" y="3482"/>
                  </a:cubicBezTo>
                  <a:cubicBezTo>
                    <a:pt x="442" y="4107"/>
                    <a:pt x="996" y="4361"/>
                    <a:pt x="1587" y="4361"/>
                  </a:cubicBezTo>
                  <a:cubicBezTo>
                    <a:pt x="1658" y="4361"/>
                    <a:pt x="1730" y="4357"/>
                    <a:pt x="1802" y="4350"/>
                  </a:cubicBezTo>
                  <a:lnTo>
                    <a:pt x="1802" y="4350"/>
                  </a:lnTo>
                  <a:cubicBezTo>
                    <a:pt x="1535" y="5117"/>
                    <a:pt x="1535" y="6084"/>
                    <a:pt x="2369" y="6118"/>
                  </a:cubicBezTo>
                  <a:cubicBezTo>
                    <a:pt x="2405" y="6120"/>
                    <a:pt x="2441" y="6121"/>
                    <a:pt x="2475" y="6121"/>
                  </a:cubicBezTo>
                  <a:cubicBezTo>
                    <a:pt x="3384" y="6121"/>
                    <a:pt x="3567" y="5287"/>
                    <a:pt x="3503" y="4483"/>
                  </a:cubicBezTo>
                  <a:lnTo>
                    <a:pt x="3503" y="4483"/>
                  </a:lnTo>
                  <a:cubicBezTo>
                    <a:pt x="3763" y="4652"/>
                    <a:pt x="4043" y="4755"/>
                    <a:pt x="4311" y="4755"/>
                  </a:cubicBezTo>
                  <a:cubicBezTo>
                    <a:pt x="4733" y="4755"/>
                    <a:pt x="5127" y="4501"/>
                    <a:pt x="5371" y="3849"/>
                  </a:cubicBezTo>
                  <a:cubicBezTo>
                    <a:pt x="5738" y="2915"/>
                    <a:pt x="4971" y="2582"/>
                    <a:pt x="4137" y="2515"/>
                  </a:cubicBezTo>
                  <a:cubicBezTo>
                    <a:pt x="4704" y="1781"/>
                    <a:pt x="5171" y="647"/>
                    <a:pt x="4370" y="147"/>
                  </a:cubicBezTo>
                  <a:cubicBezTo>
                    <a:pt x="4206" y="45"/>
                    <a:pt x="4036" y="0"/>
                    <a:pt x="3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9"/>
            <p:cNvSpPr/>
            <p:nvPr/>
          </p:nvSpPr>
          <p:spPr>
            <a:xfrm rot="6724597">
              <a:off x="7966962" y="2789633"/>
              <a:ext cx="102451" cy="76431"/>
            </a:xfrm>
            <a:custGeom>
              <a:avLst/>
              <a:gdLst/>
              <a:ahLst/>
              <a:cxnLst/>
              <a:rect l="l" t="t" r="r" b="b"/>
              <a:pathLst>
                <a:path w="1382" h="1031" extrusionOk="0">
                  <a:moveTo>
                    <a:pt x="777" y="0"/>
                  </a:moveTo>
                  <a:cubicBezTo>
                    <a:pt x="738" y="0"/>
                    <a:pt x="701" y="7"/>
                    <a:pt x="667" y="19"/>
                  </a:cubicBezTo>
                  <a:cubicBezTo>
                    <a:pt x="167" y="85"/>
                    <a:pt x="0" y="819"/>
                    <a:pt x="500" y="986"/>
                  </a:cubicBezTo>
                  <a:cubicBezTo>
                    <a:pt x="571" y="1017"/>
                    <a:pt x="640" y="1031"/>
                    <a:pt x="704" y="1031"/>
                  </a:cubicBezTo>
                  <a:cubicBezTo>
                    <a:pt x="1126" y="1031"/>
                    <a:pt x="1381" y="437"/>
                    <a:pt x="1034" y="119"/>
                  </a:cubicBezTo>
                  <a:cubicBezTo>
                    <a:pt x="945" y="30"/>
                    <a:pt x="856"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8" name="Google Shape;3458;p29"/>
          <p:cNvSpPr/>
          <p:nvPr/>
        </p:nvSpPr>
        <p:spPr>
          <a:xfrm flipH="1">
            <a:off x="1516254" y="1599862"/>
            <a:ext cx="128822" cy="120076"/>
          </a:xfrm>
          <a:custGeom>
            <a:avLst/>
            <a:gdLst/>
            <a:ahLst/>
            <a:cxnLst/>
            <a:rect l="l" t="t" r="r" b="b"/>
            <a:pathLst>
              <a:path w="3270" h="3048" extrusionOk="0">
                <a:moveTo>
                  <a:pt x="2512" y="0"/>
                </a:moveTo>
                <a:cubicBezTo>
                  <a:pt x="2476" y="0"/>
                  <a:pt x="2440" y="3"/>
                  <a:pt x="2402" y="8"/>
                </a:cubicBezTo>
                <a:cubicBezTo>
                  <a:pt x="2102" y="42"/>
                  <a:pt x="1902" y="208"/>
                  <a:pt x="1735" y="442"/>
                </a:cubicBezTo>
                <a:cubicBezTo>
                  <a:pt x="1669" y="308"/>
                  <a:pt x="1569" y="208"/>
                  <a:pt x="1435" y="142"/>
                </a:cubicBezTo>
                <a:cubicBezTo>
                  <a:pt x="1315" y="62"/>
                  <a:pt x="1183" y="27"/>
                  <a:pt x="1051" y="27"/>
                </a:cubicBezTo>
                <a:cubicBezTo>
                  <a:pt x="742" y="27"/>
                  <a:pt x="431" y="218"/>
                  <a:pt x="268" y="475"/>
                </a:cubicBezTo>
                <a:cubicBezTo>
                  <a:pt x="1" y="942"/>
                  <a:pt x="101" y="1509"/>
                  <a:pt x="368" y="1976"/>
                </a:cubicBezTo>
                <a:cubicBezTo>
                  <a:pt x="534" y="2310"/>
                  <a:pt x="1001" y="3010"/>
                  <a:pt x="1435" y="3044"/>
                </a:cubicBezTo>
                <a:cubicBezTo>
                  <a:pt x="1454" y="3047"/>
                  <a:pt x="1473" y="3048"/>
                  <a:pt x="1492" y="3048"/>
                </a:cubicBezTo>
                <a:cubicBezTo>
                  <a:pt x="1911" y="3048"/>
                  <a:pt x="2378" y="2366"/>
                  <a:pt x="2569" y="2143"/>
                </a:cubicBezTo>
                <a:cubicBezTo>
                  <a:pt x="2869" y="1776"/>
                  <a:pt x="3236" y="1176"/>
                  <a:pt x="3270" y="675"/>
                </a:cubicBezTo>
                <a:cubicBezTo>
                  <a:pt x="3208" y="338"/>
                  <a:pt x="2921" y="0"/>
                  <a:pt x="2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9"/>
          <p:cNvSpPr/>
          <p:nvPr/>
        </p:nvSpPr>
        <p:spPr>
          <a:xfrm flipH="1">
            <a:off x="7421804" y="1654912"/>
            <a:ext cx="128822" cy="120076"/>
          </a:xfrm>
          <a:custGeom>
            <a:avLst/>
            <a:gdLst/>
            <a:ahLst/>
            <a:cxnLst/>
            <a:rect l="l" t="t" r="r" b="b"/>
            <a:pathLst>
              <a:path w="3270" h="3048" extrusionOk="0">
                <a:moveTo>
                  <a:pt x="2512" y="0"/>
                </a:moveTo>
                <a:cubicBezTo>
                  <a:pt x="2476" y="0"/>
                  <a:pt x="2440" y="3"/>
                  <a:pt x="2402" y="8"/>
                </a:cubicBezTo>
                <a:cubicBezTo>
                  <a:pt x="2102" y="42"/>
                  <a:pt x="1902" y="208"/>
                  <a:pt x="1735" y="442"/>
                </a:cubicBezTo>
                <a:cubicBezTo>
                  <a:pt x="1669" y="308"/>
                  <a:pt x="1569" y="208"/>
                  <a:pt x="1435" y="142"/>
                </a:cubicBezTo>
                <a:cubicBezTo>
                  <a:pt x="1315" y="62"/>
                  <a:pt x="1183" y="27"/>
                  <a:pt x="1051" y="27"/>
                </a:cubicBezTo>
                <a:cubicBezTo>
                  <a:pt x="742" y="27"/>
                  <a:pt x="431" y="218"/>
                  <a:pt x="268" y="475"/>
                </a:cubicBezTo>
                <a:cubicBezTo>
                  <a:pt x="1" y="942"/>
                  <a:pt x="101" y="1509"/>
                  <a:pt x="368" y="1976"/>
                </a:cubicBezTo>
                <a:cubicBezTo>
                  <a:pt x="534" y="2310"/>
                  <a:pt x="1001" y="3010"/>
                  <a:pt x="1435" y="3044"/>
                </a:cubicBezTo>
                <a:cubicBezTo>
                  <a:pt x="1454" y="3047"/>
                  <a:pt x="1473" y="3048"/>
                  <a:pt x="1492" y="3048"/>
                </a:cubicBezTo>
                <a:cubicBezTo>
                  <a:pt x="1911" y="3048"/>
                  <a:pt x="2378" y="2366"/>
                  <a:pt x="2569" y="2143"/>
                </a:cubicBezTo>
                <a:cubicBezTo>
                  <a:pt x="2869" y="1776"/>
                  <a:pt x="3236" y="1176"/>
                  <a:pt x="3270" y="675"/>
                </a:cubicBezTo>
                <a:cubicBezTo>
                  <a:pt x="3208" y="338"/>
                  <a:pt x="2921" y="0"/>
                  <a:pt x="2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3460"/>
        <p:cNvGrpSpPr/>
        <p:nvPr/>
      </p:nvGrpSpPr>
      <p:grpSpPr>
        <a:xfrm>
          <a:off x="0" y="0"/>
          <a:ext cx="0" cy="0"/>
          <a:chOff x="0" y="0"/>
          <a:chExt cx="0" cy="0"/>
        </a:xfrm>
      </p:grpSpPr>
      <p:grpSp>
        <p:nvGrpSpPr>
          <p:cNvPr id="3461" name="Google Shape;3461;p30"/>
          <p:cNvGrpSpPr/>
          <p:nvPr/>
        </p:nvGrpSpPr>
        <p:grpSpPr>
          <a:xfrm>
            <a:off x="0" y="-284003"/>
            <a:ext cx="9144012" cy="5711504"/>
            <a:chOff x="0" y="-284003"/>
            <a:chExt cx="9144012" cy="5711504"/>
          </a:xfrm>
        </p:grpSpPr>
        <p:grpSp>
          <p:nvGrpSpPr>
            <p:cNvPr id="3462" name="Google Shape;3462;p30"/>
            <p:cNvGrpSpPr/>
            <p:nvPr/>
          </p:nvGrpSpPr>
          <p:grpSpPr>
            <a:xfrm>
              <a:off x="36" y="-284003"/>
              <a:ext cx="4666015" cy="2896979"/>
              <a:chOff x="2" y="-392678"/>
              <a:chExt cx="4598872" cy="2855291"/>
            </a:xfrm>
          </p:grpSpPr>
          <p:grpSp>
            <p:nvGrpSpPr>
              <p:cNvPr id="3463" name="Google Shape;3463;p30"/>
              <p:cNvGrpSpPr/>
              <p:nvPr/>
            </p:nvGrpSpPr>
            <p:grpSpPr>
              <a:xfrm>
                <a:off x="1021575" y="422615"/>
                <a:ext cx="974242" cy="2039999"/>
                <a:chOff x="-45829" y="1130675"/>
                <a:chExt cx="2011235" cy="4211393"/>
              </a:xfrm>
            </p:grpSpPr>
            <p:sp>
              <p:nvSpPr>
                <p:cNvPr id="3464" name="Google Shape;3464;p30"/>
                <p:cNvSpPr/>
                <p:nvPr/>
              </p:nvSpPr>
              <p:spPr>
                <a:xfrm>
                  <a:off x="1208591" y="4700457"/>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0"/>
                <p:cNvSpPr/>
                <p:nvPr/>
              </p:nvSpPr>
              <p:spPr>
                <a:xfrm>
                  <a:off x="-45829" y="181513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8" name="Google Shape;3468;p30"/>
              <p:cNvGrpSpPr/>
              <p:nvPr/>
            </p:nvGrpSpPr>
            <p:grpSpPr>
              <a:xfrm>
                <a:off x="2216734" y="270725"/>
                <a:ext cx="864904" cy="1828107"/>
                <a:chOff x="4" y="1130675"/>
                <a:chExt cx="1785515" cy="3773961"/>
              </a:xfrm>
            </p:grpSpPr>
            <p:sp>
              <p:nvSpPr>
                <p:cNvPr id="3469" name="Google Shape;3469;p30"/>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3" name="Google Shape;3473;p30"/>
              <p:cNvGrpSpPr/>
              <p:nvPr/>
            </p:nvGrpSpPr>
            <p:grpSpPr>
              <a:xfrm flipH="1">
                <a:off x="3399935" y="-392678"/>
                <a:ext cx="1198939" cy="2375804"/>
                <a:chOff x="-350423" y="3"/>
                <a:chExt cx="2475101" cy="4904633"/>
              </a:xfrm>
            </p:grpSpPr>
            <p:sp>
              <p:nvSpPr>
                <p:cNvPr id="3474" name="Google Shape;3474;p30"/>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0"/>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0"/>
                <p:cNvSpPr/>
                <p:nvPr/>
              </p:nvSpPr>
              <p:spPr>
                <a:xfrm>
                  <a:off x="1367863" y="262643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0"/>
                <p:cNvSpPr/>
                <p:nvPr/>
              </p:nvSpPr>
              <p:spPr>
                <a:xfrm>
                  <a:off x="-350423" y="1725296"/>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9" name="Google Shape;3479;p30"/>
              <p:cNvGrpSpPr/>
              <p:nvPr/>
            </p:nvGrpSpPr>
            <p:grpSpPr>
              <a:xfrm>
                <a:off x="2" y="270725"/>
                <a:ext cx="864904" cy="1828107"/>
                <a:chOff x="4" y="1130675"/>
                <a:chExt cx="1785515" cy="3773961"/>
              </a:xfrm>
            </p:grpSpPr>
            <p:sp>
              <p:nvSpPr>
                <p:cNvPr id="3480" name="Google Shape;3480;p30"/>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4" name="Google Shape;3484;p30"/>
              <p:cNvSpPr/>
              <p:nvPr/>
            </p:nvSpPr>
            <p:spPr>
              <a:xfrm flipH="1">
                <a:off x="3234480" y="1983019"/>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0"/>
              <p:cNvSpPr/>
              <p:nvPr/>
            </p:nvSpPr>
            <p:spPr>
              <a:xfrm flipH="1">
                <a:off x="1098668" y="-187800"/>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6" name="Google Shape;3486;p30"/>
            <p:cNvGrpSpPr/>
            <p:nvPr/>
          </p:nvGrpSpPr>
          <p:grpSpPr>
            <a:xfrm flipH="1">
              <a:off x="7207389" y="279722"/>
              <a:ext cx="877581" cy="3052735"/>
              <a:chOff x="4" y="3"/>
              <a:chExt cx="1785515" cy="6211057"/>
            </a:xfrm>
          </p:grpSpPr>
          <p:sp>
            <p:nvSpPr>
              <p:cNvPr id="3487" name="Google Shape;3487;p30"/>
              <p:cNvSpPr/>
              <p:nvPr/>
            </p:nvSpPr>
            <p:spPr>
              <a:xfrm>
                <a:off x="809894" y="55694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0"/>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2" name="Google Shape;3492;p30"/>
            <p:cNvGrpSpPr/>
            <p:nvPr/>
          </p:nvGrpSpPr>
          <p:grpSpPr>
            <a:xfrm flipH="1">
              <a:off x="6017274" y="125611"/>
              <a:ext cx="1193863" cy="2628340"/>
              <a:chOff x="-643500" y="3"/>
              <a:chExt cx="2429019" cy="5347588"/>
            </a:xfrm>
          </p:grpSpPr>
          <p:sp>
            <p:nvSpPr>
              <p:cNvPr id="3493" name="Google Shape;3493;p30"/>
              <p:cNvSpPr/>
              <p:nvPr/>
            </p:nvSpPr>
            <p:spPr>
              <a:xfrm>
                <a:off x="-643500" y="470598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0"/>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8" name="Google Shape;3498;p30"/>
            <p:cNvSpPr/>
            <p:nvPr/>
          </p:nvSpPr>
          <p:spPr>
            <a:xfrm>
              <a:off x="4650101" y="21034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0"/>
            <p:cNvSpPr/>
            <p:nvPr/>
          </p:nvSpPr>
          <p:spPr>
            <a:xfrm>
              <a:off x="4705785" y="8213"/>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0"/>
            <p:cNvSpPr/>
            <p:nvPr/>
          </p:nvSpPr>
          <p:spPr>
            <a:xfrm>
              <a:off x="5155692" y="1700821"/>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0"/>
            <p:cNvSpPr/>
            <p:nvPr/>
          </p:nvSpPr>
          <p:spPr>
            <a:xfrm>
              <a:off x="4650101" y="1171824"/>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0"/>
            <p:cNvSpPr/>
            <p:nvPr/>
          </p:nvSpPr>
          <p:spPr>
            <a:xfrm>
              <a:off x="5155692" y="56392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3" name="Google Shape;3503;p30"/>
            <p:cNvGrpSpPr/>
            <p:nvPr/>
          </p:nvGrpSpPr>
          <p:grpSpPr>
            <a:xfrm flipH="1">
              <a:off x="8266431" y="125611"/>
              <a:ext cx="877581" cy="2410627"/>
              <a:chOff x="4" y="3"/>
              <a:chExt cx="1785515" cy="4904633"/>
            </a:xfrm>
          </p:grpSpPr>
          <p:sp>
            <p:nvSpPr>
              <p:cNvPr id="3504" name="Google Shape;3504;p30"/>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0"/>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9" name="Google Shape;3509;p30"/>
            <p:cNvSpPr/>
            <p:nvPr/>
          </p:nvSpPr>
          <p:spPr>
            <a:xfrm>
              <a:off x="5490268" y="24186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0"/>
            <p:cNvSpPr/>
            <p:nvPr/>
          </p:nvSpPr>
          <p:spPr>
            <a:xfrm>
              <a:off x="5586503" y="-189723"/>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1" name="Google Shape;3511;p30"/>
            <p:cNvGrpSpPr/>
            <p:nvPr/>
          </p:nvGrpSpPr>
          <p:grpSpPr>
            <a:xfrm flipH="1">
              <a:off x="7207444" y="2847619"/>
              <a:ext cx="1327308" cy="2579872"/>
              <a:chOff x="-915006" y="-657895"/>
              <a:chExt cx="2700525" cy="5248976"/>
            </a:xfrm>
          </p:grpSpPr>
          <p:sp>
            <p:nvSpPr>
              <p:cNvPr id="3512" name="Google Shape;3512;p30"/>
              <p:cNvSpPr/>
              <p:nvPr/>
            </p:nvSpPr>
            <p:spPr>
              <a:xfrm>
                <a:off x="4" y="394947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0"/>
              <p:cNvSpPr/>
              <p:nvPr/>
            </p:nvSpPr>
            <p:spPr>
              <a:xfrm>
                <a:off x="-915006" y="-65789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7" name="Google Shape;3517;p30"/>
            <p:cNvGrpSpPr/>
            <p:nvPr/>
          </p:nvGrpSpPr>
          <p:grpSpPr>
            <a:xfrm flipH="1">
              <a:off x="6017392" y="3016874"/>
              <a:ext cx="877581" cy="2410627"/>
              <a:chOff x="4" y="3"/>
              <a:chExt cx="1785515" cy="4904633"/>
            </a:xfrm>
          </p:grpSpPr>
          <p:sp>
            <p:nvSpPr>
              <p:cNvPr id="3518" name="Google Shape;3518;p30"/>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0"/>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3" name="Google Shape;3523;p30"/>
            <p:cNvSpPr/>
            <p:nvPr/>
          </p:nvSpPr>
          <p:spPr>
            <a:xfrm>
              <a:off x="4650326" y="510901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0"/>
            <p:cNvSpPr/>
            <p:nvPr/>
          </p:nvSpPr>
          <p:spPr>
            <a:xfrm>
              <a:off x="4706016" y="2899482"/>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0"/>
            <p:cNvSpPr/>
            <p:nvPr/>
          </p:nvSpPr>
          <p:spPr>
            <a:xfrm>
              <a:off x="5452045" y="4168939"/>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0"/>
            <p:cNvSpPr/>
            <p:nvPr/>
          </p:nvSpPr>
          <p:spPr>
            <a:xfrm>
              <a:off x="4706023" y="4390905"/>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0"/>
            <p:cNvSpPr/>
            <p:nvPr/>
          </p:nvSpPr>
          <p:spPr>
            <a:xfrm>
              <a:off x="5155901" y="3455160"/>
              <a:ext cx="371939"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8" name="Google Shape;3528;p30"/>
            <p:cNvGrpSpPr/>
            <p:nvPr/>
          </p:nvGrpSpPr>
          <p:grpSpPr>
            <a:xfrm flipH="1">
              <a:off x="8266431" y="3016874"/>
              <a:ext cx="877581" cy="2410627"/>
              <a:chOff x="4" y="3"/>
              <a:chExt cx="1785515" cy="4904633"/>
            </a:xfrm>
          </p:grpSpPr>
          <p:sp>
            <p:nvSpPr>
              <p:cNvPr id="3529" name="Google Shape;3529;p30"/>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0"/>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4" name="Google Shape;3534;p30"/>
            <p:cNvSpPr/>
            <p:nvPr/>
          </p:nvSpPr>
          <p:spPr>
            <a:xfrm flipH="1">
              <a:off x="7894552" y="2220752"/>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0"/>
            <p:cNvSpPr/>
            <p:nvPr/>
          </p:nvSpPr>
          <p:spPr>
            <a:xfrm>
              <a:off x="5333005" y="4793757"/>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0"/>
            <p:cNvSpPr/>
            <p:nvPr/>
          </p:nvSpPr>
          <p:spPr>
            <a:xfrm>
              <a:off x="5717711" y="2954978"/>
              <a:ext cx="371939" cy="315298"/>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7" name="Google Shape;3537;p30"/>
            <p:cNvGrpSpPr/>
            <p:nvPr/>
          </p:nvGrpSpPr>
          <p:grpSpPr>
            <a:xfrm>
              <a:off x="36" y="65430"/>
              <a:ext cx="4493790" cy="5267582"/>
              <a:chOff x="2" y="-48273"/>
              <a:chExt cx="4429125" cy="5191782"/>
            </a:xfrm>
          </p:grpSpPr>
          <p:grpSp>
            <p:nvGrpSpPr>
              <p:cNvPr id="3538" name="Google Shape;3538;p30"/>
              <p:cNvGrpSpPr/>
              <p:nvPr/>
            </p:nvGrpSpPr>
            <p:grpSpPr>
              <a:xfrm>
                <a:off x="1043776" y="2724642"/>
                <a:ext cx="864904" cy="2375804"/>
                <a:chOff x="4" y="3"/>
                <a:chExt cx="1785515" cy="4904633"/>
              </a:xfrm>
            </p:grpSpPr>
            <p:sp>
              <p:nvSpPr>
                <p:cNvPr id="3539" name="Google Shape;3539;p30"/>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0"/>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4" name="Google Shape;3544;p30"/>
              <p:cNvGrpSpPr/>
              <p:nvPr/>
            </p:nvGrpSpPr>
            <p:grpSpPr>
              <a:xfrm>
                <a:off x="2216734" y="2572753"/>
                <a:ext cx="864904" cy="2375804"/>
                <a:chOff x="4" y="3"/>
                <a:chExt cx="1785515" cy="4904633"/>
              </a:xfrm>
            </p:grpSpPr>
            <p:sp>
              <p:nvSpPr>
                <p:cNvPr id="3545" name="Google Shape;3545;p30"/>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0"/>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0" name="Google Shape;3550;p30"/>
              <p:cNvGrpSpPr/>
              <p:nvPr/>
            </p:nvGrpSpPr>
            <p:grpSpPr>
              <a:xfrm flipH="1">
                <a:off x="3564223" y="2457047"/>
                <a:ext cx="864904" cy="2375804"/>
                <a:chOff x="4" y="3"/>
                <a:chExt cx="1785515" cy="4904633"/>
              </a:xfrm>
            </p:grpSpPr>
            <p:sp>
              <p:nvSpPr>
                <p:cNvPr id="3551" name="Google Shape;3551;p30"/>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0"/>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6" name="Google Shape;3556;p30"/>
              <p:cNvGrpSpPr/>
              <p:nvPr/>
            </p:nvGrpSpPr>
            <p:grpSpPr>
              <a:xfrm>
                <a:off x="2" y="2572753"/>
                <a:ext cx="864904" cy="2375804"/>
                <a:chOff x="4" y="3"/>
                <a:chExt cx="1785515" cy="4904633"/>
              </a:xfrm>
            </p:grpSpPr>
            <p:sp>
              <p:nvSpPr>
                <p:cNvPr id="3557" name="Google Shape;3557;p30"/>
                <p:cNvSpPr/>
                <p:nvPr/>
              </p:nvSpPr>
              <p:spPr>
                <a:xfrm>
                  <a:off x="4" y="426302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0"/>
                <p:cNvSpPr/>
                <p:nvPr/>
              </p:nvSpPr>
              <p:spPr>
                <a:xfrm>
                  <a:off x="113300" y="3"/>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0"/>
                <p:cNvSpPr/>
                <p:nvPr/>
              </p:nvSpPr>
              <p:spPr>
                <a:xfrm>
                  <a:off x="1028704" y="34438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0"/>
                <p:cNvSpPr/>
                <p:nvPr/>
              </p:nvSpPr>
              <p:spPr>
                <a:xfrm>
                  <a:off x="4" y="2367550"/>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0"/>
                <p:cNvSpPr/>
                <p:nvPr/>
              </p:nvSpPr>
              <p:spPr>
                <a:xfrm>
                  <a:off x="1028704" y="1130675"/>
                  <a:ext cx="756815" cy="641611"/>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2" name="Google Shape;3562;p30"/>
              <p:cNvSpPr/>
              <p:nvPr/>
            </p:nvSpPr>
            <p:spPr>
              <a:xfrm>
                <a:off x="828045" y="2231326"/>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0"/>
              <p:cNvSpPr/>
              <p:nvPr/>
            </p:nvSpPr>
            <p:spPr>
              <a:xfrm flipH="1">
                <a:off x="3234480" y="4832744"/>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0"/>
              <p:cNvSpPr/>
              <p:nvPr/>
            </p:nvSpPr>
            <p:spPr>
              <a:xfrm flipH="1">
                <a:off x="1995821" y="-48273"/>
                <a:ext cx="366592" cy="310765"/>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5" name="Google Shape;3565;p30"/>
            <p:cNvSpPr/>
            <p:nvPr/>
          </p:nvSpPr>
          <p:spPr>
            <a:xfrm flipH="1">
              <a:off x="8070299" y="-246062"/>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0"/>
            <p:cNvSpPr/>
            <p:nvPr/>
          </p:nvSpPr>
          <p:spPr>
            <a:xfrm flipH="1">
              <a:off x="2947971" y="-24608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0"/>
            <p:cNvSpPr/>
            <p:nvPr/>
          </p:nvSpPr>
          <p:spPr>
            <a:xfrm flipH="1">
              <a:off x="0" y="-145787"/>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0"/>
            <p:cNvSpPr/>
            <p:nvPr/>
          </p:nvSpPr>
          <p:spPr>
            <a:xfrm>
              <a:off x="5586486" y="1114461"/>
              <a:ext cx="371992" cy="315343"/>
            </a:xfrm>
            <a:custGeom>
              <a:avLst/>
              <a:gdLst/>
              <a:ahLst/>
              <a:cxnLst/>
              <a:rect l="l" t="t" r="r" b="b"/>
              <a:pathLst>
                <a:path w="21385" h="18131" extrusionOk="0">
                  <a:moveTo>
                    <a:pt x="10980" y="1"/>
                  </a:moveTo>
                  <a:cubicBezTo>
                    <a:pt x="9153" y="1"/>
                    <a:pt x="7307" y="472"/>
                    <a:pt x="5705" y="1427"/>
                  </a:cubicBezTo>
                  <a:cubicBezTo>
                    <a:pt x="1869" y="3729"/>
                    <a:pt x="1" y="9300"/>
                    <a:pt x="1802" y="13403"/>
                  </a:cubicBezTo>
                  <a:lnTo>
                    <a:pt x="1802" y="13336"/>
                  </a:lnTo>
                  <a:cubicBezTo>
                    <a:pt x="3425" y="16655"/>
                    <a:pt x="6620" y="18131"/>
                    <a:pt x="9900" y="18131"/>
                  </a:cubicBezTo>
                  <a:cubicBezTo>
                    <a:pt x="15518" y="18131"/>
                    <a:pt x="21384" y="13801"/>
                    <a:pt x="20015" y="6998"/>
                  </a:cubicBezTo>
                  <a:cubicBezTo>
                    <a:pt x="19092" y="2381"/>
                    <a:pt x="15085" y="1"/>
                    <a:pt x="10980" y="1"/>
                  </a:cubicBezTo>
                  <a:close/>
                </a:path>
              </a:pathLst>
            </a:custGeom>
            <a:solidFill>
              <a:srgbClr val="FFFCD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9" name="Google Shape;3569;p30"/>
          <p:cNvSpPr/>
          <p:nvPr/>
        </p:nvSpPr>
        <p:spPr>
          <a:xfrm>
            <a:off x="476400" y="473202"/>
            <a:ext cx="8191200" cy="41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0"/>
          <p:cNvSpPr/>
          <p:nvPr/>
        </p:nvSpPr>
        <p:spPr>
          <a:xfrm>
            <a:off x="476400" y="473190"/>
            <a:ext cx="8191200" cy="41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0"/>
          <p:cNvSpPr/>
          <p:nvPr/>
        </p:nvSpPr>
        <p:spPr>
          <a:xfrm rot="-416508">
            <a:off x="1581790" y="2773763"/>
            <a:ext cx="1810480" cy="836370"/>
          </a:xfrm>
          <a:custGeom>
            <a:avLst/>
            <a:gdLst/>
            <a:ahLst/>
            <a:cxnLst/>
            <a:rect l="l" t="t" r="r" b="b"/>
            <a:pathLst>
              <a:path w="35293" h="17548" extrusionOk="0">
                <a:moveTo>
                  <a:pt x="9859" y="1"/>
                </a:moveTo>
                <a:cubicBezTo>
                  <a:pt x="8767" y="1"/>
                  <a:pt x="7649" y="409"/>
                  <a:pt x="6805" y="1151"/>
                </a:cubicBezTo>
                <a:cubicBezTo>
                  <a:pt x="6271" y="1618"/>
                  <a:pt x="5804" y="2318"/>
                  <a:pt x="5938" y="3019"/>
                </a:cubicBezTo>
                <a:cubicBezTo>
                  <a:pt x="5439" y="2866"/>
                  <a:pt x="4900" y="2783"/>
                  <a:pt x="4362" y="2783"/>
                </a:cubicBezTo>
                <a:cubicBezTo>
                  <a:pt x="3603" y="2783"/>
                  <a:pt x="2845" y="2948"/>
                  <a:pt x="2202" y="3319"/>
                </a:cubicBezTo>
                <a:cubicBezTo>
                  <a:pt x="1134" y="4053"/>
                  <a:pt x="434" y="5287"/>
                  <a:pt x="200" y="6521"/>
                </a:cubicBezTo>
                <a:cubicBezTo>
                  <a:pt x="0" y="7822"/>
                  <a:pt x="801" y="9323"/>
                  <a:pt x="1368" y="10491"/>
                </a:cubicBezTo>
                <a:cubicBezTo>
                  <a:pt x="1168" y="11491"/>
                  <a:pt x="1101" y="12525"/>
                  <a:pt x="1801" y="13226"/>
                </a:cubicBezTo>
                <a:cubicBezTo>
                  <a:pt x="2502" y="13960"/>
                  <a:pt x="3469" y="14393"/>
                  <a:pt x="4470" y="14660"/>
                </a:cubicBezTo>
                <a:cubicBezTo>
                  <a:pt x="5260" y="14874"/>
                  <a:pt x="6078" y="14975"/>
                  <a:pt x="6896" y="14975"/>
                </a:cubicBezTo>
                <a:cubicBezTo>
                  <a:pt x="8635" y="14975"/>
                  <a:pt x="10379" y="14520"/>
                  <a:pt x="11875" y="13726"/>
                </a:cubicBezTo>
                <a:cubicBezTo>
                  <a:pt x="12009" y="15361"/>
                  <a:pt x="13343" y="16728"/>
                  <a:pt x="14877" y="17229"/>
                </a:cubicBezTo>
                <a:cubicBezTo>
                  <a:pt x="15499" y="17454"/>
                  <a:pt x="16142" y="17547"/>
                  <a:pt x="16787" y="17547"/>
                </a:cubicBezTo>
                <a:cubicBezTo>
                  <a:pt x="17769" y="17547"/>
                  <a:pt x="18755" y="17330"/>
                  <a:pt x="19681" y="17029"/>
                </a:cubicBezTo>
                <a:cubicBezTo>
                  <a:pt x="20982" y="16562"/>
                  <a:pt x="22316" y="15861"/>
                  <a:pt x="22850" y="14627"/>
                </a:cubicBezTo>
                <a:cubicBezTo>
                  <a:pt x="23884" y="15618"/>
                  <a:pt x="25294" y="16136"/>
                  <a:pt x="26701" y="16136"/>
                </a:cubicBezTo>
                <a:cubicBezTo>
                  <a:pt x="27474" y="16136"/>
                  <a:pt x="28245" y="15980"/>
                  <a:pt x="28954" y="15661"/>
                </a:cubicBezTo>
                <a:cubicBezTo>
                  <a:pt x="30956" y="14727"/>
                  <a:pt x="32223" y="12625"/>
                  <a:pt x="32156" y="10457"/>
                </a:cubicBezTo>
                <a:lnTo>
                  <a:pt x="32156" y="10457"/>
                </a:lnTo>
                <a:cubicBezTo>
                  <a:pt x="32277" y="10478"/>
                  <a:pt x="32399" y="10488"/>
                  <a:pt x="32519" y="10488"/>
                </a:cubicBezTo>
                <a:cubicBezTo>
                  <a:pt x="33564" y="10488"/>
                  <a:pt x="34566" y="9739"/>
                  <a:pt x="34925" y="8723"/>
                </a:cubicBezTo>
                <a:cubicBezTo>
                  <a:pt x="35292" y="7622"/>
                  <a:pt x="34925" y="6321"/>
                  <a:pt x="34091" y="5487"/>
                </a:cubicBezTo>
                <a:cubicBezTo>
                  <a:pt x="33257" y="4653"/>
                  <a:pt x="32023" y="4286"/>
                  <a:pt x="30856" y="4186"/>
                </a:cubicBezTo>
                <a:cubicBezTo>
                  <a:pt x="30655" y="3052"/>
                  <a:pt x="29788" y="2118"/>
                  <a:pt x="28721" y="1651"/>
                </a:cubicBezTo>
                <a:cubicBezTo>
                  <a:pt x="28128" y="1392"/>
                  <a:pt x="27495" y="1276"/>
                  <a:pt x="26854" y="1276"/>
                </a:cubicBezTo>
                <a:cubicBezTo>
                  <a:pt x="26341" y="1276"/>
                  <a:pt x="25823" y="1351"/>
                  <a:pt x="25318" y="1484"/>
                </a:cubicBezTo>
                <a:cubicBezTo>
                  <a:pt x="24184" y="1784"/>
                  <a:pt x="23183" y="2485"/>
                  <a:pt x="22249" y="3152"/>
                </a:cubicBezTo>
                <a:cubicBezTo>
                  <a:pt x="21482" y="1684"/>
                  <a:pt x="19914" y="684"/>
                  <a:pt x="18247" y="617"/>
                </a:cubicBezTo>
                <a:cubicBezTo>
                  <a:pt x="18165" y="612"/>
                  <a:pt x="18083" y="610"/>
                  <a:pt x="18001" y="610"/>
                </a:cubicBezTo>
                <a:cubicBezTo>
                  <a:pt x="16423" y="610"/>
                  <a:pt x="14933" y="1518"/>
                  <a:pt x="14077" y="2818"/>
                </a:cubicBezTo>
                <a:cubicBezTo>
                  <a:pt x="13476" y="1484"/>
                  <a:pt x="12276" y="450"/>
                  <a:pt x="10841" y="116"/>
                </a:cubicBezTo>
                <a:cubicBezTo>
                  <a:pt x="10522" y="39"/>
                  <a:pt x="10192" y="1"/>
                  <a:pt x="9859" y="1"/>
                </a:cubicBez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0"/>
          <p:cNvSpPr/>
          <p:nvPr/>
        </p:nvSpPr>
        <p:spPr>
          <a:xfrm rot="416370" flipH="1">
            <a:off x="4475671" y="1273206"/>
            <a:ext cx="3028443" cy="1399128"/>
          </a:xfrm>
          <a:custGeom>
            <a:avLst/>
            <a:gdLst/>
            <a:ahLst/>
            <a:cxnLst/>
            <a:rect l="l" t="t" r="r" b="b"/>
            <a:pathLst>
              <a:path w="35293" h="17548" extrusionOk="0">
                <a:moveTo>
                  <a:pt x="9859" y="1"/>
                </a:moveTo>
                <a:cubicBezTo>
                  <a:pt x="8767" y="1"/>
                  <a:pt x="7649" y="409"/>
                  <a:pt x="6805" y="1151"/>
                </a:cubicBezTo>
                <a:cubicBezTo>
                  <a:pt x="6271" y="1618"/>
                  <a:pt x="5804" y="2318"/>
                  <a:pt x="5938" y="3019"/>
                </a:cubicBezTo>
                <a:cubicBezTo>
                  <a:pt x="5439" y="2866"/>
                  <a:pt x="4900" y="2783"/>
                  <a:pt x="4362" y="2783"/>
                </a:cubicBezTo>
                <a:cubicBezTo>
                  <a:pt x="3603" y="2783"/>
                  <a:pt x="2845" y="2948"/>
                  <a:pt x="2202" y="3319"/>
                </a:cubicBezTo>
                <a:cubicBezTo>
                  <a:pt x="1134" y="4053"/>
                  <a:pt x="434" y="5287"/>
                  <a:pt x="200" y="6521"/>
                </a:cubicBezTo>
                <a:cubicBezTo>
                  <a:pt x="0" y="7822"/>
                  <a:pt x="801" y="9323"/>
                  <a:pt x="1368" y="10491"/>
                </a:cubicBezTo>
                <a:cubicBezTo>
                  <a:pt x="1168" y="11491"/>
                  <a:pt x="1101" y="12525"/>
                  <a:pt x="1801" y="13226"/>
                </a:cubicBezTo>
                <a:cubicBezTo>
                  <a:pt x="2502" y="13960"/>
                  <a:pt x="3469" y="14393"/>
                  <a:pt x="4470" y="14660"/>
                </a:cubicBezTo>
                <a:cubicBezTo>
                  <a:pt x="5260" y="14874"/>
                  <a:pt x="6078" y="14975"/>
                  <a:pt x="6896" y="14975"/>
                </a:cubicBezTo>
                <a:cubicBezTo>
                  <a:pt x="8635" y="14975"/>
                  <a:pt x="10379" y="14520"/>
                  <a:pt x="11875" y="13726"/>
                </a:cubicBezTo>
                <a:cubicBezTo>
                  <a:pt x="12009" y="15361"/>
                  <a:pt x="13343" y="16728"/>
                  <a:pt x="14877" y="17229"/>
                </a:cubicBezTo>
                <a:cubicBezTo>
                  <a:pt x="15499" y="17454"/>
                  <a:pt x="16142" y="17547"/>
                  <a:pt x="16787" y="17547"/>
                </a:cubicBezTo>
                <a:cubicBezTo>
                  <a:pt x="17769" y="17547"/>
                  <a:pt x="18755" y="17330"/>
                  <a:pt x="19681" y="17029"/>
                </a:cubicBezTo>
                <a:cubicBezTo>
                  <a:pt x="20982" y="16562"/>
                  <a:pt x="22316" y="15861"/>
                  <a:pt x="22850" y="14627"/>
                </a:cubicBezTo>
                <a:cubicBezTo>
                  <a:pt x="23884" y="15618"/>
                  <a:pt x="25294" y="16136"/>
                  <a:pt x="26701" y="16136"/>
                </a:cubicBezTo>
                <a:cubicBezTo>
                  <a:pt x="27474" y="16136"/>
                  <a:pt x="28245" y="15980"/>
                  <a:pt x="28954" y="15661"/>
                </a:cubicBezTo>
                <a:cubicBezTo>
                  <a:pt x="30956" y="14727"/>
                  <a:pt x="32223" y="12625"/>
                  <a:pt x="32156" y="10457"/>
                </a:cubicBezTo>
                <a:lnTo>
                  <a:pt x="32156" y="10457"/>
                </a:lnTo>
                <a:cubicBezTo>
                  <a:pt x="32277" y="10478"/>
                  <a:pt x="32399" y="10488"/>
                  <a:pt x="32519" y="10488"/>
                </a:cubicBezTo>
                <a:cubicBezTo>
                  <a:pt x="33564" y="10488"/>
                  <a:pt x="34566" y="9739"/>
                  <a:pt x="34925" y="8723"/>
                </a:cubicBezTo>
                <a:cubicBezTo>
                  <a:pt x="35292" y="7622"/>
                  <a:pt x="34925" y="6321"/>
                  <a:pt x="34091" y="5487"/>
                </a:cubicBezTo>
                <a:cubicBezTo>
                  <a:pt x="33257" y="4653"/>
                  <a:pt x="32023" y="4286"/>
                  <a:pt x="30856" y="4186"/>
                </a:cubicBezTo>
                <a:cubicBezTo>
                  <a:pt x="30655" y="3052"/>
                  <a:pt x="29788" y="2118"/>
                  <a:pt x="28721" y="1651"/>
                </a:cubicBezTo>
                <a:cubicBezTo>
                  <a:pt x="28128" y="1392"/>
                  <a:pt x="27495" y="1276"/>
                  <a:pt x="26854" y="1276"/>
                </a:cubicBezTo>
                <a:cubicBezTo>
                  <a:pt x="26341" y="1276"/>
                  <a:pt x="25823" y="1351"/>
                  <a:pt x="25318" y="1484"/>
                </a:cubicBezTo>
                <a:cubicBezTo>
                  <a:pt x="24184" y="1784"/>
                  <a:pt x="23183" y="2485"/>
                  <a:pt x="22249" y="3152"/>
                </a:cubicBezTo>
                <a:cubicBezTo>
                  <a:pt x="21482" y="1684"/>
                  <a:pt x="19914" y="684"/>
                  <a:pt x="18247" y="617"/>
                </a:cubicBezTo>
                <a:cubicBezTo>
                  <a:pt x="18165" y="612"/>
                  <a:pt x="18083" y="610"/>
                  <a:pt x="18001" y="610"/>
                </a:cubicBezTo>
                <a:cubicBezTo>
                  <a:pt x="16423" y="610"/>
                  <a:pt x="14933" y="1518"/>
                  <a:pt x="14077" y="2818"/>
                </a:cubicBezTo>
                <a:cubicBezTo>
                  <a:pt x="13476" y="1484"/>
                  <a:pt x="12276" y="450"/>
                  <a:pt x="10841" y="116"/>
                </a:cubicBezTo>
                <a:cubicBezTo>
                  <a:pt x="10522" y="39"/>
                  <a:pt x="10192" y="1"/>
                  <a:pt x="9859" y="1"/>
                </a:cubicBez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0"/>
          <p:cNvSpPr/>
          <p:nvPr/>
        </p:nvSpPr>
        <p:spPr>
          <a:xfrm rot="10800000">
            <a:off x="476354" y="473174"/>
            <a:ext cx="1609621" cy="1047276"/>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0"/>
          <p:cNvSpPr/>
          <p:nvPr/>
        </p:nvSpPr>
        <p:spPr>
          <a:xfrm>
            <a:off x="7057979" y="3615424"/>
            <a:ext cx="1609621" cy="1047276"/>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rgbClr val="F1C3EA">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0"/>
          <p:cNvSpPr/>
          <p:nvPr/>
        </p:nvSpPr>
        <p:spPr>
          <a:xfrm rot="8052069">
            <a:off x="821034" y="3660332"/>
            <a:ext cx="201161" cy="1381236"/>
          </a:xfrm>
          <a:custGeom>
            <a:avLst/>
            <a:gdLst/>
            <a:ahLst/>
            <a:cxnLst/>
            <a:rect l="l" t="t" r="r" b="b"/>
            <a:pathLst>
              <a:path w="4037" h="20628" extrusionOk="0">
                <a:moveTo>
                  <a:pt x="3063" y="0"/>
                </a:moveTo>
                <a:cubicBezTo>
                  <a:pt x="2953" y="0"/>
                  <a:pt x="2842" y="51"/>
                  <a:pt x="2769" y="153"/>
                </a:cubicBezTo>
                <a:cubicBezTo>
                  <a:pt x="1935" y="1421"/>
                  <a:pt x="1901" y="2989"/>
                  <a:pt x="1735" y="4456"/>
                </a:cubicBezTo>
                <a:cubicBezTo>
                  <a:pt x="1534" y="6258"/>
                  <a:pt x="1334" y="7992"/>
                  <a:pt x="1168" y="9794"/>
                </a:cubicBezTo>
                <a:cubicBezTo>
                  <a:pt x="1001" y="11595"/>
                  <a:pt x="834" y="13329"/>
                  <a:pt x="667" y="15131"/>
                </a:cubicBezTo>
                <a:cubicBezTo>
                  <a:pt x="500" y="16765"/>
                  <a:pt x="0" y="18667"/>
                  <a:pt x="567" y="20234"/>
                </a:cubicBezTo>
                <a:cubicBezTo>
                  <a:pt x="661" y="20479"/>
                  <a:pt x="903" y="20628"/>
                  <a:pt x="1139" y="20628"/>
                </a:cubicBezTo>
                <a:cubicBezTo>
                  <a:pt x="1321" y="20628"/>
                  <a:pt x="1499" y="20538"/>
                  <a:pt x="1601" y="20335"/>
                </a:cubicBezTo>
                <a:cubicBezTo>
                  <a:pt x="2435" y="19067"/>
                  <a:pt x="2335" y="17432"/>
                  <a:pt x="2502" y="15931"/>
                </a:cubicBezTo>
                <a:cubicBezTo>
                  <a:pt x="2669" y="14130"/>
                  <a:pt x="2869" y="12395"/>
                  <a:pt x="3036" y="10594"/>
                </a:cubicBezTo>
                <a:cubicBezTo>
                  <a:pt x="3202" y="8793"/>
                  <a:pt x="3402" y="7058"/>
                  <a:pt x="3536" y="5257"/>
                </a:cubicBezTo>
                <a:cubicBezTo>
                  <a:pt x="3669" y="3689"/>
                  <a:pt x="4036" y="1788"/>
                  <a:pt x="3402" y="253"/>
                </a:cubicBezTo>
                <a:cubicBezTo>
                  <a:pt x="3346" y="85"/>
                  <a:pt x="3205" y="0"/>
                  <a:pt x="3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0"/>
          <p:cNvSpPr/>
          <p:nvPr/>
        </p:nvSpPr>
        <p:spPr>
          <a:xfrm rot="8052069">
            <a:off x="699778" y="3994213"/>
            <a:ext cx="201161" cy="1096318"/>
          </a:xfrm>
          <a:custGeom>
            <a:avLst/>
            <a:gdLst/>
            <a:ahLst/>
            <a:cxnLst/>
            <a:rect l="l" t="t" r="r" b="b"/>
            <a:pathLst>
              <a:path w="4037" h="20628" extrusionOk="0">
                <a:moveTo>
                  <a:pt x="3063" y="0"/>
                </a:moveTo>
                <a:cubicBezTo>
                  <a:pt x="2953" y="0"/>
                  <a:pt x="2842" y="51"/>
                  <a:pt x="2769" y="153"/>
                </a:cubicBezTo>
                <a:cubicBezTo>
                  <a:pt x="1935" y="1421"/>
                  <a:pt x="1901" y="2989"/>
                  <a:pt x="1735" y="4456"/>
                </a:cubicBezTo>
                <a:cubicBezTo>
                  <a:pt x="1534" y="6258"/>
                  <a:pt x="1334" y="7992"/>
                  <a:pt x="1168" y="9794"/>
                </a:cubicBezTo>
                <a:cubicBezTo>
                  <a:pt x="1001" y="11595"/>
                  <a:pt x="834" y="13329"/>
                  <a:pt x="667" y="15131"/>
                </a:cubicBezTo>
                <a:cubicBezTo>
                  <a:pt x="500" y="16765"/>
                  <a:pt x="0" y="18667"/>
                  <a:pt x="567" y="20234"/>
                </a:cubicBezTo>
                <a:cubicBezTo>
                  <a:pt x="661" y="20479"/>
                  <a:pt x="903" y="20628"/>
                  <a:pt x="1139" y="20628"/>
                </a:cubicBezTo>
                <a:cubicBezTo>
                  <a:pt x="1321" y="20628"/>
                  <a:pt x="1499" y="20538"/>
                  <a:pt x="1601" y="20335"/>
                </a:cubicBezTo>
                <a:cubicBezTo>
                  <a:pt x="2435" y="19067"/>
                  <a:pt x="2335" y="17432"/>
                  <a:pt x="2502" y="15931"/>
                </a:cubicBezTo>
                <a:cubicBezTo>
                  <a:pt x="2669" y="14130"/>
                  <a:pt x="2869" y="12395"/>
                  <a:pt x="3036" y="10594"/>
                </a:cubicBezTo>
                <a:cubicBezTo>
                  <a:pt x="3202" y="8793"/>
                  <a:pt x="3402" y="7058"/>
                  <a:pt x="3536" y="5257"/>
                </a:cubicBezTo>
                <a:cubicBezTo>
                  <a:pt x="3669" y="3689"/>
                  <a:pt x="4036" y="1788"/>
                  <a:pt x="3402" y="253"/>
                </a:cubicBezTo>
                <a:cubicBezTo>
                  <a:pt x="3346" y="85"/>
                  <a:pt x="3205" y="0"/>
                  <a:pt x="3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0"/>
          <p:cNvSpPr/>
          <p:nvPr/>
        </p:nvSpPr>
        <p:spPr>
          <a:xfrm rot="8052069">
            <a:off x="8173309" y="103257"/>
            <a:ext cx="201161" cy="1381236"/>
          </a:xfrm>
          <a:custGeom>
            <a:avLst/>
            <a:gdLst/>
            <a:ahLst/>
            <a:cxnLst/>
            <a:rect l="l" t="t" r="r" b="b"/>
            <a:pathLst>
              <a:path w="4037" h="20628" extrusionOk="0">
                <a:moveTo>
                  <a:pt x="3063" y="0"/>
                </a:moveTo>
                <a:cubicBezTo>
                  <a:pt x="2953" y="0"/>
                  <a:pt x="2842" y="51"/>
                  <a:pt x="2769" y="153"/>
                </a:cubicBezTo>
                <a:cubicBezTo>
                  <a:pt x="1935" y="1421"/>
                  <a:pt x="1901" y="2989"/>
                  <a:pt x="1735" y="4456"/>
                </a:cubicBezTo>
                <a:cubicBezTo>
                  <a:pt x="1534" y="6258"/>
                  <a:pt x="1334" y="7992"/>
                  <a:pt x="1168" y="9794"/>
                </a:cubicBezTo>
                <a:cubicBezTo>
                  <a:pt x="1001" y="11595"/>
                  <a:pt x="834" y="13329"/>
                  <a:pt x="667" y="15131"/>
                </a:cubicBezTo>
                <a:cubicBezTo>
                  <a:pt x="500" y="16765"/>
                  <a:pt x="0" y="18667"/>
                  <a:pt x="567" y="20234"/>
                </a:cubicBezTo>
                <a:cubicBezTo>
                  <a:pt x="661" y="20479"/>
                  <a:pt x="903" y="20628"/>
                  <a:pt x="1139" y="20628"/>
                </a:cubicBezTo>
                <a:cubicBezTo>
                  <a:pt x="1321" y="20628"/>
                  <a:pt x="1499" y="20538"/>
                  <a:pt x="1601" y="20335"/>
                </a:cubicBezTo>
                <a:cubicBezTo>
                  <a:pt x="2435" y="19067"/>
                  <a:pt x="2335" y="17432"/>
                  <a:pt x="2502" y="15931"/>
                </a:cubicBezTo>
                <a:cubicBezTo>
                  <a:pt x="2669" y="14130"/>
                  <a:pt x="2869" y="12395"/>
                  <a:pt x="3036" y="10594"/>
                </a:cubicBezTo>
                <a:cubicBezTo>
                  <a:pt x="3202" y="8793"/>
                  <a:pt x="3402" y="7058"/>
                  <a:pt x="3536" y="5257"/>
                </a:cubicBezTo>
                <a:cubicBezTo>
                  <a:pt x="3669" y="3689"/>
                  <a:pt x="4036" y="1788"/>
                  <a:pt x="3402" y="253"/>
                </a:cubicBezTo>
                <a:cubicBezTo>
                  <a:pt x="3346" y="85"/>
                  <a:pt x="3205" y="0"/>
                  <a:pt x="3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0"/>
          <p:cNvSpPr/>
          <p:nvPr/>
        </p:nvSpPr>
        <p:spPr>
          <a:xfrm rot="8052069">
            <a:off x="8302478" y="85351"/>
            <a:ext cx="201161" cy="1096318"/>
          </a:xfrm>
          <a:custGeom>
            <a:avLst/>
            <a:gdLst/>
            <a:ahLst/>
            <a:cxnLst/>
            <a:rect l="l" t="t" r="r" b="b"/>
            <a:pathLst>
              <a:path w="4037" h="20628" extrusionOk="0">
                <a:moveTo>
                  <a:pt x="3063" y="0"/>
                </a:moveTo>
                <a:cubicBezTo>
                  <a:pt x="2953" y="0"/>
                  <a:pt x="2842" y="51"/>
                  <a:pt x="2769" y="153"/>
                </a:cubicBezTo>
                <a:cubicBezTo>
                  <a:pt x="1935" y="1421"/>
                  <a:pt x="1901" y="2989"/>
                  <a:pt x="1735" y="4456"/>
                </a:cubicBezTo>
                <a:cubicBezTo>
                  <a:pt x="1534" y="6258"/>
                  <a:pt x="1334" y="7992"/>
                  <a:pt x="1168" y="9794"/>
                </a:cubicBezTo>
                <a:cubicBezTo>
                  <a:pt x="1001" y="11595"/>
                  <a:pt x="834" y="13329"/>
                  <a:pt x="667" y="15131"/>
                </a:cubicBezTo>
                <a:cubicBezTo>
                  <a:pt x="500" y="16765"/>
                  <a:pt x="0" y="18667"/>
                  <a:pt x="567" y="20234"/>
                </a:cubicBezTo>
                <a:cubicBezTo>
                  <a:pt x="661" y="20479"/>
                  <a:pt x="903" y="20628"/>
                  <a:pt x="1139" y="20628"/>
                </a:cubicBezTo>
                <a:cubicBezTo>
                  <a:pt x="1321" y="20628"/>
                  <a:pt x="1499" y="20538"/>
                  <a:pt x="1601" y="20335"/>
                </a:cubicBezTo>
                <a:cubicBezTo>
                  <a:pt x="2435" y="19067"/>
                  <a:pt x="2335" y="17432"/>
                  <a:pt x="2502" y="15931"/>
                </a:cubicBezTo>
                <a:cubicBezTo>
                  <a:pt x="2669" y="14130"/>
                  <a:pt x="2869" y="12395"/>
                  <a:pt x="3036" y="10594"/>
                </a:cubicBezTo>
                <a:cubicBezTo>
                  <a:pt x="3202" y="8793"/>
                  <a:pt x="3402" y="7058"/>
                  <a:pt x="3536" y="5257"/>
                </a:cubicBezTo>
                <a:cubicBezTo>
                  <a:pt x="3669" y="3689"/>
                  <a:pt x="4036" y="1788"/>
                  <a:pt x="3402" y="253"/>
                </a:cubicBezTo>
                <a:cubicBezTo>
                  <a:pt x="3346" y="85"/>
                  <a:pt x="3205" y="0"/>
                  <a:pt x="30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0"/>
          <p:cNvSpPr/>
          <p:nvPr/>
        </p:nvSpPr>
        <p:spPr>
          <a:xfrm>
            <a:off x="7835873" y="3725536"/>
            <a:ext cx="281228" cy="262128"/>
          </a:xfrm>
          <a:custGeom>
            <a:avLst/>
            <a:gdLst/>
            <a:ahLst/>
            <a:cxnLst/>
            <a:rect l="l" t="t" r="r" b="b"/>
            <a:pathLst>
              <a:path w="3270" h="3048" extrusionOk="0">
                <a:moveTo>
                  <a:pt x="2512" y="0"/>
                </a:moveTo>
                <a:cubicBezTo>
                  <a:pt x="2476" y="0"/>
                  <a:pt x="2440" y="3"/>
                  <a:pt x="2402" y="8"/>
                </a:cubicBezTo>
                <a:cubicBezTo>
                  <a:pt x="2102" y="42"/>
                  <a:pt x="1902" y="208"/>
                  <a:pt x="1735" y="442"/>
                </a:cubicBezTo>
                <a:cubicBezTo>
                  <a:pt x="1669" y="308"/>
                  <a:pt x="1569" y="208"/>
                  <a:pt x="1435" y="142"/>
                </a:cubicBezTo>
                <a:cubicBezTo>
                  <a:pt x="1315" y="62"/>
                  <a:pt x="1183" y="27"/>
                  <a:pt x="1051" y="27"/>
                </a:cubicBezTo>
                <a:cubicBezTo>
                  <a:pt x="742" y="27"/>
                  <a:pt x="431" y="218"/>
                  <a:pt x="268" y="475"/>
                </a:cubicBezTo>
                <a:cubicBezTo>
                  <a:pt x="1" y="942"/>
                  <a:pt x="101" y="1509"/>
                  <a:pt x="368" y="1976"/>
                </a:cubicBezTo>
                <a:cubicBezTo>
                  <a:pt x="534" y="2310"/>
                  <a:pt x="1001" y="3010"/>
                  <a:pt x="1435" y="3044"/>
                </a:cubicBezTo>
                <a:cubicBezTo>
                  <a:pt x="1454" y="3047"/>
                  <a:pt x="1473" y="3048"/>
                  <a:pt x="1492" y="3048"/>
                </a:cubicBezTo>
                <a:cubicBezTo>
                  <a:pt x="1911" y="3048"/>
                  <a:pt x="2378" y="2366"/>
                  <a:pt x="2569" y="2143"/>
                </a:cubicBezTo>
                <a:cubicBezTo>
                  <a:pt x="2869" y="1776"/>
                  <a:pt x="3236" y="1176"/>
                  <a:pt x="3270" y="675"/>
                </a:cubicBezTo>
                <a:cubicBezTo>
                  <a:pt x="3208" y="338"/>
                  <a:pt x="2921" y="0"/>
                  <a:pt x="2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0"/>
          <p:cNvSpPr/>
          <p:nvPr/>
        </p:nvSpPr>
        <p:spPr>
          <a:xfrm>
            <a:off x="958823" y="1095386"/>
            <a:ext cx="281228" cy="262128"/>
          </a:xfrm>
          <a:custGeom>
            <a:avLst/>
            <a:gdLst/>
            <a:ahLst/>
            <a:cxnLst/>
            <a:rect l="l" t="t" r="r" b="b"/>
            <a:pathLst>
              <a:path w="3270" h="3048" extrusionOk="0">
                <a:moveTo>
                  <a:pt x="2512" y="0"/>
                </a:moveTo>
                <a:cubicBezTo>
                  <a:pt x="2476" y="0"/>
                  <a:pt x="2440" y="3"/>
                  <a:pt x="2402" y="8"/>
                </a:cubicBezTo>
                <a:cubicBezTo>
                  <a:pt x="2102" y="42"/>
                  <a:pt x="1902" y="208"/>
                  <a:pt x="1735" y="442"/>
                </a:cubicBezTo>
                <a:cubicBezTo>
                  <a:pt x="1669" y="308"/>
                  <a:pt x="1569" y="208"/>
                  <a:pt x="1435" y="142"/>
                </a:cubicBezTo>
                <a:cubicBezTo>
                  <a:pt x="1315" y="62"/>
                  <a:pt x="1183" y="27"/>
                  <a:pt x="1051" y="27"/>
                </a:cubicBezTo>
                <a:cubicBezTo>
                  <a:pt x="742" y="27"/>
                  <a:pt x="431" y="218"/>
                  <a:pt x="268" y="475"/>
                </a:cubicBezTo>
                <a:cubicBezTo>
                  <a:pt x="1" y="942"/>
                  <a:pt x="101" y="1509"/>
                  <a:pt x="368" y="1976"/>
                </a:cubicBezTo>
                <a:cubicBezTo>
                  <a:pt x="534" y="2310"/>
                  <a:pt x="1001" y="3010"/>
                  <a:pt x="1435" y="3044"/>
                </a:cubicBezTo>
                <a:cubicBezTo>
                  <a:pt x="1454" y="3047"/>
                  <a:pt x="1473" y="3048"/>
                  <a:pt x="1492" y="3048"/>
                </a:cubicBezTo>
                <a:cubicBezTo>
                  <a:pt x="1911" y="3048"/>
                  <a:pt x="2378" y="2366"/>
                  <a:pt x="2569" y="2143"/>
                </a:cubicBezTo>
                <a:cubicBezTo>
                  <a:pt x="2869" y="1776"/>
                  <a:pt x="3236" y="1176"/>
                  <a:pt x="3270" y="675"/>
                </a:cubicBezTo>
                <a:cubicBezTo>
                  <a:pt x="3208" y="338"/>
                  <a:pt x="2921" y="0"/>
                  <a:pt x="2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Corben"/>
              <a:buNone/>
              <a:defRPr sz="2800" b="1">
                <a:solidFill>
                  <a:schemeClr val="dk1"/>
                </a:solidFill>
                <a:latin typeface="Corben"/>
                <a:ea typeface="Corben"/>
                <a:cs typeface="Corben"/>
                <a:sym typeface="Corben"/>
              </a:defRPr>
            </a:lvl1pPr>
            <a:lvl2pPr lvl="1" rtl="0">
              <a:spcBef>
                <a:spcPts val="0"/>
              </a:spcBef>
              <a:spcAft>
                <a:spcPts val="0"/>
              </a:spcAft>
              <a:buClr>
                <a:schemeClr val="accent1"/>
              </a:buClr>
              <a:buSzPts val="2800"/>
              <a:buFont typeface="Corben"/>
              <a:buNone/>
              <a:defRPr sz="2800" b="1">
                <a:solidFill>
                  <a:schemeClr val="accent1"/>
                </a:solidFill>
                <a:latin typeface="Corben"/>
                <a:ea typeface="Corben"/>
                <a:cs typeface="Corben"/>
                <a:sym typeface="Corben"/>
              </a:defRPr>
            </a:lvl2pPr>
            <a:lvl3pPr lvl="2" rtl="0">
              <a:spcBef>
                <a:spcPts val="0"/>
              </a:spcBef>
              <a:spcAft>
                <a:spcPts val="0"/>
              </a:spcAft>
              <a:buClr>
                <a:schemeClr val="accent1"/>
              </a:buClr>
              <a:buSzPts val="2800"/>
              <a:buFont typeface="Corben"/>
              <a:buNone/>
              <a:defRPr sz="2800" b="1">
                <a:solidFill>
                  <a:schemeClr val="accent1"/>
                </a:solidFill>
                <a:latin typeface="Corben"/>
                <a:ea typeface="Corben"/>
                <a:cs typeface="Corben"/>
                <a:sym typeface="Corben"/>
              </a:defRPr>
            </a:lvl3pPr>
            <a:lvl4pPr lvl="3" rtl="0">
              <a:spcBef>
                <a:spcPts val="0"/>
              </a:spcBef>
              <a:spcAft>
                <a:spcPts val="0"/>
              </a:spcAft>
              <a:buClr>
                <a:schemeClr val="accent1"/>
              </a:buClr>
              <a:buSzPts val="2800"/>
              <a:buFont typeface="Corben"/>
              <a:buNone/>
              <a:defRPr sz="2800" b="1">
                <a:solidFill>
                  <a:schemeClr val="accent1"/>
                </a:solidFill>
                <a:latin typeface="Corben"/>
                <a:ea typeface="Corben"/>
                <a:cs typeface="Corben"/>
                <a:sym typeface="Corben"/>
              </a:defRPr>
            </a:lvl4pPr>
            <a:lvl5pPr lvl="4" rtl="0">
              <a:spcBef>
                <a:spcPts val="0"/>
              </a:spcBef>
              <a:spcAft>
                <a:spcPts val="0"/>
              </a:spcAft>
              <a:buClr>
                <a:schemeClr val="accent1"/>
              </a:buClr>
              <a:buSzPts val="2800"/>
              <a:buFont typeface="Corben"/>
              <a:buNone/>
              <a:defRPr sz="2800" b="1">
                <a:solidFill>
                  <a:schemeClr val="accent1"/>
                </a:solidFill>
                <a:latin typeface="Corben"/>
                <a:ea typeface="Corben"/>
                <a:cs typeface="Corben"/>
                <a:sym typeface="Corben"/>
              </a:defRPr>
            </a:lvl5pPr>
            <a:lvl6pPr lvl="5" rtl="0">
              <a:spcBef>
                <a:spcPts val="0"/>
              </a:spcBef>
              <a:spcAft>
                <a:spcPts val="0"/>
              </a:spcAft>
              <a:buClr>
                <a:schemeClr val="accent1"/>
              </a:buClr>
              <a:buSzPts val="2800"/>
              <a:buFont typeface="Corben"/>
              <a:buNone/>
              <a:defRPr sz="2800" b="1">
                <a:solidFill>
                  <a:schemeClr val="accent1"/>
                </a:solidFill>
                <a:latin typeface="Corben"/>
                <a:ea typeface="Corben"/>
                <a:cs typeface="Corben"/>
                <a:sym typeface="Corben"/>
              </a:defRPr>
            </a:lvl6pPr>
            <a:lvl7pPr lvl="6" rtl="0">
              <a:spcBef>
                <a:spcPts val="0"/>
              </a:spcBef>
              <a:spcAft>
                <a:spcPts val="0"/>
              </a:spcAft>
              <a:buClr>
                <a:schemeClr val="accent1"/>
              </a:buClr>
              <a:buSzPts val="2800"/>
              <a:buFont typeface="Corben"/>
              <a:buNone/>
              <a:defRPr sz="2800" b="1">
                <a:solidFill>
                  <a:schemeClr val="accent1"/>
                </a:solidFill>
                <a:latin typeface="Corben"/>
                <a:ea typeface="Corben"/>
                <a:cs typeface="Corben"/>
                <a:sym typeface="Corben"/>
              </a:defRPr>
            </a:lvl7pPr>
            <a:lvl8pPr lvl="7" rtl="0">
              <a:spcBef>
                <a:spcPts val="0"/>
              </a:spcBef>
              <a:spcAft>
                <a:spcPts val="0"/>
              </a:spcAft>
              <a:buClr>
                <a:schemeClr val="accent1"/>
              </a:buClr>
              <a:buSzPts val="2800"/>
              <a:buFont typeface="Corben"/>
              <a:buNone/>
              <a:defRPr sz="2800" b="1">
                <a:solidFill>
                  <a:schemeClr val="accent1"/>
                </a:solidFill>
                <a:latin typeface="Corben"/>
                <a:ea typeface="Corben"/>
                <a:cs typeface="Corben"/>
                <a:sym typeface="Corben"/>
              </a:defRPr>
            </a:lvl8pPr>
            <a:lvl9pPr lvl="8" rtl="0">
              <a:spcBef>
                <a:spcPts val="0"/>
              </a:spcBef>
              <a:spcAft>
                <a:spcPts val="0"/>
              </a:spcAft>
              <a:buClr>
                <a:schemeClr val="accent1"/>
              </a:buClr>
              <a:buSzPts val="2800"/>
              <a:buFont typeface="Corben"/>
              <a:buNone/>
              <a:defRPr sz="2800" b="1">
                <a:solidFill>
                  <a:schemeClr val="accent1"/>
                </a:solidFill>
                <a:latin typeface="Corben"/>
                <a:ea typeface="Corben"/>
                <a:cs typeface="Corben"/>
                <a:sym typeface="Corbe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Livvic"/>
              <a:buChar char="●"/>
              <a:defRPr>
                <a:solidFill>
                  <a:schemeClr val="accent4"/>
                </a:solidFill>
                <a:latin typeface="Livvic"/>
                <a:ea typeface="Livvic"/>
                <a:cs typeface="Livvic"/>
                <a:sym typeface="Livvic"/>
              </a:defRPr>
            </a:lvl1pPr>
            <a:lvl2pPr marL="914400" lvl="1" indent="-317500">
              <a:lnSpc>
                <a:spcPct val="100000"/>
              </a:lnSpc>
              <a:spcBef>
                <a:spcPts val="0"/>
              </a:spcBef>
              <a:spcAft>
                <a:spcPts val="0"/>
              </a:spcAft>
              <a:buClr>
                <a:schemeClr val="accent4"/>
              </a:buClr>
              <a:buSzPts val="1400"/>
              <a:buFont typeface="Livvic"/>
              <a:buChar char="○"/>
              <a:defRPr>
                <a:solidFill>
                  <a:schemeClr val="accent4"/>
                </a:solidFill>
                <a:latin typeface="Livvic"/>
                <a:ea typeface="Livvic"/>
                <a:cs typeface="Livvic"/>
                <a:sym typeface="Livvic"/>
              </a:defRPr>
            </a:lvl2pPr>
            <a:lvl3pPr marL="1371600" lvl="2" indent="-317500">
              <a:lnSpc>
                <a:spcPct val="100000"/>
              </a:lnSpc>
              <a:spcBef>
                <a:spcPts val="0"/>
              </a:spcBef>
              <a:spcAft>
                <a:spcPts val="0"/>
              </a:spcAft>
              <a:buClr>
                <a:schemeClr val="accent4"/>
              </a:buClr>
              <a:buSzPts val="1400"/>
              <a:buFont typeface="Livvic"/>
              <a:buChar char="■"/>
              <a:defRPr>
                <a:solidFill>
                  <a:schemeClr val="accent4"/>
                </a:solidFill>
                <a:latin typeface="Livvic"/>
                <a:ea typeface="Livvic"/>
                <a:cs typeface="Livvic"/>
                <a:sym typeface="Livvic"/>
              </a:defRPr>
            </a:lvl3pPr>
            <a:lvl4pPr marL="1828800" lvl="3" indent="-317500">
              <a:lnSpc>
                <a:spcPct val="100000"/>
              </a:lnSpc>
              <a:spcBef>
                <a:spcPts val="0"/>
              </a:spcBef>
              <a:spcAft>
                <a:spcPts val="0"/>
              </a:spcAft>
              <a:buClr>
                <a:schemeClr val="accent4"/>
              </a:buClr>
              <a:buSzPts val="1400"/>
              <a:buFont typeface="Livvic"/>
              <a:buChar char="●"/>
              <a:defRPr>
                <a:solidFill>
                  <a:schemeClr val="accent4"/>
                </a:solidFill>
                <a:latin typeface="Livvic"/>
                <a:ea typeface="Livvic"/>
                <a:cs typeface="Livvic"/>
                <a:sym typeface="Livvic"/>
              </a:defRPr>
            </a:lvl4pPr>
            <a:lvl5pPr marL="2286000" lvl="4" indent="-317500">
              <a:lnSpc>
                <a:spcPct val="100000"/>
              </a:lnSpc>
              <a:spcBef>
                <a:spcPts val="0"/>
              </a:spcBef>
              <a:spcAft>
                <a:spcPts val="0"/>
              </a:spcAft>
              <a:buClr>
                <a:schemeClr val="accent4"/>
              </a:buClr>
              <a:buSzPts val="1400"/>
              <a:buFont typeface="Livvic"/>
              <a:buChar char="○"/>
              <a:defRPr>
                <a:solidFill>
                  <a:schemeClr val="accent4"/>
                </a:solidFill>
                <a:latin typeface="Livvic"/>
                <a:ea typeface="Livvic"/>
                <a:cs typeface="Livvic"/>
                <a:sym typeface="Livvic"/>
              </a:defRPr>
            </a:lvl5pPr>
            <a:lvl6pPr marL="2743200" lvl="5" indent="-317500">
              <a:lnSpc>
                <a:spcPct val="100000"/>
              </a:lnSpc>
              <a:spcBef>
                <a:spcPts val="0"/>
              </a:spcBef>
              <a:spcAft>
                <a:spcPts val="0"/>
              </a:spcAft>
              <a:buClr>
                <a:schemeClr val="accent4"/>
              </a:buClr>
              <a:buSzPts val="1400"/>
              <a:buFont typeface="Livvic"/>
              <a:buChar char="■"/>
              <a:defRPr>
                <a:solidFill>
                  <a:schemeClr val="accent4"/>
                </a:solidFill>
                <a:latin typeface="Livvic"/>
                <a:ea typeface="Livvic"/>
                <a:cs typeface="Livvic"/>
                <a:sym typeface="Livvic"/>
              </a:defRPr>
            </a:lvl6pPr>
            <a:lvl7pPr marL="3200400" lvl="6" indent="-317500">
              <a:lnSpc>
                <a:spcPct val="100000"/>
              </a:lnSpc>
              <a:spcBef>
                <a:spcPts val="0"/>
              </a:spcBef>
              <a:spcAft>
                <a:spcPts val="0"/>
              </a:spcAft>
              <a:buClr>
                <a:schemeClr val="accent4"/>
              </a:buClr>
              <a:buSzPts val="1400"/>
              <a:buFont typeface="Livvic"/>
              <a:buChar char="●"/>
              <a:defRPr>
                <a:solidFill>
                  <a:schemeClr val="accent4"/>
                </a:solidFill>
                <a:latin typeface="Livvic"/>
                <a:ea typeface="Livvic"/>
                <a:cs typeface="Livvic"/>
                <a:sym typeface="Livvic"/>
              </a:defRPr>
            </a:lvl7pPr>
            <a:lvl8pPr marL="3657600" lvl="7" indent="-317500">
              <a:lnSpc>
                <a:spcPct val="115000"/>
              </a:lnSpc>
              <a:spcBef>
                <a:spcPts val="0"/>
              </a:spcBef>
              <a:spcAft>
                <a:spcPts val="0"/>
              </a:spcAft>
              <a:buClr>
                <a:schemeClr val="accent4"/>
              </a:buClr>
              <a:buSzPts val="1400"/>
              <a:buFont typeface="Livvic"/>
              <a:buChar char="○"/>
              <a:defRPr>
                <a:solidFill>
                  <a:schemeClr val="accent4"/>
                </a:solidFill>
                <a:latin typeface="Livvic"/>
                <a:ea typeface="Livvic"/>
                <a:cs typeface="Livvic"/>
                <a:sym typeface="Livvic"/>
              </a:defRPr>
            </a:lvl8pPr>
            <a:lvl9pPr marL="4114800" lvl="8" indent="-317500">
              <a:lnSpc>
                <a:spcPct val="115000"/>
              </a:lnSpc>
              <a:spcBef>
                <a:spcPts val="0"/>
              </a:spcBef>
              <a:spcAft>
                <a:spcPts val="1600"/>
              </a:spcAft>
              <a:buClr>
                <a:schemeClr val="accent4"/>
              </a:buClr>
              <a:buSzPts val="1400"/>
              <a:buFont typeface="Livvic"/>
              <a:buChar char="■"/>
              <a:defRPr>
                <a:solidFill>
                  <a:schemeClr val="accent4"/>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60" r:id="rId4"/>
    <p:sldLayoutId id="2147483664" r:id="rId5"/>
    <p:sldLayoutId id="2147483674" r:id="rId6"/>
    <p:sldLayoutId id="2147483675" r:id="rId7"/>
    <p:sldLayoutId id="2147483676"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88"/>
        <p:cNvGrpSpPr/>
        <p:nvPr/>
      </p:nvGrpSpPr>
      <p:grpSpPr>
        <a:xfrm>
          <a:off x="0" y="0"/>
          <a:ext cx="0" cy="0"/>
          <a:chOff x="0" y="0"/>
          <a:chExt cx="0" cy="0"/>
        </a:xfrm>
      </p:grpSpPr>
      <p:sp>
        <p:nvSpPr>
          <p:cNvPr id="3589" name="Google Shape;3589;p33"/>
          <p:cNvSpPr/>
          <p:nvPr/>
        </p:nvSpPr>
        <p:spPr>
          <a:xfrm>
            <a:off x="1510275" y="2305325"/>
            <a:ext cx="6112565" cy="39250"/>
          </a:xfrm>
          <a:custGeom>
            <a:avLst/>
            <a:gdLst/>
            <a:ahLst/>
            <a:cxnLst/>
            <a:rect l="l" t="t" r="r" b="b"/>
            <a:pathLst>
              <a:path w="96170" h="1570" extrusionOk="0">
                <a:moveTo>
                  <a:pt x="43854" y="1"/>
                </a:moveTo>
                <a:cubicBezTo>
                  <a:pt x="29024" y="1"/>
                  <a:pt x="14275" y="193"/>
                  <a:pt x="501" y="802"/>
                </a:cubicBezTo>
                <a:cubicBezTo>
                  <a:pt x="1" y="836"/>
                  <a:pt x="1" y="1569"/>
                  <a:pt x="501" y="1569"/>
                </a:cubicBezTo>
                <a:cubicBezTo>
                  <a:pt x="14275" y="960"/>
                  <a:pt x="29010" y="768"/>
                  <a:pt x="43831" y="768"/>
                </a:cubicBezTo>
                <a:cubicBezTo>
                  <a:pt x="61456" y="768"/>
                  <a:pt x="79204" y="1039"/>
                  <a:pt x="95602" y="1203"/>
                </a:cubicBezTo>
                <a:cubicBezTo>
                  <a:pt x="96169" y="1203"/>
                  <a:pt x="96169" y="435"/>
                  <a:pt x="95602" y="435"/>
                </a:cubicBezTo>
                <a:cubicBezTo>
                  <a:pt x="79240" y="272"/>
                  <a:pt x="61490" y="1"/>
                  <a:pt x="4385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3"/>
          <p:cNvSpPr/>
          <p:nvPr/>
        </p:nvSpPr>
        <p:spPr>
          <a:xfrm>
            <a:off x="1808476" y="2985994"/>
            <a:ext cx="5335752" cy="39250"/>
          </a:xfrm>
          <a:custGeom>
            <a:avLst/>
            <a:gdLst/>
            <a:ahLst/>
            <a:cxnLst/>
            <a:rect l="l" t="t" r="r" b="b"/>
            <a:pathLst>
              <a:path w="96170" h="1570" extrusionOk="0">
                <a:moveTo>
                  <a:pt x="43854" y="1"/>
                </a:moveTo>
                <a:cubicBezTo>
                  <a:pt x="29024" y="1"/>
                  <a:pt x="14275" y="193"/>
                  <a:pt x="501" y="802"/>
                </a:cubicBezTo>
                <a:cubicBezTo>
                  <a:pt x="1" y="836"/>
                  <a:pt x="1" y="1569"/>
                  <a:pt x="501" y="1569"/>
                </a:cubicBezTo>
                <a:cubicBezTo>
                  <a:pt x="14275" y="960"/>
                  <a:pt x="29010" y="768"/>
                  <a:pt x="43831" y="768"/>
                </a:cubicBezTo>
                <a:cubicBezTo>
                  <a:pt x="61456" y="768"/>
                  <a:pt x="79204" y="1039"/>
                  <a:pt x="95602" y="1203"/>
                </a:cubicBezTo>
                <a:cubicBezTo>
                  <a:pt x="96169" y="1203"/>
                  <a:pt x="96169" y="435"/>
                  <a:pt x="95602" y="435"/>
                </a:cubicBezTo>
                <a:cubicBezTo>
                  <a:pt x="79240" y="272"/>
                  <a:pt x="61490" y="1"/>
                  <a:pt x="4385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2" name="Google Shape;3592;p33"/>
          <p:cNvGrpSpPr/>
          <p:nvPr/>
        </p:nvGrpSpPr>
        <p:grpSpPr>
          <a:xfrm>
            <a:off x="8245554" y="2062195"/>
            <a:ext cx="580441" cy="564760"/>
            <a:chOff x="7710527" y="2552473"/>
            <a:chExt cx="580441" cy="564760"/>
          </a:xfrm>
        </p:grpSpPr>
        <p:sp>
          <p:nvSpPr>
            <p:cNvPr id="3593" name="Google Shape;3593;p33"/>
            <p:cNvSpPr/>
            <p:nvPr/>
          </p:nvSpPr>
          <p:spPr>
            <a:xfrm rot="6724597">
              <a:off x="7788061" y="2607933"/>
              <a:ext cx="425374" cy="453841"/>
            </a:xfrm>
            <a:custGeom>
              <a:avLst/>
              <a:gdLst/>
              <a:ahLst/>
              <a:cxnLst/>
              <a:rect l="l" t="t" r="r" b="b"/>
              <a:pathLst>
                <a:path w="5738" h="6122" extrusionOk="0">
                  <a:moveTo>
                    <a:pt x="3867" y="0"/>
                  </a:moveTo>
                  <a:cubicBezTo>
                    <a:pt x="3316" y="0"/>
                    <a:pt x="2775" y="478"/>
                    <a:pt x="2469" y="1014"/>
                  </a:cubicBezTo>
                  <a:cubicBezTo>
                    <a:pt x="2131" y="531"/>
                    <a:pt x="1636" y="31"/>
                    <a:pt x="1187" y="31"/>
                  </a:cubicBezTo>
                  <a:cubicBezTo>
                    <a:pt x="1014" y="31"/>
                    <a:pt x="849" y="105"/>
                    <a:pt x="701" y="280"/>
                  </a:cubicBezTo>
                  <a:cubicBezTo>
                    <a:pt x="267" y="680"/>
                    <a:pt x="368" y="1014"/>
                    <a:pt x="801" y="1614"/>
                  </a:cubicBezTo>
                  <a:cubicBezTo>
                    <a:pt x="1068" y="1948"/>
                    <a:pt x="1335" y="2015"/>
                    <a:pt x="1402" y="2148"/>
                  </a:cubicBezTo>
                  <a:cubicBezTo>
                    <a:pt x="701" y="2315"/>
                    <a:pt x="1" y="2682"/>
                    <a:pt x="234" y="3482"/>
                  </a:cubicBezTo>
                  <a:cubicBezTo>
                    <a:pt x="442" y="4107"/>
                    <a:pt x="996" y="4361"/>
                    <a:pt x="1587" y="4361"/>
                  </a:cubicBezTo>
                  <a:cubicBezTo>
                    <a:pt x="1658" y="4361"/>
                    <a:pt x="1730" y="4357"/>
                    <a:pt x="1802" y="4350"/>
                  </a:cubicBezTo>
                  <a:lnTo>
                    <a:pt x="1802" y="4350"/>
                  </a:lnTo>
                  <a:cubicBezTo>
                    <a:pt x="1535" y="5117"/>
                    <a:pt x="1535" y="6084"/>
                    <a:pt x="2369" y="6118"/>
                  </a:cubicBezTo>
                  <a:cubicBezTo>
                    <a:pt x="2405" y="6120"/>
                    <a:pt x="2441" y="6121"/>
                    <a:pt x="2475" y="6121"/>
                  </a:cubicBezTo>
                  <a:cubicBezTo>
                    <a:pt x="3384" y="6121"/>
                    <a:pt x="3567" y="5287"/>
                    <a:pt x="3503" y="4483"/>
                  </a:cubicBezTo>
                  <a:lnTo>
                    <a:pt x="3503" y="4483"/>
                  </a:lnTo>
                  <a:cubicBezTo>
                    <a:pt x="3763" y="4652"/>
                    <a:pt x="4043" y="4755"/>
                    <a:pt x="4311" y="4755"/>
                  </a:cubicBezTo>
                  <a:cubicBezTo>
                    <a:pt x="4733" y="4755"/>
                    <a:pt x="5127" y="4501"/>
                    <a:pt x="5371" y="3849"/>
                  </a:cubicBezTo>
                  <a:cubicBezTo>
                    <a:pt x="5738" y="2915"/>
                    <a:pt x="4971" y="2582"/>
                    <a:pt x="4137" y="2515"/>
                  </a:cubicBezTo>
                  <a:cubicBezTo>
                    <a:pt x="4704" y="1781"/>
                    <a:pt x="5171" y="647"/>
                    <a:pt x="4370" y="147"/>
                  </a:cubicBezTo>
                  <a:cubicBezTo>
                    <a:pt x="4206" y="45"/>
                    <a:pt x="4036" y="0"/>
                    <a:pt x="3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3"/>
            <p:cNvSpPr/>
            <p:nvPr/>
          </p:nvSpPr>
          <p:spPr>
            <a:xfrm rot="6724597">
              <a:off x="7966962" y="2789633"/>
              <a:ext cx="102451" cy="76431"/>
            </a:xfrm>
            <a:custGeom>
              <a:avLst/>
              <a:gdLst/>
              <a:ahLst/>
              <a:cxnLst/>
              <a:rect l="l" t="t" r="r" b="b"/>
              <a:pathLst>
                <a:path w="1382" h="1031" extrusionOk="0">
                  <a:moveTo>
                    <a:pt x="777" y="0"/>
                  </a:moveTo>
                  <a:cubicBezTo>
                    <a:pt x="738" y="0"/>
                    <a:pt x="701" y="7"/>
                    <a:pt x="667" y="19"/>
                  </a:cubicBezTo>
                  <a:cubicBezTo>
                    <a:pt x="167" y="85"/>
                    <a:pt x="0" y="819"/>
                    <a:pt x="500" y="986"/>
                  </a:cubicBezTo>
                  <a:cubicBezTo>
                    <a:pt x="571" y="1017"/>
                    <a:pt x="640" y="1031"/>
                    <a:pt x="704" y="1031"/>
                  </a:cubicBezTo>
                  <a:cubicBezTo>
                    <a:pt x="1126" y="1031"/>
                    <a:pt x="1381" y="437"/>
                    <a:pt x="1034" y="119"/>
                  </a:cubicBezTo>
                  <a:cubicBezTo>
                    <a:pt x="945" y="30"/>
                    <a:pt x="856" y="0"/>
                    <a:pt x="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5" name="Google Shape;3595;p33"/>
          <p:cNvGrpSpPr/>
          <p:nvPr/>
        </p:nvGrpSpPr>
        <p:grpSpPr>
          <a:xfrm>
            <a:off x="894589" y="1340373"/>
            <a:ext cx="580441" cy="564760"/>
            <a:chOff x="773814" y="2591098"/>
            <a:chExt cx="580441" cy="564760"/>
          </a:xfrm>
        </p:grpSpPr>
        <p:sp>
          <p:nvSpPr>
            <p:cNvPr id="3596" name="Google Shape;3596;p33"/>
            <p:cNvSpPr/>
            <p:nvPr/>
          </p:nvSpPr>
          <p:spPr>
            <a:xfrm rot="6724597">
              <a:off x="851348" y="2646558"/>
              <a:ext cx="425374" cy="453841"/>
            </a:xfrm>
            <a:custGeom>
              <a:avLst/>
              <a:gdLst/>
              <a:ahLst/>
              <a:cxnLst/>
              <a:rect l="l" t="t" r="r" b="b"/>
              <a:pathLst>
                <a:path w="5738" h="6122" extrusionOk="0">
                  <a:moveTo>
                    <a:pt x="3867" y="0"/>
                  </a:moveTo>
                  <a:cubicBezTo>
                    <a:pt x="3316" y="0"/>
                    <a:pt x="2775" y="478"/>
                    <a:pt x="2469" y="1014"/>
                  </a:cubicBezTo>
                  <a:cubicBezTo>
                    <a:pt x="2131" y="531"/>
                    <a:pt x="1636" y="31"/>
                    <a:pt x="1187" y="31"/>
                  </a:cubicBezTo>
                  <a:cubicBezTo>
                    <a:pt x="1014" y="31"/>
                    <a:pt x="849" y="105"/>
                    <a:pt x="701" y="280"/>
                  </a:cubicBezTo>
                  <a:cubicBezTo>
                    <a:pt x="267" y="680"/>
                    <a:pt x="368" y="1014"/>
                    <a:pt x="801" y="1614"/>
                  </a:cubicBezTo>
                  <a:cubicBezTo>
                    <a:pt x="1068" y="1948"/>
                    <a:pt x="1335" y="2015"/>
                    <a:pt x="1402" y="2148"/>
                  </a:cubicBezTo>
                  <a:cubicBezTo>
                    <a:pt x="701" y="2315"/>
                    <a:pt x="1" y="2682"/>
                    <a:pt x="234" y="3482"/>
                  </a:cubicBezTo>
                  <a:cubicBezTo>
                    <a:pt x="442" y="4107"/>
                    <a:pt x="996" y="4361"/>
                    <a:pt x="1587" y="4361"/>
                  </a:cubicBezTo>
                  <a:cubicBezTo>
                    <a:pt x="1658" y="4361"/>
                    <a:pt x="1730" y="4357"/>
                    <a:pt x="1802" y="4350"/>
                  </a:cubicBezTo>
                  <a:lnTo>
                    <a:pt x="1802" y="4350"/>
                  </a:lnTo>
                  <a:cubicBezTo>
                    <a:pt x="1535" y="5117"/>
                    <a:pt x="1535" y="6084"/>
                    <a:pt x="2369" y="6118"/>
                  </a:cubicBezTo>
                  <a:cubicBezTo>
                    <a:pt x="2405" y="6120"/>
                    <a:pt x="2441" y="6121"/>
                    <a:pt x="2475" y="6121"/>
                  </a:cubicBezTo>
                  <a:cubicBezTo>
                    <a:pt x="3384" y="6121"/>
                    <a:pt x="3567" y="5287"/>
                    <a:pt x="3503" y="4483"/>
                  </a:cubicBezTo>
                  <a:lnTo>
                    <a:pt x="3503" y="4483"/>
                  </a:lnTo>
                  <a:cubicBezTo>
                    <a:pt x="3763" y="4652"/>
                    <a:pt x="4043" y="4755"/>
                    <a:pt x="4311" y="4755"/>
                  </a:cubicBezTo>
                  <a:cubicBezTo>
                    <a:pt x="4733" y="4755"/>
                    <a:pt x="5127" y="4501"/>
                    <a:pt x="5371" y="3849"/>
                  </a:cubicBezTo>
                  <a:cubicBezTo>
                    <a:pt x="5738" y="2915"/>
                    <a:pt x="4971" y="2582"/>
                    <a:pt x="4137" y="2515"/>
                  </a:cubicBezTo>
                  <a:cubicBezTo>
                    <a:pt x="4704" y="1781"/>
                    <a:pt x="5171" y="647"/>
                    <a:pt x="4370" y="147"/>
                  </a:cubicBezTo>
                  <a:cubicBezTo>
                    <a:pt x="4206" y="45"/>
                    <a:pt x="4036" y="0"/>
                    <a:pt x="3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3"/>
            <p:cNvSpPr/>
            <p:nvPr/>
          </p:nvSpPr>
          <p:spPr>
            <a:xfrm rot="6724597">
              <a:off x="1030250" y="2828258"/>
              <a:ext cx="102451" cy="76431"/>
            </a:xfrm>
            <a:custGeom>
              <a:avLst/>
              <a:gdLst/>
              <a:ahLst/>
              <a:cxnLst/>
              <a:rect l="l" t="t" r="r" b="b"/>
              <a:pathLst>
                <a:path w="1382" h="1031" extrusionOk="0">
                  <a:moveTo>
                    <a:pt x="777" y="0"/>
                  </a:moveTo>
                  <a:cubicBezTo>
                    <a:pt x="738" y="0"/>
                    <a:pt x="701" y="7"/>
                    <a:pt x="667" y="19"/>
                  </a:cubicBezTo>
                  <a:cubicBezTo>
                    <a:pt x="167" y="85"/>
                    <a:pt x="0" y="819"/>
                    <a:pt x="500" y="986"/>
                  </a:cubicBezTo>
                  <a:cubicBezTo>
                    <a:pt x="571" y="1017"/>
                    <a:pt x="640" y="1031"/>
                    <a:pt x="704" y="1031"/>
                  </a:cubicBezTo>
                  <a:cubicBezTo>
                    <a:pt x="1126" y="1031"/>
                    <a:pt x="1381" y="437"/>
                    <a:pt x="1034" y="119"/>
                  </a:cubicBezTo>
                  <a:cubicBezTo>
                    <a:pt x="945" y="30"/>
                    <a:pt x="856" y="0"/>
                    <a:pt x="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8" name="Google Shape;3618;p33"/>
          <p:cNvSpPr/>
          <p:nvPr/>
        </p:nvSpPr>
        <p:spPr>
          <a:xfrm rot="-657313">
            <a:off x="2005812" y="3413997"/>
            <a:ext cx="46907" cy="68065"/>
          </a:xfrm>
          <a:custGeom>
            <a:avLst/>
            <a:gdLst/>
            <a:ahLst/>
            <a:cxnLst/>
            <a:rect l="l" t="t" r="r" b="b"/>
            <a:pathLst>
              <a:path w="1702" h="2470" extrusionOk="0">
                <a:moveTo>
                  <a:pt x="1702" y="1"/>
                </a:moveTo>
                <a:lnTo>
                  <a:pt x="1" y="1702"/>
                </a:lnTo>
                <a:lnTo>
                  <a:pt x="735" y="2469"/>
                </a:lnTo>
                <a:lnTo>
                  <a:pt x="835" y="2236"/>
                </a:lnTo>
                <a:lnTo>
                  <a:pt x="268" y="1702"/>
                </a:lnTo>
                <a:lnTo>
                  <a:pt x="1535" y="501"/>
                </a:lnTo>
                <a:lnTo>
                  <a:pt x="1702"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3"/>
          <p:cNvSpPr/>
          <p:nvPr/>
        </p:nvSpPr>
        <p:spPr>
          <a:xfrm>
            <a:off x="1922801" y="472263"/>
            <a:ext cx="335683" cy="500247"/>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a:extLst>
              <a:ext uri="{FF2B5EF4-FFF2-40B4-BE49-F238E27FC236}">
                <a16:creationId xmlns:a16="http://schemas.microsoft.com/office/drawing/2014/main" id="{DCAFB9EF-EF57-F898-B82C-86C6D151C6A4}"/>
              </a:ext>
            </a:extLst>
          </p:cNvPr>
          <p:cNvGrpSpPr/>
          <p:nvPr/>
        </p:nvGrpSpPr>
        <p:grpSpPr>
          <a:xfrm>
            <a:off x="5365216" y="3944761"/>
            <a:ext cx="1131565" cy="1002525"/>
            <a:chOff x="464900" y="3389207"/>
            <a:chExt cx="1929000" cy="1469460"/>
          </a:xfrm>
        </p:grpSpPr>
        <p:grpSp>
          <p:nvGrpSpPr>
            <p:cNvPr id="8" name="Group 7">
              <a:extLst>
                <a:ext uri="{FF2B5EF4-FFF2-40B4-BE49-F238E27FC236}">
                  <a16:creationId xmlns:a16="http://schemas.microsoft.com/office/drawing/2014/main" id="{7930831C-3B2E-F7A8-615E-11A15DA7AFA0}"/>
                </a:ext>
              </a:extLst>
            </p:cNvPr>
            <p:cNvGrpSpPr/>
            <p:nvPr/>
          </p:nvGrpSpPr>
          <p:grpSpPr>
            <a:xfrm>
              <a:off x="464900" y="3389207"/>
              <a:ext cx="1929000" cy="1469460"/>
              <a:chOff x="472350" y="3403467"/>
              <a:chExt cx="1929000" cy="1469460"/>
            </a:xfrm>
          </p:grpSpPr>
          <p:grpSp>
            <p:nvGrpSpPr>
              <p:cNvPr id="3598" name="Google Shape;3598;p33"/>
              <p:cNvGrpSpPr/>
              <p:nvPr/>
            </p:nvGrpSpPr>
            <p:grpSpPr>
              <a:xfrm>
                <a:off x="472350" y="3403467"/>
                <a:ext cx="1929000" cy="1469460"/>
                <a:chOff x="472350" y="3403467"/>
                <a:chExt cx="1929000" cy="1469460"/>
              </a:xfrm>
            </p:grpSpPr>
            <p:sp>
              <p:nvSpPr>
                <p:cNvPr id="3599" name="Google Shape;3599;p33"/>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3"/>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3"/>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3"/>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3"/>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3"/>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3"/>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3"/>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3"/>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3"/>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3"/>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3"/>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3"/>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3"/>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3"/>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3"/>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3"/>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3"/>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3"/>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0" name="Google Shape;3620;p33"/>
              <p:cNvSpPr/>
              <p:nvPr/>
            </p:nvSpPr>
            <p:spPr>
              <a:xfrm rot="-758182">
                <a:off x="745041" y="4131900"/>
                <a:ext cx="1389164" cy="14706"/>
              </a:xfrm>
              <a:custGeom>
                <a:avLst/>
                <a:gdLst/>
                <a:ahLst/>
                <a:cxnLst/>
                <a:rect l="l" t="t" r="r" b="b"/>
                <a:pathLst>
                  <a:path w="96170" h="1570" extrusionOk="0">
                    <a:moveTo>
                      <a:pt x="43854" y="1"/>
                    </a:moveTo>
                    <a:cubicBezTo>
                      <a:pt x="29024" y="1"/>
                      <a:pt x="14275" y="193"/>
                      <a:pt x="501" y="802"/>
                    </a:cubicBezTo>
                    <a:cubicBezTo>
                      <a:pt x="1" y="836"/>
                      <a:pt x="1" y="1569"/>
                      <a:pt x="501" y="1569"/>
                    </a:cubicBezTo>
                    <a:cubicBezTo>
                      <a:pt x="14275" y="960"/>
                      <a:pt x="29010" y="768"/>
                      <a:pt x="43831" y="768"/>
                    </a:cubicBezTo>
                    <a:cubicBezTo>
                      <a:pt x="61456" y="768"/>
                      <a:pt x="79204" y="1039"/>
                      <a:pt x="95602" y="1203"/>
                    </a:cubicBezTo>
                    <a:cubicBezTo>
                      <a:pt x="96169" y="1203"/>
                      <a:pt x="96169" y="435"/>
                      <a:pt x="95602" y="435"/>
                    </a:cubicBezTo>
                    <a:cubicBezTo>
                      <a:pt x="79240" y="272"/>
                      <a:pt x="61490" y="1"/>
                      <a:pt x="43854" y="1"/>
                    </a:cubicBezTo>
                    <a:close/>
                  </a:path>
                </a:pathLst>
              </a:cu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1" name="Google Shape;3621;p33"/>
            <p:cNvSpPr/>
            <p:nvPr/>
          </p:nvSpPr>
          <p:spPr>
            <a:xfrm rot="-762376">
              <a:off x="794307" y="4461203"/>
              <a:ext cx="1389299" cy="14702"/>
            </a:xfrm>
            <a:custGeom>
              <a:avLst/>
              <a:gdLst/>
              <a:ahLst/>
              <a:cxnLst/>
              <a:rect l="l" t="t" r="r" b="b"/>
              <a:pathLst>
                <a:path w="96170" h="1570" extrusionOk="0">
                  <a:moveTo>
                    <a:pt x="43854" y="1"/>
                  </a:moveTo>
                  <a:cubicBezTo>
                    <a:pt x="29024" y="1"/>
                    <a:pt x="14275" y="193"/>
                    <a:pt x="501" y="802"/>
                  </a:cubicBezTo>
                  <a:cubicBezTo>
                    <a:pt x="1" y="836"/>
                    <a:pt x="1" y="1569"/>
                    <a:pt x="501" y="1569"/>
                  </a:cubicBezTo>
                  <a:cubicBezTo>
                    <a:pt x="14275" y="960"/>
                    <a:pt x="29010" y="768"/>
                    <a:pt x="43831" y="768"/>
                  </a:cubicBezTo>
                  <a:cubicBezTo>
                    <a:pt x="61456" y="768"/>
                    <a:pt x="79204" y="1039"/>
                    <a:pt x="95602" y="1203"/>
                  </a:cubicBezTo>
                  <a:cubicBezTo>
                    <a:pt x="96169" y="1203"/>
                    <a:pt x="96169" y="435"/>
                    <a:pt x="95602" y="435"/>
                  </a:cubicBezTo>
                  <a:cubicBezTo>
                    <a:pt x="79240" y="272"/>
                    <a:pt x="61490" y="1"/>
                    <a:pt x="43854" y="1"/>
                  </a:cubicBezTo>
                  <a:close/>
                </a:path>
              </a:pathLst>
            </a:cu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2" name="Google Shape;3622;p33"/>
          <p:cNvSpPr txBox="1">
            <a:spLocks noGrp="1"/>
          </p:cNvSpPr>
          <p:nvPr>
            <p:ph type="ctrTitle"/>
          </p:nvPr>
        </p:nvSpPr>
        <p:spPr>
          <a:xfrm>
            <a:off x="1202250" y="947499"/>
            <a:ext cx="6644400" cy="2089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400">
                <a:solidFill>
                  <a:schemeClr val="accent4"/>
                </a:solidFill>
                <a:latin typeface="Times New Roman" panose="02020603050405020304" pitchFamily="18" charset="0"/>
                <a:cs typeface="Times New Roman" panose="02020603050405020304" pitchFamily="18" charset="0"/>
                <a:sym typeface="Corben"/>
              </a:rPr>
              <a:t>Viết bài văn kể lại sự việc có thật </a:t>
            </a:r>
            <a:r>
              <a:rPr lang="en" sz="4400">
                <a:solidFill>
                  <a:schemeClr val="dk1"/>
                </a:solidFill>
                <a:latin typeface="Times New Roman" panose="02020603050405020304" pitchFamily="18" charset="0"/>
                <a:cs typeface="Times New Roman" panose="02020603050405020304" pitchFamily="18" charset="0"/>
              </a:rPr>
              <a:t>liên quan đến một nhân vật lịch sử</a:t>
            </a:r>
            <a:endParaRPr sz="4400">
              <a:solidFill>
                <a:schemeClr val="dk1"/>
              </a:solidFill>
              <a:latin typeface="Times New Roman" panose="02020603050405020304" pitchFamily="18" charset="0"/>
              <a:cs typeface="Times New Roman" panose="02020603050405020304" pitchFamily="18" charset="0"/>
              <a:sym typeface="Corben"/>
            </a:endParaRPr>
          </a:p>
        </p:txBody>
      </p:sp>
      <p:pic>
        <p:nvPicPr>
          <p:cNvPr id="2" name="Picture 1">
            <a:extLst>
              <a:ext uri="{FF2B5EF4-FFF2-40B4-BE49-F238E27FC236}">
                <a16:creationId xmlns:a16="http://schemas.microsoft.com/office/drawing/2014/main" id="{448A6486-200D-78FA-8272-87D1563D9744}"/>
              </a:ext>
            </a:extLst>
          </p:cNvPr>
          <p:cNvPicPr>
            <a:picLocks noChangeAspect="1"/>
          </p:cNvPicPr>
          <p:nvPr/>
        </p:nvPicPr>
        <p:blipFill>
          <a:blip r:embed="rId3"/>
          <a:stretch>
            <a:fillRect/>
          </a:stretch>
        </p:blipFill>
        <p:spPr>
          <a:xfrm>
            <a:off x="5028733" y="1340373"/>
            <a:ext cx="4230991" cy="4029805"/>
          </a:xfrm>
          <a:prstGeom prst="rect">
            <a:avLst/>
          </a:prstGeom>
        </p:spPr>
      </p:pic>
      <p:grpSp>
        <p:nvGrpSpPr>
          <p:cNvPr id="4" name="Google Shape;1762;p40">
            <a:extLst>
              <a:ext uri="{FF2B5EF4-FFF2-40B4-BE49-F238E27FC236}">
                <a16:creationId xmlns:a16="http://schemas.microsoft.com/office/drawing/2014/main" id="{CF588480-EFED-E4B3-6895-A3035A3D87DC}"/>
              </a:ext>
            </a:extLst>
          </p:cNvPr>
          <p:cNvGrpSpPr/>
          <p:nvPr/>
        </p:nvGrpSpPr>
        <p:grpSpPr>
          <a:xfrm>
            <a:off x="662235" y="1276096"/>
            <a:ext cx="848040" cy="1061474"/>
            <a:chOff x="1025921" y="605229"/>
            <a:chExt cx="848040" cy="1061474"/>
          </a:xfrm>
        </p:grpSpPr>
        <p:sp>
          <p:nvSpPr>
            <p:cNvPr id="6" name="Google Shape;1763;p40">
              <a:extLst>
                <a:ext uri="{FF2B5EF4-FFF2-40B4-BE49-F238E27FC236}">
                  <a16:creationId xmlns:a16="http://schemas.microsoft.com/office/drawing/2014/main" id="{44D914C4-F7D8-7FE6-6016-9610077B6E47}"/>
                </a:ext>
              </a:extLst>
            </p:cNvPr>
            <p:cNvSpPr/>
            <p:nvPr/>
          </p:nvSpPr>
          <p:spPr>
            <a:xfrm rot="1109778">
              <a:off x="1157330" y="674195"/>
              <a:ext cx="585222" cy="923542"/>
            </a:xfrm>
            <a:custGeom>
              <a:avLst/>
              <a:gdLst/>
              <a:ahLst/>
              <a:cxnLst/>
              <a:rect l="l" t="t" r="r" b="b"/>
              <a:pathLst>
                <a:path w="13434" h="21132" extrusionOk="0">
                  <a:moveTo>
                    <a:pt x="6697" y="0"/>
                  </a:moveTo>
                  <a:lnTo>
                    <a:pt x="6120" y="116"/>
                  </a:lnTo>
                  <a:lnTo>
                    <a:pt x="5543" y="270"/>
                  </a:lnTo>
                  <a:lnTo>
                    <a:pt x="4965" y="462"/>
                  </a:lnTo>
                  <a:lnTo>
                    <a:pt x="4465" y="693"/>
                  </a:lnTo>
                  <a:lnTo>
                    <a:pt x="3926" y="1001"/>
                  </a:lnTo>
                  <a:lnTo>
                    <a:pt x="3464" y="1347"/>
                  </a:lnTo>
                  <a:lnTo>
                    <a:pt x="3041" y="1732"/>
                  </a:lnTo>
                  <a:lnTo>
                    <a:pt x="2617" y="2194"/>
                  </a:lnTo>
                  <a:lnTo>
                    <a:pt x="2233" y="2656"/>
                  </a:lnTo>
                  <a:lnTo>
                    <a:pt x="1925" y="3195"/>
                  </a:lnTo>
                  <a:lnTo>
                    <a:pt x="1655" y="3772"/>
                  </a:lnTo>
                  <a:lnTo>
                    <a:pt x="1463" y="4350"/>
                  </a:lnTo>
                  <a:lnTo>
                    <a:pt x="1309" y="4927"/>
                  </a:lnTo>
                  <a:lnTo>
                    <a:pt x="1232" y="5543"/>
                  </a:lnTo>
                  <a:lnTo>
                    <a:pt x="1193" y="6159"/>
                  </a:lnTo>
                  <a:lnTo>
                    <a:pt x="1232" y="6736"/>
                  </a:lnTo>
                  <a:lnTo>
                    <a:pt x="1309" y="7313"/>
                  </a:lnTo>
                  <a:lnTo>
                    <a:pt x="1463" y="7891"/>
                  </a:lnTo>
                  <a:lnTo>
                    <a:pt x="1655" y="8429"/>
                  </a:lnTo>
                  <a:lnTo>
                    <a:pt x="1886" y="8968"/>
                  </a:lnTo>
                  <a:lnTo>
                    <a:pt x="2194" y="9469"/>
                  </a:lnTo>
                  <a:lnTo>
                    <a:pt x="2540" y="9969"/>
                  </a:lnTo>
                  <a:lnTo>
                    <a:pt x="2925" y="10392"/>
                  </a:lnTo>
                  <a:lnTo>
                    <a:pt x="3387" y="10816"/>
                  </a:lnTo>
                  <a:lnTo>
                    <a:pt x="3695" y="11047"/>
                  </a:lnTo>
                  <a:lnTo>
                    <a:pt x="3195" y="12240"/>
                  </a:lnTo>
                  <a:lnTo>
                    <a:pt x="2502" y="11971"/>
                  </a:lnTo>
                  <a:lnTo>
                    <a:pt x="116" y="18783"/>
                  </a:lnTo>
                  <a:lnTo>
                    <a:pt x="0" y="19053"/>
                  </a:lnTo>
                  <a:lnTo>
                    <a:pt x="0" y="19322"/>
                  </a:lnTo>
                  <a:lnTo>
                    <a:pt x="0" y="19592"/>
                  </a:lnTo>
                  <a:lnTo>
                    <a:pt x="77" y="19861"/>
                  </a:lnTo>
                  <a:lnTo>
                    <a:pt x="231" y="20092"/>
                  </a:lnTo>
                  <a:lnTo>
                    <a:pt x="385" y="20323"/>
                  </a:lnTo>
                  <a:lnTo>
                    <a:pt x="616" y="20477"/>
                  </a:lnTo>
                  <a:lnTo>
                    <a:pt x="847" y="20631"/>
                  </a:lnTo>
                  <a:lnTo>
                    <a:pt x="1809" y="21016"/>
                  </a:lnTo>
                  <a:lnTo>
                    <a:pt x="2079" y="21131"/>
                  </a:lnTo>
                  <a:lnTo>
                    <a:pt x="2387" y="21131"/>
                  </a:lnTo>
                  <a:lnTo>
                    <a:pt x="2656" y="21093"/>
                  </a:lnTo>
                  <a:lnTo>
                    <a:pt x="2887" y="21016"/>
                  </a:lnTo>
                  <a:lnTo>
                    <a:pt x="3156" y="20900"/>
                  </a:lnTo>
                  <a:lnTo>
                    <a:pt x="3349" y="20746"/>
                  </a:lnTo>
                  <a:lnTo>
                    <a:pt x="3541" y="20515"/>
                  </a:lnTo>
                  <a:lnTo>
                    <a:pt x="3657" y="20284"/>
                  </a:lnTo>
                  <a:lnTo>
                    <a:pt x="6813" y="13780"/>
                  </a:lnTo>
                  <a:lnTo>
                    <a:pt x="6005" y="13433"/>
                  </a:lnTo>
                  <a:lnTo>
                    <a:pt x="6543" y="12163"/>
                  </a:lnTo>
                  <a:lnTo>
                    <a:pt x="6736" y="12202"/>
                  </a:lnTo>
                  <a:lnTo>
                    <a:pt x="7352" y="12240"/>
                  </a:lnTo>
                  <a:lnTo>
                    <a:pt x="7929" y="12202"/>
                  </a:lnTo>
                  <a:lnTo>
                    <a:pt x="8506" y="12125"/>
                  </a:lnTo>
                  <a:lnTo>
                    <a:pt x="9084" y="11971"/>
                  </a:lnTo>
                  <a:lnTo>
                    <a:pt x="9661" y="11778"/>
                  </a:lnTo>
                  <a:lnTo>
                    <a:pt x="10162" y="11509"/>
                  </a:lnTo>
                  <a:lnTo>
                    <a:pt x="10700" y="11239"/>
                  </a:lnTo>
                  <a:lnTo>
                    <a:pt x="11162" y="10893"/>
                  </a:lnTo>
                  <a:lnTo>
                    <a:pt x="11624" y="10469"/>
                  </a:lnTo>
                  <a:lnTo>
                    <a:pt x="12009" y="10046"/>
                  </a:lnTo>
                  <a:lnTo>
                    <a:pt x="12394" y="9546"/>
                  </a:lnTo>
                  <a:lnTo>
                    <a:pt x="12702" y="9045"/>
                  </a:lnTo>
                  <a:lnTo>
                    <a:pt x="12971" y="8468"/>
                  </a:lnTo>
                  <a:lnTo>
                    <a:pt x="13164" y="7891"/>
                  </a:lnTo>
                  <a:lnTo>
                    <a:pt x="13318" y="7275"/>
                  </a:lnTo>
                  <a:lnTo>
                    <a:pt x="13395" y="6697"/>
                  </a:lnTo>
                  <a:lnTo>
                    <a:pt x="13433" y="6082"/>
                  </a:lnTo>
                  <a:lnTo>
                    <a:pt x="13395" y="5504"/>
                  </a:lnTo>
                  <a:lnTo>
                    <a:pt x="13318" y="4888"/>
                  </a:lnTo>
                  <a:lnTo>
                    <a:pt x="13164" y="4350"/>
                  </a:lnTo>
                  <a:lnTo>
                    <a:pt x="12971" y="3772"/>
                  </a:lnTo>
                  <a:lnTo>
                    <a:pt x="12740" y="3233"/>
                  </a:lnTo>
                  <a:lnTo>
                    <a:pt x="12432" y="2733"/>
                  </a:lnTo>
                  <a:lnTo>
                    <a:pt x="12086" y="2271"/>
                  </a:lnTo>
                  <a:lnTo>
                    <a:pt x="11701" y="1809"/>
                  </a:lnTo>
                  <a:lnTo>
                    <a:pt x="11239" y="1424"/>
                  </a:lnTo>
                  <a:lnTo>
                    <a:pt x="10777" y="1039"/>
                  </a:lnTo>
                  <a:lnTo>
                    <a:pt x="10238" y="731"/>
                  </a:lnTo>
                  <a:lnTo>
                    <a:pt x="9661" y="462"/>
                  </a:lnTo>
                  <a:lnTo>
                    <a:pt x="9084" y="231"/>
                  </a:lnTo>
                  <a:lnTo>
                    <a:pt x="8468" y="116"/>
                  </a:lnTo>
                  <a:lnTo>
                    <a:pt x="7891" y="0"/>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 name="Google Shape;1764;p40">
              <a:extLst>
                <a:ext uri="{FF2B5EF4-FFF2-40B4-BE49-F238E27FC236}">
                  <a16:creationId xmlns:a16="http://schemas.microsoft.com/office/drawing/2014/main" id="{EFFF765D-E677-80FE-88ED-BF7322BA432C}"/>
                </a:ext>
              </a:extLst>
            </p:cNvPr>
            <p:cNvGrpSpPr/>
            <p:nvPr/>
          </p:nvGrpSpPr>
          <p:grpSpPr>
            <a:xfrm rot="1109717">
              <a:off x="1158041" y="675836"/>
              <a:ext cx="585042" cy="920284"/>
              <a:chOff x="3892750" y="3941950"/>
              <a:chExt cx="335850" cy="528300"/>
            </a:xfrm>
          </p:grpSpPr>
          <p:sp>
            <p:nvSpPr>
              <p:cNvPr id="10" name="Google Shape;1765;p40">
                <a:extLst>
                  <a:ext uri="{FF2B5EF4-FFF2-40B4-BE49-F238E27FC236}">
                    <a16:creationId xmlns:a16="http://schemas.microsoft.com/office/drawing/2014/main" id="{D8212CCE-144B-DE19-A12D-165A7FAB3146}"/>
                  </a:ext>
                </a:extLst>
              </p:cNvPr>
              <p:cNvSpPr/>
              <p:nvPr/>
            </p:nvSpPr>
            <p:spPr>
              <a:xfrm>
                <a:off x="3922575" y="3941950"/>
                <a:ext cx="306025" cy="306000"/>
              </a:xfrm>
              <a:custGeom>
                <a:avLst/>
                <a:gdLst/>
                <a:ahLst/>
                <a:cxnLst/>
                <a:rect l="l" t="t" r="r" b="b"/>
                <a:pathLst>
                  <a:path w="12241" h="12240" extrusionOk="0">
                    <a:moveTo>
                      <a:pt x="5504" y="0"/>
                    </a:moveTo>
                    <a:lnTo>
                      <a:pt x="4927" y="116"/>
                    </a:lnTo>
                    <a:lnTo>
                      <a:pt x="4350" y="270"/>
                    </a:lnTo>
                    <a:lnTo>
                      <a:pt x="3772" y="462"/>
                    </a:lnTo>
                    <a:lnTo>
                      <a:pt x="3272" y="693"/>
                    </a:lnTo>
                    <a:lnTo>
                      <a:pt x="2733" y="1001"/>
                    </a:lnTo>
                    <a:lnTo>
                      <a:pt x="2271" y="1347"/>
                    </a:lnTo>
                    <a:lnTo>
                      <a:pt x="1848" y="1732"/>
                    </a:lnTo>
                    <a:lnTo>
                      <a:pt x="1424" y="2194"/>
                    </a:lnTo>
                    <a:lnTo>
                      <a:pt x="1040" y="2656"/>
                    </a:lnTo>
                    <a:lnTo>
                      <a:pt x="732" y="3195"/>
                    </a:lnTo>
                    <a:lnTo>
                      <a:pt x="462" y="3772"/>
                    </a:lnTo>
                    <a:lnTo>
                      <a:pt x="270" y="4350"/>
                    </a:lnTo>
                    <a:lnTo>
                      <a:pt x="116" y="4927"/>
                    </a:lnTo>
                    <a:lnTo>
                      <a:pt x="39" y="5543"/>
                    </a:lnTo>
                    <a:lnTo>
                      <a:pt x="0" y="6159"/>
                    </a:lnTo>
                    <a:lnTo>
                      <a:pt x="39" y="6736"/>
                    </a:lnTo>
                    <a:lnTo>
                      <a:pt x="116" y="7313"/>
                    </a:lnTo>
                    <a:lnTo>
                      <a:pt x="270" y="7891"/>
                    </a:lnTo>
                    <a:lnTo>
                      <a:pt x="462" y="8429"/>
                    </a:lnTo>
                    <a:lnTo>
                      <a:pt x="693" y="8968"/>
                    </a:lnTo>
                    <a:lnTo>
                      <a:pt x="1001" y="9469"/>
                    </a:lnTo>
                    <a:lnTo>
                      <a:pt x="1347" y="9969"/>
                    </a:lnTo>
                    <a:lnTo>
                      <a:pt x="1732" y="10392"/>
                    </a:lnTo>
                    <a:lnTo>
                      <a:pt x="2194" y="10816"/>
                    </a:lnTo>
                    <a:lnTo>
                      <a:pt x="2656" y="11162"/>
                    </a:lnTo>
                    <a:lnTo>
                      <a:pt x="3195" y="11509"/>
                    </a:lnTo>
                    <a:lnTo>
                      <a:pt x="3772" y="11778"/>
                    </a:lnTo>
                    <a:lnTo>
                      <a:pt x="4350" y="11971"/>
                    </a:lnTo>
                    <a:lnTo>
                      <a:pt x="4966" y="12125"/>
                    </a:lnTo>
                    <a:lnTo>
                      <a:pt x="5543" y="12202"/>
                    </a:lnTo>
                    <a:lnTo>
                      <a:pt x="6159" y="12240"/>
                    </a:lnTo>
                    <a:lnTo>
                      <a:pt x="6736" y="12202"/>
                    </a:lnTo>
                    <a:lnTo>
                      <a:pt x="7313" y="12125"/>
                    </a:lnTo>
                    <a:lnTo>
                      <a:pt x="7891" y="11971"/>
                    </a:lnTo>
                    <a:lnTo>
                      <a:pt x="8468" y="11778"/>
                    </a:lnTo>
                    <a:lnTo>
                      <a:pt x="8969" y="11509"/>
                    </a:lnTo>
                    <a:lnTo>
                      <a:pt x="9507" y="11239"/>
                    </a:lnTo>
                    <a:lnTo>
                      <a:pt x="9969" y="10893"/>
                    </a:lnTo>
                    <a:lnTo>
                      <a:pt x="10431" y="10469"/>
                    </a:lnTo>
                    <a:lnTo>
                      <a:pt x="10816" y="10046"/>
                    </a:lnTo>
                    <a:lnTo>
                      <a:pt x="11201" y="9546"/>
                    </a:lnTo>
                    <a:lnTo>
                      <a:pt x="11509" y="9045"/>
                    </a:lnTo>
                    <a:lnTo>
                      <a:pt x="11778" y="8468"/>
                    </a:lnTo>
                    <a:lnTo>
                      <a:pt x="11971" y="7891"/>
                    </a:lnTo>
                    <a:lnTo>
                      <a:pt x="12125" y="7275"/>
                    </a:lnTo>
                    <a:lnTo>
                      <a:pt x="12202" y="6697"/>
                    </a:lnTo>
                    <a:lnTo>
                      <a:pt x="12240" y="6082"/>
                    </a:lnTo>
                    <a:lnTo>
                      <a:pt x="12202" y="5504"/>
                    </a:lnTo>
                    <a:lnTo>
                      <a:pt x="12125" y="4888"/>
                    </a:lnTo>
                    <a:lnTo>
                      <a:pt x="11971" y="4350"/>
                    </a:lnTo>
                    <a:lnTo>
                      <a:pt x="11778" y="3772"/>
                    </a:lnTo>
                    <a:lnTo>
                      <a:pt x="11547" y="3233"/>
                    </a:lnTo>
                    <a:lnTo>
                      <a:pt x="11239" y="2733"/>
                    </a:lnTo>
                    <a:lnTo>
                      <a:pt x="10893" y="2271"/>
                    </a:lnTo>
                    <a:lnTo>
                      <a:pt x="10508" y="1809"/>
                    </a:lnTo>
                    <a:lnTo>
                      <a:pt x="10046" y="1424"/>
                    </a:lnTo>
                    <a:lnTo>
                      <a:pt x="9584" y="1039"/>
                    </a:lnTo>
                    <a:lnTo>
                      <a:pt x="9045" y="731"/>
                    </a:lnTo>
                    <a:lnTo>
                      <a:pt x="8468" y="462"/>
                    </a:lnTo>
                    <a:lnTo>
                      <a:pt x="7891" y="231"/>
                    </a:lnTo>
                    <a:lnTo>
                      <a:pt x="7275" y="116"/>
                    </a:lnTo>
                    <a:lnTo>
                      <a:pt x="6698"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766;p40">
                <a:extLst>
                  <a:ext uri="{FF2B5EF4-FFF2-40B4-BE49-F238E27FC236}">
                    <a16:creationId xmlns:a16="http://schemas.microsoft.com/office/drawing/2014/main" id="{051FCAF0-A6E9-6E83-6459-288A91819E45}"/>
                  </a:ext>
                </a:extLst>
              </p:cNvPr>
              <p:cNvSpPr/>
              <p:nvPr/>
            </p:nvSpPr>
            <p:spPr>
              <a:xfrm>
                <a:off x="3922575" y="3941950"/>
                <a:ext cx="306025" cy="306000"/>
              </a:xfrm>
              <a:custGeom>
                <a:avLst/>
                <a:gdLst/>
                <a:ahLst/>
                <a:cxnLst/>
                <a:rect l="l" t="t" r="r" b="b"/>
                <a:pathLst>
                  <a:path w="12241" h="12240" fill="none" extrusionOk="0">
                    <a:moveTo>
                      <a:pt x="11778" y="8468"/>
                    </a:moveTo>
                    <a:lnTo>
                      <a:pt x="11778" y="8468"/>
                    </a:lnTo>
                    <a:lnTo>
                      <a:pt x="11971" y="7891"/>
                    </a:lnTo>
                    <a:lnTo>
                      <a:pt x="12125" y="7275"/>
                    </a:lnTo>
                    <a:lnTo>
                      <a:pt x="12202" y="6697"/>
                    </a:lnTo>
                    <a:lnTo>
                      <a:pt x="12240" y="6082"/>
                    </a:lnTo>
                    <a:lnTo>
                      <a:pt x="12202" y="5504"/>
                    </a:lnTo>
                    <a:lnTo>
                      <a:pt x="12125" y="4888"/>
                    </a:lnTo>
                    <a:lnTo>
                      <a:pt x="11971" y="4350"/>
                    </a:lnTo>
                    <a:lnTo>
                      <a:pt x="11778" y="3772"/>
                    </a:lnTo>
                    <a:lnTo>
                      <a:pt x="11547" y="3233"/>
                    </a:lnTo>
                    <a:lnTo>
                      <a:pt x="11239" y="2733"/>
                    </a:lnTo>
                    <a:lnTo>
                      <a:pt x="10893" y="2271"/>
                    </a:lnTo>
                    <a:lnTo>
                      <a:pt x="10508" y="1809"/>
                    </a:lnTo>
                    <a:lnTo>
                      <a:pt x="10046" y="1424"/>
                    </a:lnTo>
                    <a:lnTo>
                      <a:pt x="9584" y="1039"/>
                    </a:lnTo>
                    <a:lnTo>
                      <a:pt x="9045" y="731"/>
                    </a:lnTo>
                    <a:lnTo>
                      <a:pt x="8468" y="462"/>
                    </a:lnTo>
                    <a:lnTo>
                      <a:pt x="8468" y="462"/>
                    </a:lnTo>
                    <a:lnTo>
                      <a:pt x="7891" y="231"/>
                    </a:lnTo>
                    <a:lnTo>
                      <a:pt x="7275" y="116"/>
                    </a:lnTo>
                    <a:lnTo>
                      <a:pt x="6698" y="0"/>
                    </a:lnTo>
                    <a:lnTo>
                      <a:pt x="6082" y="0"/>
                    </a:lnTo>
                    <a:lnTo>
                      <a:pt x="5504" y="0"/>
                    </a:lnTo>
                    <a:lnTo>
                      <a:pt x="4927" y="116"/>
                    </a:lnTo>
                    <a:lnTo>
                      <a:pt x="4350" y="270"/>
                    </a:lnTo>
                    <a:lnTo>
                      <a:pt x="3772" y="462"/>
                    </a:lnTo>
                    <a:lnTo>
                      <a:pt x="3272" y="693"/>
                    </a:lnTo>
                    <a:lnTo>
                      <a:pt x="2733" y="1001"/>
                    </a:lnTo>
                    <a:lnTo>
                      <a:pt x="2271" y="1347"/>
                    </a:lnTo>
                    <a:lnTo>
                      <a:pt x="1848" y="1732"/>
                    </a:lnTo>
                    <a:lnTo>
                      <a:pt x="1424" y="2194"/>
                    </a:lnTo>
                    <a:lnTo>
                      <a:pt x="1040" y="2656"/>
                    </a:lnTo>
                    <a:lnTo>
                      <a:pt x="732" y="3195"/>
                    </a:lnTo>
                    <a:lnTo>
                      <a:pt x="462" y="3772"/>
                    </a:lnTo>
                    <a:lnTo>
                      <a:pt x="462" y="3772"/>
                    </a:lnTo>
                    <a:lnTo>
                      <a:pt x="270" y="4350"/>
                    </a:lnTo>
                    <a:lnTo>
                      <a:pt x="116" y="4927"/>
                    </a:lnTo>
                    <a:lnTo>
                      <a:pt x="39" y="5543"/>
                    </a:lnTo>
                    <a:lnTo>
                      <a:pt x="0" y="6159"/>
                    </a:lnTo>
                    <a:lnTo>
                      <a:pt x="39" y="6736"/>
                    </a:lnTo>
                    <a:lnTo>
                      <a:pt x="116" y="7313"/>
                    </a:lnTo>
                    <a:lnTo>
                      <a:pt x="270" y="7891"/>
                    </a:lnTo>
                    <a:lnTo>
                      <a:pt x="462" y="8429"/>
                    </a:lnTo>
                    <a:lnTo>
                      <a:pt x="693" y="8968"/>
                    </a:lnTo>
                    <a:lnTo>
                      <a:pt x="1001" y="9469"/>
                    </a:lnTo>
                    <a:lnTo>
                      <a:pt x="1347" y="9969"/>
                    </a:lnTo>
                    <a:lnTo>
                      <a:pt x="1732" y="10392"/>
                    </a:lnTo>
                    <a:lnTo>
                      <a:pt x="2194" y="10816"/>
                    </a:lnTo>
                    <a:lnTo>
                      <a:pt x="2656" y="11162"/>
                    </a:lnTo>
                    <a:lnTo>
                      <a:pt x="3195" y="11509"/>
                    </a:lnTo>
                    <a:lnTo>
                      <a:pt x="3772" y="11778"/>
                    </a:lnTo>
                    <a:lnTo>
                      <a:pt x="3772" y="11778"/>
                    </a:lnTo>
                    <a:lnTo>
                      <a:pt x="4350" y="11971"/>
                    </a:lnTo>
                    <a:lnTo>
                      <a:pt x="4966" y="12125"/>
                    </a:lnTo>
                    <a:lnTo>
                      <a:pt x="5543" y="12202"/>
                    </a:lnTo>
                    <a:lnTo>
                      <a:pt x="6159" y="12240"/>
                    </a:lnTo>
                    <a:lnTo>
                      <a:pt x="6736" y="12202"/>
                    </a:lnTo>
                    <a:lnTo>
                      <a:pt x="7313" y="12125"/>
                    </a:lnTo>
                    <a:lnTo>
                      <a:pt x="7891" y="11971"/>
                    </a:lnTo>
                    <a:lnTo>
                      <a:pt x="8468" y="11778"/>
                    </a:lnTo>
                    <a:lnTo>
                      <a:pt x="8969" y="11509"/>
                    </a:lnTo>
                    <a:lnTo>
                      <a:pt x="9507" y="11239"/>
                    </a:lnTo>
                    <a:lnTo>
                      <a:pt x="9969" y="10893"/>
                    </a:lnTo>
                    <a:lnTo>
                      <a:pt x="10431" y="10469"/>
                    </a:lnTo>
                    <a:lnTo>
                      <a:pt x="10816" y="10046"/>
                    </a:lnTo>
                    <a:lnTo>
                      <a:pt x="11201" y="9546"/>
                    </a:lnTo>
                    <a:lnTo>
                      <a:pt x="11509" y="9045"/>
                    </a:lnTo>
                    <a:lnTo>
                      <a:pt x="11778" y="846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767;p40">
                <a:extLst>
                  <a:ext uri="{FF2B5EF4-FFF2-40B4-BE49-F238E27FC236}">
                    <a16:creationId xmlns:a16="http://schemas.microsoft.com/office/drawing/2014/main" id="{616A7D7B-AEDB-CB36-BCF5-0EB57D1BA652}"/>
                  </a:ext>
                </a:extLst>
              </p:cNvPr>
              <p:cNvSpPr/>
              <p:nvPr/>
            </p:nvSpPr>
            <p:spPr>
              <a:xfrm>
                <a:off x="3960100" y="3979475"/>
                <a:ext cx="230975" cy="230950"/>
              </a:xfrm>
              <a:custGeom>
                <a:avLst/>
                <a:gdLst/>
                <a:ahLst/>
                <a:cxnLst/>
                <a:rect l="l" t="t" r="r" b="b"/>
                <a:pathLst>
                  <a:path w="9239" h="9238" extrusionOk="0">
                    <a:moveTo>
                      <a:pt x="4157" y="0"/>
                    </a:moveTo>
                    <a:lnTo>
                      <a:pt x="3695" y="77"/>
                    </a:lnTo>
                    <a:lnTo>
                      <a:pt x="3272" y="193"/>
                    </a:lnTo>
                    <a:lnTo>
                      <a:pt x="2849" y="347"/>
                    </a:lnTo>
                    <a:lnTo>
                      <a:pt x="2464" y="539"/>
                    </a:lnTo>
                    <a:lnTo>
                      <a:pt x="2079" y="770"/>
                    </a:lnTo>
                    <a:lnTo>
                      <a:pt x="1733" y="1001"/>
                    </a:lnTo>
                    <a:lnTo>
                      <a:pt x="1386" y="1309"/>
                    </a:lnTo>
                    <a:lnTo>
                      <a:pt x="1078" y="1655"/>
                    </a:lnTo>
                    <a:lnTo>
                      <a:pt x="809" y="2002"/>
                    </a:lnTo>
                    <a:lnTo>
                      <a:pt x="578" y="2425"/>
                    </a:lnTo>
                    <a:lnTo>
                      <a:pt x="347" y="2849"/>
                    </a:lnTo>
                    <a:lnTo>
                      <a:pt x="193" y="3272"/>
                    </a:lnTo>
                    <a:lnTo>
                      <a:pt x="77" y="3734"/>
                    </a:lnTo>
                    <a:lnTo>
                      <a:pt x="0" y="4196"/>
                    </a:lnTo>
                    <a:lnTo>
                      <a:pt x="0" y="4619"/>
                    </a:lnTo>
                    <a:lnTo>
                      <a:pt x="39" y="5081"/>
                    </a:lnTo>
                    <a:lnTo>
                      <a:pt x="77" y="5504"/>
                    </a:lnTo>
                    <a:lnTo>
                      <a:pt x="193" y="5966"/>
                    </a:lnTo>
                    <a:lnTo>
                      <a:pt x="347" y="6351"/>
                    </a:lnTo>
                    <a:lnTo>
                      <a:pt x="539" y="6775"/>
                    </a:lnTo>
                    <a:lnTo>
                      <a:pt x="770" y="7159"/>
                    </a:lnTo>
                    <a:lnTo>
                      <a:pt x="1040" y="7506"/>
                    </a:lnTo>
                    <a:lnTo>
                      <a:pt x="1309" y="7852"/>
                    </a:lnTo>
                    <a:lnTo>
                      <a:pt x="1656" y="8160"/>
                    </a:lnTo>
                    <a:lnTo>
                      <a:pt x="2002" y="8430"/>
                    </a:lnTo>
                    <a:lnTo>
                      <a:pt x="2425" y="8661"/>
                    </a:lnTo>
                    <a:lnTo>
                      <a:pt x="2849" y="8891"/>
                    </a:lnTo>
                    <a:lnTo>
                      <a:pt x="3272" y="9045"/>
                    </a:lnTo>
                    <a:lnTo>
                      <a:pt x="3734" y="9161"/>
                    </a:lnTo>
                    <a:lnTo>
                      <a:pt x="4196" y="9199"/>
                    </a:lnTo>
                    <a:lnTo>
                      <a:pt x="4658" y="9238"/>
                    </a:lnTo>
                    <a:lnTo>
                      <a:pt x="5081" y="9199"/>
                    </a:lnTo>
                    <a:lnTo>
                      <a:pt x="5543" y="9122"/>
                    </a:lnTo>
                    <a:lnTo>
                      <a:pt x="5966" y="9045"/>
                    </a:lnTo>
                    <a:lnTo>
                      <a:pt x="6390" y="8891"/>
                    </a:lnTo>
                    <a:lnTo>
                      <a:pt x="6775" y="8699"/>
                    </a:lnTo>
                    <a:lnTo>
                      <a:pt x="7160" y="8468"/>
                    </a:lnTo>
                    <a:lnTo>
                      <a:pt x="7506" y="8199"/>
                    </a:lnTo>
                    <a:lnTo>
                      <a:pt x="7852" y="7891"/>
                    </a:lnTo>
                    <a:lnTo>
                      <a:pt x="8160" y="7583"/>
                    </a:lnTo>
                    <a:lnTo>
                      <a:pt x="8430" y="7198"/>
                    </a:lnTo>
                    <a:lnTo>
                      <a:pt x="8699" y="6813"/>
                    </a:lnTo>
                    <a:lnTo>
                      <a:pt x="8892" y="6390"/>
                    </a:lnTo>
                    <a:lnTo>
                      <a:pt x="9046" y="5928"/>
                    </a:lnTo>
                    <a:lnTo>
                      <a:pt x="9161" y="5504"/>
                    </a:lnTo>
                    <a:lnTo>
                      <a:pt x="9238" y="5042"/>
                    </a:lnTo>
                    <a:lnTo>
                      <a:pt x="9238" y="4581"/>
                    </a:lnTo>
                    <a:lnTo>
                      <a:pt x="9200" y="4157"/>
                    </a:lnTo>
                    <a:lnTo>
                      <a:pt x="9161" y="3695"/>
                    </a:lnTo>
                    <a:lnTo>
                      <a:pt x="9046" y="3272"/>
                    </a:lnTo>
                    <a:lnTo>
                      <a:pt x="8892" y="2849"/>
                    </a:lnTo>
                    <a:lnTo>
                      <a:pt x="8699" y="2464"/>
                    </a:lnTo>
                    <a:lnTo>
                      <a:pt x="8468" y="2079"/>
                    </a:lnTo>
                    <a:lnTo>
                      <a:pt x="8199" y="1694"/>
                    </a:lnTo>
                    <a:lnTo>
                      <a:pt x="7929" y="1386"/>
                    </a:lnTo>
                    <a:lnTo>
                      <a:pt x="7583" y="1078"/>
                    </a:lnTo>
                    <a:lnTo>
                      <a:pt x="7237" y="809"/>
                    </a:lnTo>
                    <a:lnTo>
                      <a:pt x="6813" y="539"/>
                    </a:lnTo>
                    <a:lnTo>
                      <a:pt x="6390" y="347"/>
                    </a:lnTo>
                    <a:lnTo>
                      <a:pt x="5966" y="193"/>
                    </a:lnTo>
                    <a:lnTo>
                      <a:pt x="5505" y="77"/>
                    </a:lnTo>
                    <a:lnTo>
                      <a:pt x="504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768;p40">
                <a:extLst>
                  <a:ext uri="{FF2B5EF4-FFF2-40B4-BE49-F238E27FC236}">
                    <a16:creationId xmlns:a16="http://schemas.microsoft.com/office/drawing/2014/main" id="{8D01A378-5E94-C642-4840-8BB4DAB115A4}"/>
                  </a:ext>
                </a:extLst>
              </p:cNvPr>
              <p:cNvSpPr/>
              <p:nvPr/>
            </p:nvSpPr>
            <p:spPr>
              <a:xfrm>
                <a:off x="3960100" y="3979475"/>
                <a:ext cx="230975" cy="230950"/>
              </a:xfrm>
              <a:custGeom>
                <a:avLst/>
                <a:gdLst/>
                <a:ahLst/>
                <a:cxnLst/>
                <a:rect l="l" t="t" r="r" b="b"/>
                <a:pathLst>
                  <a:path w="9239" h="9238" fill="none" extrusionOk="0">
                    <a:moveTo>
                      <a:pt x="8892" y="6390"/>
                    </a:moveTo>
                    <a:lnTo>
                      <a:pt x="8892" y="6390"/>
                    </a:lnTo>
                    <a:lnTo>
                      <a:pt x="9046" y="5928"/>
                    </a:lnTo>
                    <a:lnTo>
                      <a:pt x="9161" y="5504"/>
                    </a:lnTo>
                    <a:lnTo>
                      <a:pt x="9238" y="5042"/>
                    </a:lnTo>
                    <a:lnTo>
                      <a:pt x="9238" y="4581"/>
                    </a:lnTo>
                    <a:lnTo>
                      <a:pt x="9200" y="4157"/>
                    </a:lnTo>
                    <a:lnTo>
                      <a:pt x="9161" y="3695"/>
                    </a:lnTo>
                    <a:lnTo>
                      <a:pt x="9046" y="3272"/>
                    </a:lnTo>
                    <a:lnTo>
                      <a:pt x="8892" y="2849"/>
                    </a:lnTo>
                    <a:lnTo>
                      <a:pt x="8699" y="2464"/>
                    </a:lnTo>
                    <a:lnTo>
                      <a:pt x="8468" y="2079"/>
                    </a:lnTo>
                    <a:lnTo>
                      <a:pt x="8199" y="1694"/>
                    </a:lnTo>
                    <a:lnTo>
                      <a:pt x="7929" y="1386"/>
                    </a:lnTo>
                    <a:lnTo>
                      <a:pt x="7583" y="1078"/>
                    </a:lnTo>
                    <a:lnTo>
                      <a:pt x="7237" y="809"/>
                    </a:lnTo>
                    <a:lnTo>
                      <a:pt x="6813" y="539"/>
                    </a:lnTo>
                    <a:lnTo>
                      <a:pt x="6390" y="347"/>
                    </a:lnTo>
                    <a:lnTo>
                      <a:pt x="6390" y="347"/>
                    </a:lnTo>
                    <a:lnTo>
                      <a:pt x="5966" y="193"/>
                    </a:lnTo>
                    <a:lnTo>
                      <a:pt x="5505" y="77"/>
                    </a:lnTo>
                    <a:lnTo>
                      <a:pt x="5043" y="0"/>
                    </a:lnTo>
                    <a:lnTo>
                      <a:pt x="4581" y="0"/>
                    </a:lnTo>
                    <a:lnTo>
                      <a:pt x="4157" y="0"/>
                    </a:lnTo>
                    <a:lnTo>
                      <a:pt x="3695" y="77"/>
                    </a:lnTo>
                    <a:lnTo>
                      <a:pt x="3272" y="193"/>
                    </a:lnTo>
                    <a:lnTo>
                      <a:pt x="2849" y="347"/>
                    </a:lnTo>
                    <a:lnTo>
                      <a:pt x="2464" y="539"/>
                    </a:lnTo>
                    <a:lnTo>
                      <a:pt x="2079" y="770"/>
                    </a:lnTo>
                    <a:lnTo>
                      <a:pt x="1733" y="1001"/>
                    </a:lnTo>
                    <a:lnTo>
                      <a:pt x="1386" y="1309"/>
                    </a:lnTo>
                    <a:lnTo>
                      <a:pt x="1078" y="1655"/>
                    </a:lnTo>
                    <a:lnTo>
                      <a:pt x="809" y="2002"/>
                    </a:lnTo>
                    <a:lnTo>
                      <a:pt x="578" y="2425"/>
                    </a:lnTo>
                    <a:lnTo>
                      <a:pt x="347" y="2849"/>
                    </a:lnTo>
                    <a:lnTo>
                      <a:pt x="347" y="2849"/>
                    </a:lnTo>
                    <a:lnTo>
                      <a:pt x="193" y="3272"/>
                    </a:lnTo>
                    <a:lnTo>
                      <a:pt x="77" y="3734"/>
                    </a:lnTo>
                    <a:lnTo>
                      <a:pt x="0" y="4196"/>
                    </a:lnTo>
                    <a:lnTo>
                      <a:pt x="0" y="4619"/>
                    </a:lnTo>
                    <a:lnTo>
                      <a:pt x="39" y="5081"/>
                    </a:lnTo>
                    <a:lnTo>
                      <a:pt x="77" y="5504"/>
                    </a:lnTo>
                    <a:lnTo>
                      <a:pt x="193" y="5966"/>
                    </a:lnTo>
                    <a:lnTo>
                      <a:pt x="347" y="6351"/>
                    </a:lnTo>
                    <a:lnTo>
                      <a:pt x="539" y="6775"/>
                    </a:lnTo>
                    <a:lnTo>
                      <a:pt x="770" y="7159"/>
                    </a:lnTo>
                    <a:lnTo>
                      <a:pt x="1040" y="7506"/>
                    </a:lnTo>
                    <a:lnTo>
                      <a:pt x="1309" y="7852"/>
                    </a:lnTo>
                    <a:lnTo>
                      <a:pt x="1656" y="8160"/>
                    </a:lnTo>
                    <a:lnTo>
                      <a:pt x="2002" y="8430"/>
                    </a:lnTo>
                    <a:lnTo>
                      <a:pt x="2425" y="8661"/>
                    </a:lnTo>
                    <a:lnTo>
                      <a:pt x="2849" y="8891"/>
                    </a:lnTo>
                    <a:lnTo>
                      <a:pt x="2849" y="8891"/>
                    </a:lnTo>
                    <a:lnTo>
                      <a:pt x="3272" y="9045"/>
                    </a:lnTo>
                    <a:lnTo>
                      <a:pt x="3734" y="9161"/>
                    </a:lnTo>
                    <a:lnTo>
                      <a:pt x="4196" y="9199"/>
                    </a:lnTo>
                    <a:lnTo>
                      <a:pt x="4658" y="9238"/>
                    </a:lnTo>
                    <a:lnTo>
                      <a:pt x="5081" y="9199"/>
                    </a:lnTo>
                    <a:lnTo>
                      <a:pt x="5543" y="9122"/>
                    </a:lnTo>
                    <a:lnTo>
                      <a:pt x="5966" y="9045"/>
                    </a:lnTo>
                    <a:lnTo>
                      <a:pt x="6390" y="8891"/>
                    </a:lnTo>
                    <a:lnTo>
                      <a:pt x="6775" y="8699"/>
                    </a:lnTo>
                    <a:lnTo>
                      <a:pt x="7160" y="8468"/>
                    </a:lnTo>
                    <a:lnTo>
                      <a:pt x="7506" y="8199"/>
                    </a:lnTo>
                    <a:lnTo>
                      <a:pt x="7852" y="7891"/>
                    </a:lnTo>
                    <a:lnTo>
                      <a:pt x="8160" y="7583"/>
                    </a:lnTo>
                    <a:lnTo>
                      <a:pt x="8430" y="7198"/>
                    </a:lnTo>
                    <a:lnTo>
                      <a:pt x="8699" y="6813"/>
                    </a:lnTo>
                    <a:lnTo>
                      <a:pt x="8892" y="639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769;p40">
                <a:extLst>
                  <a:ext uri="{FF2B5EF4-FFF2-40B4-BE49-F238E27FC236}">
                    <a16:creationId xmlns:a16="http://schemas.microsoft.com/office/drawing/2014/main" id="{D313E6B4-F157-5610-37A0-CB7FEBF97540}"/>
                  </a:ext>
                </a:extLst>
              </p:cNvPr>
              <p:cNvSpPr/>
              <p:nvPr/>
            </p:nvSpPr>
            <p:spPr>
              <a:xfrm>
                <a:off x="3962025" y="4201750"/>
                <a:ext cx="100100" cy="100100"/>
              </a:xfrm>
              <a:custGeom>
                <a:avLst/>
                <a:gdLst/>
                <a:ahLst/>
                <a:cxnLst/>
                <a:rect l="l" t="t" r="r" b="b"/>
                <a:pathLst>
                  <a:path w="4004" h="4004" extrusionOk="0">
                    <a:moveTo>
                      <a:pt x="1194" y="0"/>
                    </a:moveTo>
                    <a:lnTo>
                      <a:pt x="0" y="2849"/>
                    </a:lnTo>
                    <a:lnTo>
                      <a:pt x="2849" y="4003"/>
                    </a:lnTo>
                    <a:lnTo>
                      <a:pt x="4003" y="1194"/>
                    </a:lnTo>
                    <a:lnTo>
                      <a:pt x="1194"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770;p40">
                <a:extLst>
                  <a:ext uri="{FF2B5EF4-FFF2-40B4-BE49-F238E27FC236}">
                    <a16:creationId xmlns:a16="http://schemas.microsoft.com/office/drawing/2014/main" id="{3DCB6E41-BF62-4C1D-113A-01B0107F58AE}"/>
                  </a:ext>
                </a:extLst>
              </p:cNvPr>
              <p:cNvSpPr/>
              <p:nvPr/>
            </p:nvSpPr>
            <p:spPr>
              <a:xfrm>
                <a:off x="3962025" y="4201750"/>
                <a:ext cx="100100" cy="100100"/>
              </a:xfrm>
              <a:custGeom>
                <a:avLst/>
                <a:gdLst/>
                <a:ahLst/>
                <a:cxnLst/>
                <a:rect l="l" t="t" r="r" b="b"/>
                <a:pathLst>
                  <a:path w="4004" h="4004" fill="none" extrusionOk="0">
                    <a:moveTo>
                      <a:pt x="2849" y="4003"/>
                    </a:moveTo>
                    <a:lnTo>
                      <a:pt x="0" y="2849"/>
                    </a:lnTo>
                    <a:lnTo>
                      <a:pt x="1194" y="0"/>
                    </a:lnTo>
                    <a:lnTo>
                      <a:pt x="4003" y="1194"/>
                    </a:lnTo>
                    <a:lnTo>
                      <a:pt x="2849" y="400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771;p40">
                <a:extLst>
                  <a:ext uri="{FF2B5EF4-FFF2-40B4-BE49-F238E27FC236}">
                    <a16:creationId xmlns:a16="http://schemas.microsoft.com/office/drawing/2014/main" id="{E9AAE994-75CD-ED42-8091-2A0C7620197A}"/>
                  </a:ext>
                </a:extLst>
              </p:cNvPr>
              <p:cNvSpPr/>
              <p:nvPr/>
            </p:nvSpPr>
            <p:spPr>
              <a:xfrm>
                <a:off x="3892750" y="4241200"/>
                <a:ext cx="170325" cy="229050"/>
              </a:xfrm>
              <a:custGeom>
                <a:avLst/>
                <a:gdLst/>
                <a:ahLst/>
                <a:cxnLst/>
                <a:rect l="l" t="t" r="r" b="b"/>
                <a:pathLst>
                  <a:path w="6813" h="9162" extrusionOk="0">
                    <a:moveTo>
                      <a:pt x="2502" y="1"/>
                    </a:moveTo>
                    <a:lnTo>
                      <a:pt x="116" y="6813"/>
                    </a:lnTo>
                    <a:lnTo>
                      <a:pt x="0" y="7083"/>
                    </a:lnTo>
                    <a:lnTo>
                      <a:pt x="0" y="7352"/>
                    </a:lnTo>
                    <a:lnTo>
                      <a:pt x="0" y="7622"/>
                    </a:lnTo>
                    <a:lnTo>
                      <a:pt x="77" y="7891"/>
                    </a:lnTo>
                    <a:lnTo>
                      <a:pt x="231" y="8122"/>
                    </a:lnTo>
                    <a:lnTo>
                      <a:pt x="385" y="8353"/>
                    </a:lnTo>
                    <a:lnTo>
                      <a:pt x="616" y="8507"/>
                    </a:lnTo>
                    <a:lnTo>
                      <a:pt x="847" y="8661"/>
                    </a:lnTo>
                    <a:lnTo>
                      <a:pt x="1809" y="9046"/>
                    </a:lnTo>
                    <a:lnTo>
                      <a:pt x="2079" y="9161"/>
                    </a:lnTo>
                    <a:lnTo>
                      <a:pt x="2387" y="9161"/>
                    </a:lnTo>
                    <a:lnTo>
                      <a:pt x="2656" y="9123"/>
                    </a:lnTo>
                    <a:lnTo>
                      <a:pt x="2887" y="9046"/>
                    </a:lnTo>
                    <a:lnTo>
                      <a:pt x="3156" y="8930"/>
                    </a:lnTo>
                    <a:lnTo>
                      <a:pt x="3349" y="8776"/>
                    </a:lnTo>
                    <a:lnTo>
                      <a:pt x="3541" y="8545"/>
                    </a:lnTo>
                    <a:lnTo>
                      <a:pt x="3657" y="8314"/>
                    </a:lnTo>
                    <a:lnTo>
                      <a:pt x="6813" y="1810"/>
                    </a:lnTo>
                    <a:lnTo>
                      <a:pt x="2502"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772;p40">
                <a:extLst>
                  <a:ext uri="{FF2B5EF4-FFF2-40B4-BE49-F238E27FC236}">
                    <a16:creationId xmlns:a16="http://schemas.microsoft.com/office/drawing/2014/main" id="{FCE57882-2225-1950-4B9E-B38831AED7F2}"/>
                  </a:ext>
                </a:extLst>
              </p:cNvPr>
              <p:cNvSpPr/>
              <p:nvPr/>
            </p:nvSpPr>
            <p:spPr>
              <a:xfrm>
                <a:off x="3992825" y="4224850"/>
                <a:ext cx="59675" cy="24075"/>
              </a:xfrm>
              <a:custGeom>
                <a:avLst/>
                <a:gdLst/>
                <a:ahLst/>
                <a:cxnLst/>
                <a:rect l="l" t="t" r="r" b="b"/>
                <a:pathLst>
                  <a:path w="2387" h="963" extrusionOk="0">
                    <a:moveTo>
                      <a:pt x="0" y="0"/>
                    </a:moveTo>
                    <a:lnTo>
                      <a:pt x="539" y="347"/>
                    </a:lnTo>
                    <a:lnTo>
                      <a:pt x="1116" y="616"/>
                    </a:lnTo>
                    <a:lnTo>
                      <a:pt x="1732" y="809"/>
                    </a:lnTo>
                    <a:lnTo>
                      <a:pt x="2348" y="962"/>
                    </a:lnTo>
                    <a:lnTo>
                      <a:pt x="2386" y="962"/>
                    </a:lnTo>
                    <a:lnTo>
                      <a:pt x="2386" y="924"/>
                    </a:lnTo>
                    <a:lnTo>
                      <a:pt x="2386" y="886"/>
                    </a:lnTo>
                    <a:lnTo>
                      <a:pt x="2348" y="886"/>
                    </a:lnTo>
                    <a:lnTo>
                      <a:pt x="1732" y="770"/>
                    </a:lnTo>
                    <a:lnTo>
                      <a:pt x="1116" y="578"/>
                    </a:lnTo>
                    <a:lnTo>
                      <a:pt x="539" y="308"/>
                    </a:lnTo>
                    <a:lnTo>
                      <a:pt x="0"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773;p40">
                <a:extLst>
                  <a:ext uri="{FF2B5EF4-FFF2-40B4-BE49-F238E27FC236}">
                    <a16:creationId xmlns:a16="http://schemas.microsoft.com/office/drawing/2014/main" id="{D7BBF4EE-ECD8-F950-152A-FFA23352604E}"/>
                  </a:ext>
                </a:extLst>
              </p:cNvPr>
              <p:cNvSpPr/>
              <p:nvPr/>
            </p:nvSpPr>
            <p:spPr>
              <a:xfrm>
                <a:off x="3965875" y="3984275"/>
                <a:ext cx="184775" cy="186700"/>
              </a:xfrm>
              <a:custGeom>
                <a:avLst/>
                <a:gdLst/>
                <a:ahLst/>
                <a:cxnLst/>
                <a:rect l="l" t="t" r="r" b="b"/>
                <a:pathLst>
                  <a:path w="7391" h="7468" extrusionOk="0">
                    <a:moveTo>
                      <a:pt x="4427" y="1"/>
                    </a:moveTo>
                    <a:lnTo>
                      <a:pt x="3849" y="39"/>
                    </a:lnTo>
                    <a:lnTo>
                      <a:pt x="3272" y="116"/>
                    </a:lnTo>
                    <a:lnTo>
                      <a:pt x="2733" y="309"/>
                    </a:lnTo>
                    <a:lnTo>
                      <a:pt x="2194" y="578"/>
                    </a:lnTo>
                    <a:lnTo>
                      <a:pt x="1925" y="732"/>
                    </a:lnTo>
                    <a:lnTo>
                      <a:pt x="1655" y="963"/>
                    </a:lnTo>
                    <a:lnTo>
                      <a:pt x="1386" y="1155"/>
                    </a:lnTo>
                    <a:lnTo>
                      <a:pt x="1155" y="1386"/>
                    </a:lnTo>
                    <a:lnTo>
                      <a:pt x="924" y="1656"/>
                    </a:lnTo>
                    <a:lnTo>
                      <a:pt x="732" y="1925"/>
                    </a:lnTo>
                    <a:lnTo>
                      <a:pt x="578" y="2195"/>
                    </a:lnTo>
                    <a:lnTo>
                      <a:pt x="424" y="2503"/>
                    </a:lnTo>
                    <a:lnTo>
                      <a:pt x="270" y="2772"/>
                    </a:lnTo>
                    <a:lnTo>
                      <a:pt x="193" y="3080"/>
                    </a:lnTo>
                    <a:lnTo>
                      <a:pt x="39" y="3696"/>
                    </a:lnTo>
                    <a:lnTo>
                      <a:pt x="0" y="4312"/>
                    </a:lnTo>
                    <a:lnTo>
                      <a:pt x="39" y="4927"/>
                    </a:lnTo>
                    <a:lnTo>
                      <a:pt x="154" y="5582"/>
                    </a:lnTo>
                    <a:lnTo>
                      <a:pt x="270" y="5928"/>
                    </a:lnTo>
                    <a:lnTo>
                      <a:pt x="385" y="6275"/>
                    </a:lnTo>
                    <a:lnTo>
                      <a:pt x="501" y="6583"/>
                    </a:lnTo>
                    <a:lnTo>
                      <a:pt x="693" y="6890"/>
                    </a:lnTo>
                    <a:lnTo>
                      <a:pt x="886" y="7198"/>
                    </a:lnTo>
                    <a:lnTo>
                      <a:pt x="1078" y="7468"/>
                    </a:lnTo>
                    <a:lnTo>
                      <a:pt x="770" y="6929"/>
                    </a:lnTo>
                    <a:lnTo>
                      <a:pt x="501" y="6390"/>
                    </a:lnTo>
                    <a:lnTo>
                      <a:pt x="270" y="5813"/>
                    </a:lnTo>
                    <a:lnTo>
                      <a:pt x="154" y="5235"/>
                    </a:lnTo>
                    <a:lnTo>
                      <a:pt x="77" y="4620"/>
                    </a:lnTo>
                    <a:lnTo>
                      <a:pt x="77" y="4042"/>
                    </a:lnTo>
                    <a:lnTo>
                      <a:pt x="154" y="3426"/>
                    </a:lnTo>
                    <a:lnTo>
                      <a:pt x="308" y="2887"/>
                    </a:lnTo>
                    <a:lnTo>
                      <a:pt x="462" y="2580"/>
                    </a:lnTo>
                    <a:lnTo>
                      <a:pt x="616" y="2272"/>
                    </a:lnTo>
                    <a:lnTo>
                      <a:pt x="770" y="2002"/>
                    </a:lnTo>
                    <a:lnTo>
                      <a:pt x="963" y="1733"/>
                    </a:lnTo>
                    <a:lnTo>
                      <a:pt x="1194" y="1502"/>
                    </a:lnTo>
                    <a:lnTo>
                      <a:pt x="1425" y="1271"/>
                    </a:lnTo>
                    <a:lnTo>
                      <a:pt x="1655" y="1040"/>
                    </a:lnTo>
                    <a:lnTo>
                      <a:pt x="1925" y="848"/>
                    </a:lnTo>
                    <a:lnTo>
                      <a:pt x="2194" y="655"/>
                    </a:lnTo>
                    <a:lnTo>
                      <a:pt x="2464" y="501"/>
                    </a:lnTo>
                    <a:lnTo>
                      <a:pt x="2772" y="386"/>
                    </a:lnTo>
                    <a:lnTo>
                      <a:pt x="3080" y="270"/>
                    </a:lnTo>
                    <a:lnTo>
                      <a:pt x="3388" y="193"/>
                    </a:lnTo>
                    <a:lnTo>
                      <a:pt x="3695" y="116"/>
                    </a:lnTo>
                    <a:lnTo>
                      <a:pt x="4042" y="78"/>
                    </a:lnTo>
                    <a:lnTo>
                      <a:pt x="4350" y="39"/>
                    </a:lnTo>
                    <a:lnTo>
                      <a:pt x="4465" y="39"/>
                    </a:lnTo>
                    <a:lnTo>
                      <a:pt x="4850" y="78"/>
                    </a:lnTo>
                    <a:lnTo>
                      <a:pt x="5235" y="116"/>
                    </a:lnTo>
                    <a:lnTo>
                      <a:pt x="5620" y="193"/>
                    </a:lnTo>
                    <a:lnTo>
                      <a:pt x="5966" y="309"/>
                    </a:lnTo>
                    <a:lnTo>
                      <a:pt x="6313" y="463"/>
                    </a:lnTo>
                    <a:lnTo>
                      <a:pt x="6659" y="655"/>
                    </a:lnTo>
                    <a:lnTo>
                      <a:pt x="7006" y="848"/>
                    </a:lnTo>
                    <a:lnTo>
                      <a:pt x="7313" y="1078"/>
                    </a:lnTo>
                    <a:lnTo>
                      <a:pt x="7352" y="1078"/>
                    </a:lnTo>
                    <a:lnTo>
                      <a:pt x="7390" y="1040"/>
                    </a:lnTo>
                    <a:lnTo>
                      <a:pt x="7352" y="1001"/>
                    </a:lnTo>
                    <a:lnTo>
                      <a:pt x="7044" y="771"/>
                    </a:lnTo>
                    <a:lnTo>
                      <a:pt x="6698" y="578"/>
                    </a:lnTo>
                    <a:lnTo>
                      <a:pt x="6351" y="386"/>
                    </a:lnTo>
                    <a:lnTo>
                      <a:pt x="5966" y="232"/>
                    </a:lnTo>
                    <a:lnTo>
                      <a:pt x="5620" y="116"/>
                    </a:lnTo>
                    <a:lnTo>
                      <a:pt x="5235" y="39"/>
                    </a:lnTo>
                    <a:lnTo>
                      <a:pt x="4812"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9" name="Google Shape;1778;p40">
            <a:extLst>
              <a:ext uri="{FF2B5EF4-FFF2-40B4-BE49-F238E27FC236}">
                <a16:creationId xmlns:a16="http://schemas.microsoft.com/office/drawing/2014/main" id="{0013ED68-BA2E-B7E6-2D02-591BE8BB2B0E}"/>
              </a:ext>
            </a:extLst>
          </p:cNvPr>
          <p:cNvGrpSpPr/>
          <p:nvPr/>
        </p:nvGrpSpPr>
        <p:grpSpPr>
          <a:xfrm>
            <a:off x="1808476" y="3228771"/>
            <a:ext cx="512074" cy="566928"/>
            <a:chOff x="8429275" y="4524778"/>
            <a:chExt cx="512074" cy="566928"/>
          </a:xfrm>
        </p:grpSpPr>
        <p:sp>
          <p:nvSpPr>
            <p:cNvPr id="20" name="Google Shape;1779;p40">
              <a:extLst>
                <a:ext uri="{FF2B5EF4-FFF2-40B4-BE49-F238E27FC236}">
                  <a16:creationId xmlns:a16="http://schemas.microsoft.com/office/drawing/2014/main" id="{9AA3F1C0-1ED3-9F1B-F9C1-81032D648892}"/>
                </a:ext>
              </a:extLst>
            </p:cNvPr>
            <p:cNvSpPr/>
            <p:nvPr/>
          </p:nvSpPr>
          <p:spPr>
            <a:xfrm>
              <a:off x="8429275" y="4524778"/>
              <a:ext cx="512074" cy="566928"/>
            </a:xfrm>
            <a:custGeom>
              <a:avLst/>
              <a:gdLst/>
              <a:ahLst/>
              <a:cxnLst/>
              <a:rect l="l" t="t" r="r" b="b"/>
              <a:pathLst>
                <a:path w="15744" h="17514" extrusionOk="0">
                  <a:moveTo>
                    <a:pt x="15551" y="1"/>
                  </a:moveTo>
                  <a:lnTo>
                    <a:pt x="15435" y="39"/>
                  </a:lnTo>
                  <a:lnTo>
                    <a:pt x="15166" y="155"/>
                  </a:lnTo>
                  <a:lnTo>
                    <a:pt x="14819" y="347"/>
                  </a:lnTo>
                  <a:lnTo>
                    <a:pt x="14358" y="616"/>
                  </a:lnTo>
                  <a:lnTo>
                    <a:pt x="14204" y="693"/>
                  </a:lnTo>
                  <a:lnTo>
                    <a:pt x="14011" y="809"/>
                  </a:lnTo>
                  <a:lnTo>
                    <a:pt x="13049" y="1386"/>
                  </a:lnTo>
                  <a:lnTo>
                    <a:pt x="11355" y="2541"/>
                  </a:lnTo>
                  <a:lnTo>
                    <a:pt x="10547" y="3041"/>
                  </a:lnTo>
                  <a:lnTo>
                    <a:pt x="1348" y="13588"/>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848" y="17360"/>
                  </a:lnTo>
                  <a:lnTo>
                    <a:pt x="925" y="17360"/>
                  </a:lnTo>
                  <a:lnTo>
                    <a:pt x="1001" y="17437"/>
                  </a:lnTo>
                  <a:lnTo>
                    <a:pt x="1194" y="17475"/>
                  </a:lnTo>
                  <a:lnTo>
                    <a:pt x="1309" y="17513"/>
                  </a:lnTo>
                  <a:lnTo>
                    <a:pt x="1617" y="17513"/>
                  </a:lnTo>
                  <a:lnTo>
                    <a:pt x="1771" y="17475"/>
                  </a:lnTo>
                  <a:lnTo>
                    <a:pt x="1964" y="17398"/>
                  </a:lnTo>
                  <a:lnTo>
                    <a:pt x="2156" y="17321"/>
                  </a:lnTo>
                  <a:lnTo>
                    <a:pt x="2349" y="17206"/>
                  </a:lnTo>
                  <a:lnTo>
                    <a:pt x="2387" y="17167"/>
                  </a:lnTo>
                  <a:lnTo>
                    <a:pt x="2464" y="17129"/>
                  </a:lnTo>
                  <a:lnTo>
                    <a:pt x="2541" y="17052"/>
                  </a:lnTo>
                  <a:lnTo>
                    <a:pt x="2657" y="16975"/>
                  </a:lnTo>
                  <a:lnTo>
                    <a:pt x="2734" y="16898"/>
                  </a:lnTo>
                  <a:lnTo>
                    <a:pt x="2926" y="16705"/>
                  </a:lnTo>
                  <a:lnTo>
                    <a:pt x="3080" y="16551"/>
                  </a:lnTo>
                  <a:lnTo>
                    <a:pt x="3118" y="16474"/>
                  </a:lnTo>
                  <a:lnTo>
                    <a:pt x="3773" y="15781"/>
                  </a:lnTo>
                  <a:lnTo>
                    <a:pt x="13241" y="5543"/>
                  </a:lnTo>
                  <a:lnTo>
                    <a:pt x="13203" y="5543"/>
                  </a:lnTo>
                  <a:lnTo>
                    <a:pt x="13434" y="5312"/>
                  </a:lnTo>
                  <a:lnTo>
                    <a:pt x="13857" y="4542"/>
                  </a:lnTo>
                  <a:lnTo>
                    <a:pt x="14704" y="2810"/>
                  </a:lnTo>
                  <a:lnTo>
                    <a:pt x="15127" y="1887"/>
                  </a:lnTo>
                  <a:lnTo>
                    <a:pt x="15166" y="1810"/>
                  </a:lnTo>
                  <a:lnTo>
                    <a:pt x="15435" y="1194"/>
                  </a:lnTo>
                  <a:lnTo>
                    <a:pt x="15628" y="655"/>
                  </a:lnTo>
                  <a:lnTo>
                    <a:pt x="15743" y="270"/>
                  </a:lnTo>
                  <a:lnTo>
                    <a:pt x="15743" y="155"/>
                  </a:lnTo>
                  <a:lnTo>
                    <a:pt x="15743" y="116"/>
                  </a:lnTo>
                  <a:lnTo>
                    <a:pt x="15743" y="39"/>
                  </a:lnTo>
                  <a:lnTo>
                    <a:pt x="15705"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1" name="Google Shape;1780;p40">
              <a:extLst>
                <a:ext uri="{FF2B5EF4-FFF2-40B4-BE49-F238E27FC236}">
                  <a16:creationId xmlns:a16="http://schemas.microsoft.com/office/drawing/2014/main" id="{01D240ED-CE4E-5588-B0D2-75CDF58FDD28}"/>
                </a:ext>
              </a:extLst>
            </p:cNvPr>
            <p:cNvGrpSpPr/>
            <p:nvPr/>
          </p:nvGrpSpPr>
          <p:grpSpPr>
            <a:xfrm>
              <a:off x="8430776" y="4525099"/>
              <a:ext cx="509079" cy="566278"/>
              <a:chOff x="441045" y="2414403"/>
              <a:chExt cx="675260" cy="751132"/>
            </a:xfrm>
          </p:grpSpPr>
          <p:sp>
            <p:nvSpPr>
              <p:cNvPr id="22" name="Google Shape;1781;p40">
                <a:extLst>
                  <a:ext uri="{FF2B5EF4-FFF2-40B4-BE49-F238E27FC236}">
                    <a16:creationId xmlns:a16="http://schemas.microsoft.com/office/drawing/2014/main" id="{94CCAB89-90D0-E805-227A-81A438E21B1C}"/>
                  </a:ext>
                </a:extLst>
              </p:cNvPr>
              <p:cNvSpPr/>
              <p:nvPr/>
            </p:nvSpPr>
            <p:spPr>
              <a:xfrm>
                <a:off x="441045" y="2414403"/>
                <a:ext cx="675260" cy="751132"/>
              </a:xfrm>
              <a:custGeom>
                <a:avLst/>
                <a:gdLst/>
                <a:ahLst/>
                <a:cxnLst/>
                <a:rect l="l" t="t" r="r" b="b"/>
                <a:pathLst>
                  <a:path w="15744" h="17514" extrusionOk="0">
                    <a:moveTo>
                      <a:pt x="15628" y="1"/>
                    </a:moveTo>
                    <a:lnTo>
                      <a:pt x="15435" y="39"/>
                    </a:lnTo>
                    <a:lnTo>
                      <a:pt x="15166" y="155"/>
                    </a:lnTo>
                    <a:lnTo>
                      <a:pt x="14819" y="347"/>
                    </a:lnTo>
                    <a:lnTo>
                      <a:pt x="14011" y="809"/>
                    </a:lnTo>
                    <a:lnTo>
                      <a:pt x="13049" y="1386"/>
                    </a:lnTo>
                    <a:lnTo>
                      <a:pt x="11355" y="2541"/>
                    </a:lnTo>
                    <a:lnTo>
                      <a:pt x="10547" y="3041"/>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848" y="17360"/>
                    </a:lnTo>
                    <a:lnTo>
                      <a:pt x="1078" y="17437"/>
                    </a:lnTo>
                    <a:lnTo>
                      <a:pt x="1309" y="17513"/>
                    </a:lnTo>
                    <a:lnTo>
                      <a:pt x="1540" y="17513"/>
                    </a:lnTo>
                    <a:lnTo>
                      <a:pt x="1733" y="17475"/>
                    </a:lnTo>
                    <a:lnTo>
                      <a:pt x="1964" y="17398"/>
                    </a:lnTo>
                    <a:lnTo>
                      <a:pt x="2156" y="17321"/>
                    </a:lnTo>
                    <a:lnTo>
                      <a:pt x="2349" y="17206"/>
                    </a:lnTo>
                    <a:lnTo>
                      <a:pt x="2657" y="16975"/>
                    </a:lnTo>
                    <a:lnTo>
                      <a:pt x="2926" y="16705"/>
                    </a:lnTo>
                    <a:lnTo>
                      <a:pt x="3118" y="16474"/>
                    </a:lnTo>
                    <a:lnTo>
                      <a:pt x="13434" y="5312"/>
                    </a:lnTo>
                    <a:lnTo>
                      <a:pt x="13857" y="4542"/>
                    </a:lnTo>
                    <a:lnTo>
                      <a:pt x="14704" y="2810"/>
                    </a:lnTo>
                    <a:lnTo>
                      <a:pt x="15127" y="1887"/>
                    </a:lnTo>
                    <a:lnTo>
                      <a:pt x="15474" y="1040"/>
                    </a:lnTo>
                    <a:lnTo>
                      <a:pt x="15705" y="385"/>
                    </a:lnTo>
                    <a:lnTo>
                      <a:pt x="15743" y="155"/>
                    </a:lnTo>
                    <a:lnTo>
                      <a:pt x="15743" y="39"/>
                    </a:lnTo>
                    <a:lnTo>
                      <a:pt x="15705"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782;p40">
                <a:extLst>
                  <a:ext uri="{FF2B5EF4-FFF2-40B4-BE49-F238E27FC236}">
                    <a16:creationId xmlns:a16="http://schemas.microsoft.com/office/drawing/2014/main" id="{65362F93-7240-D2BF-872C-3F8D1F272A15}"/>
                  </a:ext>
                </a:extLst>
              </p:cNvPr>
              <p:cNvSpPr/>
              <p:nvPr/>
            </p:nvSpPr>
            <p:spPr>
              <a:xfrm>
                <a:off x="441045" y="2414403"/>
                <a:ext cx="675260" cy="751132"/>
              </a:xfrm>
              <a:custGeom>
                <a:avLst/>
                <a:gdLst/>
                <a:ahLst/>
                <a:cxnLst/>
                <a:rect l="l" t="t" r="r" b="b"/>
                <a:pathLst>
                  <a:path w="15744" h="17514" fill="none" extrusionOk="0">
                    <a:moveTo>
                      <a:pt x="10547" y="3041"/>
                    </a:moveTo>
                    <a:lnTo>
                      <a:pt x="386" y="14704"/>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617" y="17167"/>
                    </a:lnTo>
                    <a:lnTo>
                      <a:pt x="848" y="17360"/>
                    </a:lnTo>
                    <a:lnTo>
                      <a:pt x="1078" y="17437"/>
                    </a:lnTo>
                    <a:lnTo>
                      <a:pt x="1309" y="17513"/>
                    </a:lnTo>
                    <a:lnTo>
                      <a:pt x="1540" y="17513"/>
                    </a:lnTo>
                    <a:lnTo>
                      <a:pt x="1733" y="17475"/>
                    </a:lnTo>
                    <a:lnTo>
                      <a:pt x="1964" y="17398"/>
                    </a:lnTo>
                    <a:lnTo>
                      <a:pt x="2156" y="17321"/>
                    </a:lnTo>
                    <a:lnTo>
                      <a:pt x="2349" y="17206"/>
                    </a:lnTo>
                    <a:lnTo>
                      <a:pt x="2657" y="16975"/>
                    </a:lnTo>
                    <a:lnTo>
                      <a:pt x="2926" y="16705"/>
                    </a:lnTo>
                    <a:lnTo>
                      <a:pt x="3118" y="16474"/>
                    </a:lnTo>
                    <a:lnTo>
                      <a:pt x="13434" y="5312"/>
                    </a:lnTo>
                    <a:lnTo>
                      <a:pt x="13434" y="5312"/>
                    </a:lnTo>
                    <a:lnTo>
                      <a:pt x="13857" y="4542"/>
                    </a:lnTo>
                    <a:lnTo>
                      <a:pt x="14704" y="2810"/>
                    </a:lnTo>
                    <a:lnTo>
                      <a:pt x="15127" y="1887"/>
                    </a:lnTo>
                    <a:lnTo>
                      <a:pt x="15474" y="1040"/>
                    </a:lnTo>
                    <a:lnTo>
                      <a:pt x="15705" y="385"/>
                    </a:lnTo>
                    <a:lnTo>
                      <a:pt x="15743" y="155"/>
                    </a:lnTo>
                    <a:lnTo>
                      <a:pt x="15743" y="39"/>
                    </a:lnTo>
                    <a:lnTo>
                      <a:pt x="15743" y="39"/>
                    </a:lnTo>
                    <a:lnTo>
                      <a:pt x="15705" y="1"/>
                    </a:lnTo>
                    <a:lnTo>
                      <a:pt x="15628" y="1"/>
                    </a:lnTo>
                    <a:lnTo>
                      <a:pt x="15435" y="39"/>
                    </a:lnTo>
                    <a:lnTo>
                      <a:pt x="15166" y="155"/>
                    </a:lnTo>
                    <a:lnTo>
                      <a:pt x="14819" y="347"/>
                    </a:lnTo>
                    <a:lnTo>
                      <a:pt x="14011" y="809"/>
                    </a:lnTo>
                    <a:lnTo>
                      <a:pt x="13049" y="1386"/>
                    </a:lnTo>
                    <a:lnTo>
                      <a:pt x="11355" y="2541"/>
                    </a:lnTo>
                    <a:lnTo>
                      <a:pt x="10547" y="304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783;p40">
                <a:extLst>
                  <a:ext uri="{FF2B5EF4-FFF2-40B4-BE49-F238E27FC236}">
                    <a16:creationId xmlns:a16="http://schemas.microsoft.com/office/drawing/2014/main" id="{055930E6-FFBE-6C05-D537-E30FA6073CE2}"/>
                  </a:ext>
                </a:extLst>
              </p:cNvPr>
              <p:cNvSpPr/>
              <p:nvPr/>
            </p:nvSpPr>
            <p:spPr>
              <a:xfrm>
                <a:off x="1050212" y="2414403"/>
                <a:ext cx="66093" cy="77626"/>
              </a:xfrm>
              <a:custGeom>
                <a:avLst/>
                <a:gdLst/>
                <a:ahLst/>
                <a:cxnLst/>
                <a:rect l="l" t="t" r="r" b="b"/>
                <a:pathLst>
                  <a:path w="1541" h="1810" extrusionOk="0">
                    <a:moveTo>
                      <a:pt x="1386" y="1"/>
                    </a:moveTo>
                    <a:lnTo>
                      <a:pt x="1040" y="155"/>
                    </a:lnTo>
                    <a:lnTo>
                      <a:pt x="578" y="385"/>
                    </a:lnTo>
                    <a:lnTo>
                      <a:pt x="1" y="693"/>
                    </a:lnTo>
                    <a:lnTo>
                      <a:pt x="155" y="1001"/>
                    </a:lnTo>
                    <a:lnTo>
                      <a:pt x="308" y="1232"/>
                    </a:lnTo>
                    <a:lnTo>
                      <a:pt x="501" y="1463"/>
                    </a:lnTo>
                    <a:lnTo>
                      <a:pt x="732" y="1656"/>
                    </a:lnTo>
                    <a:lnTo>
                      <a:pt x="963" y="1810"/>
                    </a:lnTo>
                    <a:lnTo>
                      <a:pt x="1232" y="1194"/>
                    </a:lnTo>
                    <a:lnTo>
                      <a:pt x="1425" y="655"/>
                    </a:lnTo>
                    <a:lnTo>
                      <a:pt x="1540" y="270"/>
                    </a:lnTo>
                    <a:lnTo>
                      <a:pt x="1540" y="116"/>
                    </a:lnTo>
                    <a:lnTo>
                      <a:pt x="1540" y="39"/>
                    </a:lnTo>
                    <a:lnTo>
                      <a:pt x="1502" y="1"/>
                    </a:lnTo>
                    <a:close/>
                  </a:path>
                </a:pathLst>
              </a:custGeom>
              <a:solidFill>
                <a:srgbClr val="2A2A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784;p40">
                <a:extLst>
                  <a:ext uri="{FF2B5EF4-FFF2-40B4-BE49-F238E27FC236}">
                    <a16:creationId xmlns:a16="http://schemas.microsoft.com/office/drawing/2014/main" id="{C1FEE2C9-A838-7FA6-88E8-0853802A87F5}"/>
                  </a:ext>
                </a:extLst>
              </p:cNvPr>
              <p:cNvSpPr/>
              <p:nvPr/>
            </p:nvSpPr>
            <p:spPr>
              <a:xfrm>
                <a:off x="441045" y="3031768"/>
                <a:ext cx="132101" cy="133766"/>
              </a:xfrm>
              <a:custGeom>
                <a:avLst/>
                <a:gdLst/>
                <a:ahLst/>
                <a:cxnLst/>
                <a:rect l="l" t="t" r="r" b="b"/>
                <a:pathLst>
                  <a:path w="3080" h="3119" extrusionOk="0">
                    <a:moveTo>
                      <a:pt x="655" y="1"/>
                    </a:moveTo>
                    <a:lnTo>
                      <a:pt x="386" y="309"/>
                    </a:lnTo>
                    <a:lnTo>
                      <a:pt x="232" y="578"/>
                    </a:lnTo>
                    <a:lnTo>
                      <a:pt x="116" y="848"/>
                    </a:lnTo>
                    <a:lnTo>
                      <a:pt x="39" y="1156"/>
                    </a:lnTo>
                    <a:lnTo>
                      <a:pt x="1" y="1579"/>
                    </a:lnTo>
                    <a:lnTo>
                      <a:pt x="1" y="1771"/>
                    </a:lnTo>
                    <a:lnTo>
                      <a:pt x="39" y="1964"/>
                    </a:lnTo>
                    <a:lnTo>
                      <a:pt x="116" y="2195"/>
                    </a:lnTo>
                    <a:lnTo>
                      <a:pt x="232" y="2387"/>
                    </a:lnTo>
                    <a:lnTo>
                      <a:pt x="386" y="2580"/>
                    </a:lnTo>
                    <a:lnTo>
                      <a:pt x="617" y="2772"/>
                    </a:lnTo>
                    <a:lnTo>
                      <a:pt x="809" y="2926"/>
                    </a:lnTo>
                    <a:lnTo>
                      <a:pt x="1001" y="3042"/>
                    </a:lnTo>
                    <a:lnTo>
                      <a:pt x="1194" y="3080"/>
                    </a:lnTo>
                    <a:lnTo>
                      <a:pt x="1425" y="3118"/>
                    </a:lnTo>
                    <a:lnTo>
                      <a:pt x="1617" y="3118"/>
                    </a:lnTo>
                    <a:lnTo>
                      <a:pt x="1771" y="3080"/>
                    </a:lnTo>
                    <a:lnTo>
                      <a:pt x="2156" y="2926"/>
                    </a:lnTo>
                    <a:lnTo>
                      <a:pt x="2464" y="2734"/>
                    </a:lnTo>
                    <a:lnTo>
                      <a:pt x="2734" y="2503"/>
                    </a:lnTo>
                    <a:lnTo>
                      <a:pt x="3080" y="2156"/>
                    </a:lnTo>
                    <a:lnTo>
                      <a:pt x="2426" y="1771"/>
                    </a:lnTo>
                    <a:lnTo>
                      <a:pt x="1848" y="1309"/>
                    </a:lnTo>
                    <a:lnTo>
                      <a:pt x="1540" y="1002"/>
                    </a:lnTo>
                    <a:lnTo>
                      <a:pt x="1232" y="694"/>
                    </a:lnTo>
                    <a:lnTo>
                      <a:pt x="925" y="347"/>
                    </a:lnTo>
                    <a:lnTo>
                      <a:pt x="655"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785;p40">
                <a:extLst>
                  <a:ext uri="{FF2B5EF4-FFF2-40B4-BE49-F238E27FC236}">
                    <a16:creationId xmlns:a16="http://schemas.microsoft.com/office/drawing/2014/main" id="{E3D18E5F-7BC3-DE7C-0BA7-D8BC97CB8CCA}"/>
                  </a:ext>
                </a:extLst>
              </p:cNvPr>
              <p:cNvSpPr/>
              <p:nvPr/>
            </p:nvSpPr>
            <p:spPr>
              <a:xfrm>
                <a:off x="498818" y="2543151"/>
                <a:ext cx="510177" cy="548102"/>
              </a:xfrm>
              <a:custGeom>
                <a:avLst/>
                <a:gdLst/>
                <a:ahLst/>
                <a:cxnLst/>
                <a:rect l="l" t="t" r="r" b="b"/>
                <a:pathLst>
                  <a:path w="11895" h="12780" extrusionOk="0">
                    <a:moveTo>
                      <a:pt x="9277" y="1"/>
                    </a:moveTo>
                    <a:lnTo>
                      <a:pt x="9200" y="39"/>
                    </a:lnTo>
                    <a:lnTo>
                      <a:pt x="1" y="10586"/>
                    </a:lnTo>
                    <a:lnTo>
                      <a:pt x="501" y="11201"/>
                    </a:lnTo>
                    <a:lnTo>
                      <a:pt x="809" y="11548"/>
                    </a:lnTo>
                    <a:lnTo>
                      <a:pt x="1156" y="11894"/>
                    </a:lnTo>
                    <a:lnTo>
                      <a:pt x="1541" y="12202"/>
                    </a:lnTo>
                    <a:lnTo>
                      <a:pt x="1925" y="12472"/>
                    </a:lnTo>
                    <a:lnTo>
                      <a:pt x="2426" y="12779"/>
                    </a:lnTo>
                    <a:lnTo>
                      <a:pt x="11894" y="2541"/>
                    </a:lnTo>
                    <a:lnTo>
                      <a:pt x="11625" y="2541"/>
                    </a:lnTo>
                    <a:lnTo>
                      <a:pt x="11394" y="2464"/>
                    </a:lnTo>
                    <a:lnTo>
                      <a:pt x="11317" y="2426"/>
                    </a:lnTo>
                    <a:lnTo>
                      <a:pt x="11240" y="2349"/>
                    </a:lnTo>
                    <a:lnTo>
                      <a:pt x="11163" y="2195"/>
                    </a:lnTo>
                    <a:lnTo>
                      <a:pt x="11163" y="2002"/>
                    </a:lnTo>
                    <a:lnTo>
                      <a:pt x="11202" y="1810"/>
                    </a:lnTo>
                    <a:lnTo>
                      <a:pt x="11009" y="1925"/>
                    </a:lnTo>
                    <a:lnTo>
                      <a:pt x="10778" y="2041"/>
                    </a:lnTo>
                    <a:lnTo>
                      <a:pt x="10586" y="2118"/>
                    </a:lnTo>
                    <a:lnTo>
                      <a:pt x="10355" y="2118"/>
                    </a:lnTo>
                    <a:lnTo>
                      <a:pt x="10124" y="2041"/>
                    </a:lnTo>
                    <a:lnTo>
                      <a:pt x="10047" y="2002"/>
                    </a:lnTo>
                    <a:lnTo>
                      <a:pt x="9970" y="1925"/>
                    </a:lnTo>
                    <a:lnTo>
                      <a:pt x="9893" y="1771"/>
                    </a:lnTo>
                    <a:lnTo>
                      <a:pt x="9854" y="1617"/>
                    </a:lnTo>
                    <a:lnTo>
                      <a:pt x="9893" y="1425"/>
                    </a:lnTo>
                    <a:lnTo>
                      <a:pt x="9970" y="1271"/>
                    </a:lnTo>
                    <a:lnTo>
                      <a:pt x="9970" y="1271"/>
                    </a:lnTo>
                    <a:lnTo>
                      <a:pt x="9854" y="1348"/>
                    </a:lnTo>
                    <a:lnTo>
                      <a:pt x="9623" y="1348"/>
                    </a:lnTo>
                    <a:lnTo>
                      <a:pt x="9546" y="1309"/>
                    </a:lnTo>
                    <a:lnTo>
                      <a:pt x="9354" y="1194"/>
                    </a:lnTo>
                    <a:lnTo>
                      <a:pt x="9239" y="1040"/>
                    </a:lnTo>
                    <a:lnTo>
                      <a:pt x="9162" y="848"/>
                    </a:lnTo>
                    <a:lnTo>
                      <a:pt x="9162" y="655"/>
                    </a:lnTo>
                    <a:lnTo>
                      <a:pt x="9162" y="424"/>
                    </a:lnTo>
                    <a:lnTo>
                      <a:pt x="9200" y="193"/>
                    </a:lnTo>
                    <a:lnTo>
                      <a:pt x="9277"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786;p40">
                <a:extLst>
                  <a:ext uri="{FF2B5EF4-FFF2-40B4-BE49-F238E27FC236}">
                    <a16:creationId xmlns:a16="http://schemas.microsoft.com/office/drawing/2014/main" id="{21AB8F1C-23E0-5AE7-79DC-12F8B80EB297}"/>
                  </a:ext>
                </a:extLst>
              </p:cNvPr>
              <p:cNvSpPr/>
              <p:nvPr/>
            </p:nvSpPr>
            <p:spPr>
              <a:xfrm>
                <a:off x="498818" y="2543151"/>
                <a:ext cx="510177" cy="548102"/>
              </a:xfrm>
              <a:custGeom>
                <a:avLst/>
                <a:gdLst/>
                <a:ahLst/>
                <a:cxnLst/>
                <a:rect l="l" t="t" r="r" b="b"/>
                <a:pathLst>
                  <a:path w="11895" h="12780" fill="none" extrusionOk="0">
                    <a:moveTo>
                      <a:pt x="501" y="11201"/>
                    </a:moveTo>
                    <a:lnTo>
                      <a:pt x="501" y="11201"/>
                    </a:lnTo>
                    <a:lnTo>
                      <a:pt x="809" y="11548"/>
                    </a:lnTo>
                    <a:lnTo>
                      <a:pt x="1156" y="11894"/>
                    </a:lnTo>
                    <a:lnTo>
                      <a:pt x="1541" y="12202"/>
                    </a:lnTo>
                    <a:lnTo>
                      <a:pt x="1925" y="12472"/>
                    </a:lnTo>
                    <a:lnTo>
                      <a:pt x="1925" y="12472"/>
                    </a:lnTo>
                    <a:lnTo>
                      <a:pt x="2426" y="12779"/>
                    </a:lnTo>
                    <a:lnTo>
                      <a:pt x="11894" y="2541"/>
                    </a:lnTo>
                    <a:lnTo>
                      <a:pt x="11894" y="2541"/>
                    </a:lnTo>
                    <a:lnTo>
                      <a:pt x="11625" y="2541"/>
                    </a:lnTo>
                    <a:lnTo>
                      <a:pt x="11394" y="2464"/>
                    </a:lnTo>
                    <a:lnTo>
                      <a:pt x="11394" y="2464"/>
                    </a:lnTo>
                    <a:lnTo>
                      <a:pt x="11317" y="2426"/>
                    </a:lnTo>
                    <a:lnTo>
                      <a:pt x="11240" y="2349"/>
                    </a:lnTo>
                    <a:lnTo>
                      <a:pt x="11163" y="2195"/>
                    </a:lnTo>
                    <a:lnTo>
                      <a:pt x="11163" y="2002"/>
                    </a:lnTo>
                    <a:lnTo>
                      <a:pt x="11202" y="1810"/>
                    </a:lnTo>
                    <a:lnTo>
                      <a:pt x="11202" y="1810"/>
                    </a:lnTo>
                    <a:lnTo>
                      <a:pt x="11009" y="1925"/>
                    </a:lnTo>
                    <a:lnTo>
                      <a:pt x="10778" y="2041"/>
                    </a:lnTo>
                    <a:lnTo>
                      <a:pt x="10778" y="2041"/>
                    </a:lnTo>
                    <a:lnTo>
                      <a:pt x="10586" y="2118"/>
                    </a:lnTo>
                    <a:lnTo>
                      <a:pt x="10355" y="2118"/>
                    </a:lnTo>
                    <a:lnTo>
                      <a:pt x="10124" y="2041"/>
                    </a:lnTo>
                    <a:lnTo>
                      <a:pt x="10047" y="2002"/>
                    </a:lnTo>
                    <a:lnTo>
                      <a:pt x="9970" y="1925"/>
                    </a:lnTo>
                    <a:lnTo>
                      <a:pt x="9970" y="1925"/>
                    </a:lnTo>
                    <a:lnTo>
                      <a:pt x="9893" y="1771"/>
                    </a:lnTo>
                    <a:lnTo>
                      <a:pt x="9854" y="1617"/>
                    </a:lnTo>
                    <a:lnTo>
                      <a:pt x="9893" y="1425"/>
                    </a:lnTo>
                    <a:lnTo>
                      <a:pt x="9970" y="1271"/>
                    </a:lnTo>
                    <a:lnTo>
                      <a:pt x="9970" y="1271"/>
                    </a:lnTo>
                    <a:lnTo>
                      <a:pt x="9854" y="1348"/>
                    </a:lnTo>
                    <a:lnTo>
                      <a:pt x="9739" y="1348"/>
                    </a:lnTo>
                    <a:lnTo>
                      <a:pt x="9739" y="1348"/>
                    </a:lnTo>
                    <a:lnTo>
                      <a:pt x="9623" y="1348"/>
                    </a:lnTo>
                    <a:lnTo>
                      <a:pt x="9546" y="1309"/>
                    </a:lnTo>
                    <a:lnTo>
                      <a:pt x="9354" y="1194"/>
                    </a:lnTo>
                    <a:lnTo>
                      <a:pt x="9239" y="1040"/>
                    </a:lnTo>
                    <a:lnTo>
                      <a:pt x="9162" y="848"/>
                    </a:lnTo>
                    <a:lnTo>
                      <a:pt x="9162" y="848"/>
                    </a:lnTo>
                    <a:lnTo>
                      <a:pt x="9162" y="655"/>
                    </a:lnTo>
                    <a:lnTo>
                      <a:pt x="9162" y="424"/>
                    </a:lnTo>
                    <a:lnTo>
                      <a:pt x="9200" y="193"/>
                    </a:lnTo>
                    <a:lnTo>
                      <a:pt x="9277" y="1"/>
                    </a:lnTo>
                    <a:lnTo>
                      <a:pt x="9277" y="1"/>
                    </a:lnTo>
                    <a:lnTo>
                      <a:pt x="9200" y="39"/>
                    </a:lnTo>
                    <a:lnTo>
                      <a:pt x="1" y="10586"/>
                    </a:lnTo>
                    <a:lnTo>
                      <a:pt x="1" y="10586"/>
                    </a:lnTo>
                    <a:lnTo>
                      <a:pt x="501" y="1120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787;p40">
                <a:extLst>
                  <a:ext uri="{FF2B5EF4-FFF2-40B4-BE49-F238E27FC236}">
                    <a16:creationId xmlns:a16="http://schemas.microsoft.com/office/drawing/2014/main" id="{1E408EFD-EA1C-F9A9-0482-24522ADDDC89}"/>
                  </a:ext>
                </a:extLst>
              </p:cNvPr>
              <p:cNvSpPr/>
              <p:nvPr/>
            </p:nvSpPr>
            <p:spPr>
              <a:xfrm>
                <a:off x="541751" y="2600920"/>
                <a:ext cx="383051" cy="440798"/>
              </a:xfrm>
              <a:custGeom>
                <a:avLst/>
                <a:gdLst/>
                <a:ahLst/>
                <a:cxnLst/>
                <a:rect l="l" t="t" r="r" b="b"/>
                <a:pathLst>
                  <a:path w="8931" h="10278" extrusionOk="0">
                    <a:moveTo>
                      <a:pt x="8892" y="1"/>
                    </a:moveTo>
                    <a:lnTo>
                      <a:pt x="8391" y="463"/>
                    </a:lnTo>
                    <a:lnTo>
                      <a:pt x="7930" y="963"/>
                    </a:lnTo>
                    <a:lnTo>
                      <a:pt x="7044" y="1925"/>
                    </a:lnTo>
                    <a:lnTo>
                      <a:pt x="5235" y="3888"/>
                    </a:lnTo>
                    <a:lnTo>
                      <a:pt x="3503" y="5890"/>
                    </a:lnTo>
                    <a:lnTo>
                      <a:pt x="1810" y="7930"/>
                    </a:lnTo>
                    <a:lnTo>
                      <a:pt x="1" y="10239"/>
                    </a:lnTo>
                    <a:lnTo>
                      <a:pt x="1" y="10278"/>
                    </a:lnTo>
                    <a:lnTo>
                      <a:pt x="78" y="10278"/>
                    </a:lnTo>
                    <a:lnTo>
                      <a:pt x="1733" y="8199"/>
                    </a:lnTo>
                    <a:lnTo>
                      <a:pt x="3388" y="6159"/>
                    </a:lnTo>
                    <a:lnTo>
                      <a:pt x="5120" y="4158"/>
                    </a:lnTo>
                    <a:lnTo>
                      <a:pt x="6890" y="2195"/>
                    </a:lnTo>
                    <a:lnTo>
                      <a:pt x="7891" y="1117"/>
                    </a:lnTo>
                    <a:lnTo>
                      <a:pt x="8430" y="578"/>
                    </a:lnTo>
                    <a:lnTo>
                      <a:pt x="8930" y="39"/>
                    </a:lnTo>
                    <a:lnTo>
                      <a:pt x="893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788;p40">
                <a:extLst>
                  <a:ext uri="{FF2B5EF4-FFF2-40B4-BE49-F238E27FC236}">
                    <a16:creationId xmlns:a16="http://schemas.microsoft.com/office/drawing/2014/main" id="{A0915D73-5EF3-AD22-1EA7-EE5879980345}"/>
                  </a:ext>
                </a:extLst>
              </p:cNvPr>
              <p:cNvSpPr/>
              <p:nvPr/>
            </p:nvSpPr>
            <p:spPr>
              <a:xfrm>
                <a:off x="568171" y="2632314"/>
                <a:ext cx="407798" cy="427588"/>
              </a:xfrm>
              <a:custGeom>
                <a:avLst/>
                <a:gdLst/>
                <a:ahLst/>
                <a:cxnLst/>
                <a:rect l="l" t="t" r="r" b="b"/>
                <a:pathLst>
                  <a:path w="9508" h="9970" extrusionOk="0">
                    <a:moveTo>
                      <a:pt x="9508" y="0"/>
                    </a:moveTo>
                    <a:lnTo>
                      <a:pt x="8507" y="924"/>
                    </a:lnTo>
                    <a:lnTo>
                      <a:pt x="7583" y="1886"/>
                    </a:lnTo>
                    <a:lnTo>
                      <a:pt x="5697" y="3811"/>
                    </a:lnTo>
                    <a:lnTo>
                      <a:pt x="3849" y="5735"/>
                    </a:lnTo>
                    <a:lnTo>
                      <a:pt x="2040" y="7660"/>
                    </a:lnTo>
                    <a:lnTo>
                      <a:pt x="0" y="9892"/>
                    </a:lnTo>
                    <a:lnTo>
                      <a:pt x="0" y="9931"/>
                    </a:lnTo>
                    <a:lnTo>
                      <a:pt x="39" y="9969"/>
                    </a:lnTo>
                    <a:lnTo>
                      <a:pt x="77" y="9969"/>
                    </a:lnTo>
                    <a:lnTo>
                      <a:pt x="1886" y="8006"/>
                    </a:lnTo>
                    <a:lnTo>
                      <a:pt x="3696" y="6043"/>
                    </a:lnTo>
                    <a:lnTo>
                      <a:pt x="5543" y="4080"/>
                    </a:lnTo>
                    <a:lnTo>
                      <a:pt x="7429" y="2156"/>
                    </a:lnTo>
                    <a:lnTo>
                      <a:pt x="8468" y="1116"/>
                    </a:lnTo>
                    <a:lnTo>
                      <a:pt x="9508"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9"/>
                                        </p:tgtEl>
                                        <p:attrNameLst>
                                          <p:attrName>style.visibility</p:attrName>
                                        </p:attrNameLst>
                                      </p:cBhvr>
                                      <p:to>
                                        <p:strVal val="visible"/>
                                      </p:to>
                                    </p:set>
                                    <p:anim calcmode="lin" valueType="num">
                                      <p:cBhvr additive="base">
                                        <p:cTn id="7" dur="500" fill="hold"/>
                                        <p:tgtEl>
                                          <p:spTgt spid="3589"/>
                                        </p:tgtEl>
                                        <p:attrNameLst>
                                          <p:attrName>ppt_x</p:attrName>
                                        </p:attrNameLst>
                                      </p:cBhvr>
                                      <p:tavLst>
                                        <p:tav tm="0">
                                          <p:val>
                                            <p:strVal val="#ppt_x"/>
                                          </p:val>
                                        </p:tav>
                                        <p:tav tm="100000">
                                          <p:val>
                                            <p:strVal val="#ppt_x"/>
                                          </p:val>
                                        </p:tav>
                                      </p:tavLst>
                                    </p:anim>
                                    <p:anim calcmode="lin" valueType="num">
                                      <p:cBhvr additive="base">
                                        <p:cTn id="8" dur="500" fill="hold"/>
                                        <p:tgtEl>
                                          <p:spTgt spid="35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90"/>
                                        </p:tgtEl>
                                        <p:attrNameLst>
                                          <p:attrName>style.visibility</p:attrName>
                                        </p:attrNameLst>
                                      </p:cBhvr>
                                      <p:to>
                                        <p:strVal val="visible"/>
                                      </p:to>
                                    </p:set>
                                    <p:anim calcmode="lin" valueType="num">
                                      <p:cBhvr additive="base">
                                        <p:cTn id="11" dur="500" fill="hold"/>
                                        <p:tgtEl>
                                          <p:spTgt spid="3590"/>
                                        </p:tgtEl>
                                        <p:attrNameLst>
                                          <p:attrName>ppt_x</p:attrName>
                                        </p:attrNameLst>
                                      </p:cBhvr>
                                      <p:tavLst>
                                        <p:tav tm="0">
                                          <p:val>
                                            <p:strVal val="#ppt_x"/>
                                          </p:val>
                                        </p:tav>
                                        <p:tav tm="100000">
                                          <p:val>
                                            <p:strVal val="#ppt_x"/>
                                          </p:val>
                                        </p:tav>
                                      </p:tavLst>
                                    </p:anim>
                                    <p:anim calcmode="lin" valueType="num">
                                      <p:cBhvr additive="base">
                                        <p:cTn id="12" dur="500" fill="hold"/>
                                        <p:tgtEl>
                                          <p:spTgt spid="359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92"/>
                                        </p:tgtEl>
                                        <p:attrNameLst>
                                          <p:attrName>style.visibility</p:attrName>
                                        </p:attrNameLst>
                                      </p:cBhvr>
                                      <p:to>
                                        <p:strVal val="visible"/>
                                      </p:to>
                                    </p:set>
                                    <p:anim calcmode="lin" valueType="num">
                                      <p:cBhvr additive="base">
                                        <p:cTn id="15" dur="500" fill="hold"/>
                                        <p:tgtEl>
                                          <p:spTgt spid="3592"/>
                                        </p:tgtEl>
                                        <p:attrNameLst>
                                          <p:attrName>ppt_x</p:attrName>
                                        </p:attrNameLst>
                                      </p:cBhvr>
                                      <p:tavLst>
                                        <p:tav tm="0">
                                          <p:val>
                                            <p:strVal val="#ppt_x"/>
                                          </p:val>
                                        </p:tav>
                                        <p:tav tm="100000">
                                          <p:val>
                                            <p:strVal val="#ppt_x"/>
                                          </p:val>
                                        </p:tav>
                                      </p:tavLst>
                                    </p:anim>
                                    <p:anim calcmode="lin" valueType="num">
                                      <p:cBhvr additive="base">
                                        <p:cTn id="16" dur="500" fill="hold"/>
                                        <p:tgtEl>
                                          <p:spTgt spid="35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95"/>
                                        </p:tgtEl>
                                        <p:attrNameLst>
                                          <p:attrName>style.visibility</p:attrName>
                                        </p:attrNameLst>
                                      </p:cBhvr>
                                      <p:to>
                                        <p:strVal val="visible"/>
                                      </p:to>
                                    </p:set>
                                    <p:anim calcmode="lin" valueType="num">
                                      <p:cBhvr additive="base">
                                        <p:cTn id="19" dur="500" fill="hold"/>
                                        <p:tgtEl>
                                          <p:spTgt spid="3595"/>
                                        </p:tgtEl>
                                        <p:attrNameLst>
                                          <p:attrName>ppt_x</p:attrName>
                                        </p:attrNameLst>
                                      </p:cBhvr>
                                      <p:tavLst>
                                        <p:tav tm="0">
                                          <p:val>
                                            <p:strVal val="#ppt_x"/>
                                          </p:val>
                                        </p:tav>
                                        <p:tav tm="100000">
                                          <p:val>
                                            <p:strVal val="#ppt_x"/>
                                          </p:val>
                                        </p:tav>
                                      </p:tavLst>
                                    </p:anim>
                                    <p:anim calcmode="lin" valueType="num">
                                      <p:cBhvr additive="base">
                                        <p:cTn id="20" dur="500" fill="hold"/>
                                        <p:tgtEl>
                                          <p:spTgt spid="35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18"/>
                                        </p:tgtEl>
                                        <p:attrNameLst>
                                          <p:attrName>style.visibility</p:attrName>
                                        </p:attrNameLst>
                                      </p:cBhvr>
                                      <p:to>
                                        <p:strVal val="visible"/>
                                      </p:to>
                                    </p:set>
                                    <p:anim calcmode="lin" valueType="num">
                                      <p:cBhvr additive="base">
                                        <p:cTn id="23" dur="500" fill="hold"/>
                                        <p:tgtEl>
                                          <p:spTgt spid="3618"/>
                                        </p:tgtEl>
                                        <p:attrNameLst>
                                          <p:attrName>ppt_x</p:attrName>
                                        </p:attrNameLst>
                                      </p:cBhvr>
                                      <p:tavLst>
                                        <p:tav tm="0">
                                          <p:val>
                                            <p:strVal val="#ppt_x"/>
                                          </p:val>
                                        </p:tav>
                                        <p:tav tm="100000">
                                          <p:val>
                                            <p:strVal val="#ppt_x"/>
                                          </p:val>
                                        </p:tav>
                                      </p:tavLst>
                                    </p:anim>
                                    <p:anim calcmode="lin" valueType="num">
                                      <p:cBhvr additive="base">
                                        <p:cTn id="24" dur="500" fill="hold"/>
                                        <p:tgtEl>
                                          <p:spTgt spid="36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19"/>
                                        </p:tgtEl>
                                        <p:attrNameLst>
                                          <p:attrName>style.visibility</p:attrName>
                                        </p:attrNameLst>
                                      </p:cBhvr>
                                      <p:to>
                                        <p:strVal val="visible"/>
                                      </p:to>
                                    </p:set>
                                    <p:anim calcmode="lin" valueType="num">
                                      <p:cBhvr additive="base">
                                        <p:cTn id="27" dur="500" fill="hold"/>
                                        <p:tgtEl>
                                          <p:spTgt spid="3619"/>
                                        </p:tgtEl>
                                        <p:attrNameLst>
                                          <p:attrName>ppt_x</p:attrName>
                                        </p:attrNameLst>
                                      </p:cBhvr>
                                      <p:tavLst>
                                        <p:tav tm="0">
                                          <p:val>
                                            <p:strVal val="#ppt_x"/>
                                          </p:val>
                                        </p:tav>
                                        <p:tav tm="100000">
                                          <p:val>
                                            <p:strVal val="#ppt_x"/>
                                          </p:val>
                                        </p:tav>
                                      </p:tavLst>
                                    </p:anim>
                                    <p:anim calcmode="lin" valueType="num">
                                      <p:cBhvr additive="base">
                                        <p:cTn id="28" dur="500" fill="hold"/>
                                        <p:tgtEl>
                                          <p:spTgt spid="36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22"/>
                                        </p:tgtEl>
                                        <p:attrNameLst>
                                          <p:attrName>style.visibility</p:attrName>
                                        </p:attrNameLst>
                                      </p:cBhvr>
                                      <p:to>
                                        <p:strVal val="visible"/>
                                      </p:to>
                                    </p:set>
                                    <p:anim calcmode="lin" valueType="num">
                                      <p:cBhvr additive="base">
                                        <p:cTn id="35" dur="500" fill="hold"/>
                                        <p:tgtEl>
                                          <p:spTgt spid="3622"/>
                                        </p:tgtEl>
                                        <p:attrNameLst>
                                          <p:attrName>ppt_x</p:attrName>
                                        </p:attrNameLst>
                                      </p:cBhvr>
                                      <p:tavLst>
                                        <p:tav tm="0">
                                          <p:val>
                                            <p:strVal val="#ppt_x"/>
                                          </p:val>
                                        </p:tav>
                                        <p:tav tm="100000">
                                          <p:val>
                                            <p:strVal val="#ppt_x"/>
                                          </p:val>
                                        </p:tav>
                                      </p:tavLst>
                                    </p:anim>
                                    <p:anim calcmode="lin" valueType="num">
                                      <p:cBhvr additive="base">
                                        <p:cTn id="36" dur="500" fill="hold"/>
                                        <p:tgtEl>
                                          <p:spTgt spid="3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9" grpId="0" animBg="1"/>
      <p:bldP spid="3590" grpId="0" animBg="1"/>
      <p:bldP spid="3618" grpId="0" animBg="1"/>
      <p:bldP spid="3619" grpId="0" animBg="1"/>
      <p:bldP spid="36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Đ">
            <a:extLst>
              <a:ext uri="{FF2B5EF4-FFF2-40B4-BE49-F238E27FC236}">
                <a16:creationId xmlns:a16="http://schemas.microsoft.com/office/drawing/2014/main" id="{35F4307C-F1D3-8D1D-463A-53EC3BA47777}"/>
              </a:ext>
            </a:extLst>
          </p:cNvPr>
          <p:cNvSpPr/>
          <p:nvPr/>
        </p:nvSpPr>
        <p:spPr>
          <a:xfrm>
            <a:off x="1807535" y="3965944"/>
            <a:ext cx="5211315" cy="611080"/>
          </a:xfrm>
          <a:prstGeom prst="roundRect">
            <a:avLst/>
          </a:prstGeom>
          <a:solidFill>
            <a:sysClr val="window" lastClr="FFFFFF"/>
          </a:solidFill>
          <a:ln w="76200" cap="flat" cmpd="sng" algn="ctr">
            <a:solidFill>
              <a:srgbClr val="CD7626"/>
            </a:solidFill>
            <a:prstDash val="lgDash"/>
            <a:miter lim="800000"/>
          </a:ln>
          <a:effectLst/>
        </p:spPr>
        <p:txBody>
          <a:bodyPr rtlCol="0" anchor="ctr"/>
          <a:lstStyle/>
          <a:p>
            <a:pPr algn="ctr"/>
            <a:r>
              <a:rPr lang="vi-VN" sz="2000" b="1">
                <a:latin typeface="+mj-lt"/>
              </a:rPr>
              <a:t>Mẹ Việt Nam anh hùng Nguyễn Thị Thứ</a:t>
            </a:r>
            <a:endParaRPr lang="en-US" sz="2000" b="1">
              <a:latin typeface="+mj-lt"/>
            </a:endParaRPr>
          </a:p>
        </p:txBody>
      </p:sp>
      <p:pic>
        <p:nvPicPr>
          <p:cNvPr id="5" name="Picture 4" descr="Káº¿t quáº£ hÃ¬nh áº£nh cho right icon">
            <a:extLst>
              <a:ext uri="{FF2B5EF4-FFF2-40B4-BE49-F238E27FC236}">
                <a16:creationId xmlns:a16="http://schemas.microsoft.com/office/drawing/2014/main" id="{F6EFC842-4A63-09D9-A099-E5FA2C8B2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837" y="3887136"/>
            <a:ext cx="686094" cy="648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Người mẹ của những anh hùng">
            <a:extLst>
              <a:ext uri="{FF2B5EF4-FFF2-40B4-BE49-F238E27FC236}">
                <a16:creationId xmlns:a16="http://schemas.microsoft.com/office/drawing/2014/main" id="{8540DFC3-89CB-C2FD-0C33-9D6E991471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7535" y="470782"/>
            <a:ext cx="5498815" cy="3154919"/>
          </a:xfrm>
          <a:prstGeom prst="rect">
            <a:avLst/>
          </a:prstGeom>
          <a:noFill/>
          <a:ln>
            <a:noFill/>
          </a:ln>
        </p:spPr>
      </p:pic>
    </p:spTree>
    <p:extLst>
      <p:ext uri="{BB962C8B-B14F-4D97-AF65-F5344CB8AC3E}">
        <p14:creationId xmlns:p14="http://schemas.microsoft.com/office/powerpoint/2010/main" val="655541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Đ">
            <a:extLst>
              <a:ext uri="{FF2B5EF4-FFF2-40B4-BE49-F238E27FC236}">
                <a16:creationId xmlns:a16="http://schemas.microsoft.com/office/drawing/2014/main" id="{35F4307C-F1D3-8D1D-463A-53EC3BA47777}"/>
              </a:ext>
            </a:extLst>
          </p:cNvPr>
          <p:cNvSpPr/>
          <p:nvPr/>
        </p:nvSpPr>
        <p:spPr>
          <a:xfrm>
            <a:off x="1807535" y="3785191"/>
            <a:ext cx="5211315" cy="791833"/>
          </a:xfrm>
          <a:prstGeom prst="roundRect">
            <a:avLst/>
          </a:prstGeom>
          <a:solidFill>
            <a:sysClr val="window" lastClr="FFFFFF"/>
          </a:solidFill>
          <a:ln w="76200" cap="flat" cmpd="sng" algn="ctr">
            <a:solidFill>
              <a:srgbClr val="CD7626"/>
            </a:solidFill>
            <a:prstDash val="lgDash"/>
            <a:miter lim="800000"/>
          </a:ln>
          <a:effectLst/>
        </p:spPr>
        <p:txBody>
          <a:bodyPr rtlCol="0" anchor="ctr"/>
          <a:lstStyle/>
          <a:p>
            <a:pPr lvl="0" algn="ctr">
              <a:buClrTx/>
              <a:defRPr/>
            </a:pPr>
            <a:r>
              <a:rPr lang="vi-VN" sz="2000" b="1">
                <a:latin typeface="+mj-lt"/>
              </a:rPr>
              <a:t>Nick Vujicic - một diễn giả truyền cảm hứng người Úc</a:t>
            </a:r>
            <a:endParaRPr kumimoji="0" lang="en-US" sz="36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pic>
        <p:nvPicPr>
          <p:cNvPr id="5" name="Picture 4" descr="Káº¿t quáº£ hÃ¬nh áº£nh cho right icon">
            <a:extLst>
              <a:ext uri="{FF2B5EF4-FFF2-40B4-BE49-F238E27FC236}">
                <a16:creationId xmlns:a16="http://schemas.microsoft.com/office/drawing/2014/main" id="{F6EFC842-4A63-09D9-A099-E5FA2C8B2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837" y="3887136"/>
            <a:ext cx="686094" cy="648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Born without arms or legs, Nick Vujicic is a painter, swimmer, skydiver,  and motivational speaker">
            <a:extLst>
              <a:ext uri="{FF2B5EF4-FFF2-40B4-BE49-F238E27FC236}">
                <a16:creationId xmlns:a16="http://schemas.microsoft.com/office/drawing/2014/main" id="{0C4CEE93-1928-2E63-D2DC-03F338162C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8409" y="543882"/>
            <a:ext cx="5000441" cy="3027330"/>
          </a:xfrm>
          <a:prstGeom prst="rect">
            <a:avLst/>
          </a:prstGeom>
          <a:noFill/>
          <a:ln>
            <a:noFill/>
          </a:ln>
        </p:spPr>
      </p:pic>
    </p:spTree>
    <p:extLst>
      <p:ext uri="{BB962C8B-B14F-4D97-AF65-F5344CB8AC3E}">
        <p14:creationId xmlns:p14="http://schemas.microsoft.com/office/powerpoint/2010/main" val="2282052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58BD3DC2-8A02-A5E6-2614-3784F0F48707}"/>
              </a:ext>
            </a:extLst>
          </p:cNvPr>
          <p:cNvGrpSpPr/>
          <p:nvPr/>
        </p:nvGrpSpPr>
        <p:grpSpPr>
          <a:xfrm>
            <a:off x="915576" y="521800"/>
            <a:ext cx="7312848" cy="3859157"/>
            <a:chOff x="417022" y="139833"/>
            <a:chExt cx="8458812" cy="4578233"/>
          </a:xfrm>
        </p:grpSpPr>
        <p:grpSp>
          <p:nvGrpSpPr>
            <p:cNvPr id="4" name="Google Shape;1286;p50">
              <a:extLst>
                <a:ext uri="{FF2B5EF4-FFF2-40B4-BE49-F238E27FC236}">
                  <a16:creationId xmlns:a16="http://schemas.microsoft.com/office/drawing/2014/main" id="{2A824E42-8C33-756A-E6E8-8750910DC6FD}"/>
                </a:ext>
              </a:extLst>
            </p:cNvPr>
            <p:cNvGrpSpPr/>
            <p:nvPr/>
          </p:nvGrpSpPr>
          <p:grpSpPr>
            <a:xfrm>
              <a:off x="417022" y="139833"/>
              <a:ext cx="8458812" cy="4578233"/>
              <a:chOff x="342594" y="166475"/>
              <a:chExt cx="8458812" cy="4578233"/>
            </a:xfrm>
          </p:grpSpPr>
          <p:sp>
            <p:nvSpPr>
              <p:cNvPr id="5" name="Google Shape;1287;p50">
                <a:extLst>
                  <a:ext uri="{FF2B5EF4-FFF2-40B4-BE49-F238E27FC236}">
                    <a16:creationId xmlns:a16="http://schemas.microsoft.com/office/drawing/2014/main" id="{3B41A6E6-A372-A566-52D1-F7AF395BF28D}"/>
                  </a:ext>
                </a:extLst>
              </p:cNvPr>
              <p:cNvSpPr/>
              <p:nvPr/>
            </p:nvSpPr>
            <p:spPr>
              <a:xfrm>
                <a:off x="2918710" y="1489273"/>
                <a:ext cx="1223506" cy="659993"/>
              </a:xfrm>
              <a:custGeom>
                <a:avLst/>
                <a:gdLst/>
                <a:ahLst/>
                <a:cxnLst/>
                <a:rect l="l" t="t" r="r" b="b"/>
                <a:pathLst>
                  <a:path w="23968" h="12929" extrusionOk="0">
                    <a:moveTo>
                      <a:pt x="6635" y="0"/>
                    </a:moveTo>
                    <a:cubicBezTo>
                      <a:pt x="4499" y="4007"/>
                      <a:pt x="2136" y="8128"/>
                      <a:pt x="0" y="12135"/>
                    </a:cubicBezTo>
                    <a:lnTo>
                      <a:pt x="23967" y="12929"/>
                    </a:lnTo>
                    <a:cubicBezTo>
                      <a:pt x="23646" y="9697"/>
                      <a:pt x="23344" y="6408"/>
                      <a:pt x="23003" y="3195"/>
                    </a:cubicBezTo>
                    <a:cubicBezTo>
                      <a:pt x="22403" y="3227"/>
                      <a:pt x="21802" y="3243"/>
                      <a:pt x="21200" y="3243"/>
                    </a:cubicBezTo>
                    <a:cubicBezTo>
                      <a:pt x="16195" y="3243"/>
                      <a:pt x="11174" y="2126"/>
                      <a:pt x="6635" y="0"/>
                    </a:cubicBezTo>
                    <a:close/>
                  </a:path>
                </a:pathLst>
              </a:custGeom>
              <a:solidFill>
                <a:srgbClr val="F795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288;p50">
                <a:extLst>
                  <a:ext uri="{FF2B5EF4-FFF2-40B4-BE49-F238E27FC236}">
                    <a16:creationId xmlns:a16="http://schemas.microsoft.com/office/drawing/2014/main" id="{D63C10F1-5863-8C54-7E95-D1034609E3A6}"/>
                  </a:ext>
                </a:extLst>
              </p:cNvPr>
              <p:cNvSpPr/>
              <p:nvPr/>
            </p:nvSpPr>
            <p:spPr>
              <a:xfrm>
                <a:off x="6054387" y="974069"/>
                <a:ext cx="2747019" cy="1653786"/>
              </a:xfrm>
              <a:custGeom>
                <a:avLst/>
                <a:gdLst/>
                <a:ahLst/>
                <a:cxnLst/>
                <a:rect l="l" t="t" r="r" b="b"/>
                <a:pathLst>
                  <a:path w="53813" h="32397" extrusionOk="0">
                    <a:moveTo>
                      <a:pt x="27067" y="0"/>
                    </a:moveTo>
                    <a:cubicBezTo>
                      <a:pt x="22852" y="756"/>
                      <a:pt x="18826" y="1493"/>
                      <a:pt x="14630" y="2287"/>
                    </a:cubicBezTo>
                    <a:cubicBezTo>
                      <a:pt x="11644" y="2854"/>
                      <a:pt x="8998" y="3875"/>
                      <a:pt x="6163" y="5009"/>
                    </a:cubicBezTo>
                    <a:cubicBezTo>
                      <a:pt x="4121" y="5822"/>
                      <a:pt x="2061" y="6653"/>
                      <a:pt x="1" y="7466"/>
                    </a:cubicBezTo>
                    <a:lnTo>
                      <a:pt x="8998" y="32397"/>
                    </a:lnTo>
                    <a:cubicBezTo>
                      <a:pt x="12627" y="31981"/>
                      <a:pt x="16294" y="31981"/>
                      <a:pt x="19961" y="31981"/>
                    </a:cubicBezTo>
                    <a:cubicBezTo>
                      <a:pt x="25971" y="31962"/>
                      <a:pt x="32076" y="31603"/>
                      <a:pt x="38068" y="31603"/>
                    </a:cubicBezTo>
                    <a:cubicBezTo>
                      <a:pt x="38408" y="28465"/>
                      <a:pt x="38692" y="25403"/>
                      <a:pt x="39032" y="22266"/>
                    </a:cubicBezTo>
                    <a:cubicBezTo>
                      <a:pt x="44003" y="20943"/>
                      <a:pt x="48861" y="19657"/>
                      <a:pt x="53813" y="18353"/>
                    </a:cubicBezTo>
                    <a:cubicBezTo>
                      <a:pt x="52149" y="16104"/>
                      <a:pt x="50562" y="13836"/>
                      <a:pt x="48766" y="11662"/>
                    </a:cubicBezTo>
                    <a:lnTo>
                      <a:pt x="48766" y="11681"/>
                    </a:lnTo>
                    <a:cubicBezTo>
                      <a:pt x="46366" y="8751"/>
                      <a:pt x="43020" y="6937"/>
                      <a:pt x="39712" y="5104"/>
                    </a:cubicBezTo>
                    <a:cubicBezTo>
                      <a:pt x="36726" y="3440"/>
                      <a:pt x="33910" y="1739"/>
                      <a:pt x="30923" y="76"/>
                    </a:cubicBezTo>
                    <a:cubicBezTo>
                      <a:pt x="30415" y="479"/>
                      <a:pt x="29776" y="704"/>
                      <a:pt x="29127" y="704"/>
                    </a:cubicBezTo>
                    <a:cubicBezTo>
                      <a:pt x="29077" y="704"/>
                      <a:pt x="29027" y="702"/>
                      <a:pt x="28976" y="700"/>
                    </a:cubicBezTo>
                    <a:cubicBezTo>
                      <a:pt x="28277" y="643"/>
                      <a:pt x="27559" y="492"/>
                      <a:pt x="27067" y="0"/>
                    </a:cubicBezTo>
                    <a:close/>
                  </a:path>
                </a:pathLst>
              </a:custGeom>
              <a:solidFill>
                <a:srgbClr val="C7CD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289;p50">
                <a:extLst>
                  <a:ext uri="{FF2B5EF4-FFF2-40B4-BE49-F238E27FC236}">
                    <a16:creationId xmlns:a16="http://schemas.microsoft.com/office/drawing/2014/main" id="{9DCD49E4-E079-F1A5-874A-A393DCB729E1}"/>
                  </a:ext>
                </a:extLst>
              </p:cNvPr>
              <p:cNvSpPr/>
              <p:nvPr/>
            </p:nvSpPr>
            <p:spPr>
              <a:xfrm>
                <a:off x="685110" y="1051250"/>
                <a:ext cx="2706538" cy="1158829"/>
              </a:xfrm>
              <a:custGeom>
                <a:avLst/>
                <a:gdLst/>
                <a:ahLst/>
                <a:cxnLst/>
                <a:rect l="l" t="t" r="r" b="b"/>
                <a:pathLst>
                  <a:path w="53020" h="22701" extrusionOk="0">
                    <a:moveTo>
                      <a:pt x="24403" y="0"/>
                    </a:moveTo>
                    <a:cubicBezTo>
                      <a:pt x="21000" y="605"/>
                      <a:pt x="17598" y="1210"/>
                      <a:pt x="14177" y="1815"/>
                    </a:cubicBezTo>
                    <a:cubicBezTo>
                      <a:pt x="12173" y="2174"/>
                      <a:pt x="10264" y="3100"/>
                      <a:pt x="8544" y="4196"/>
                    </a:cubicBezTo>
                    <a:cubicBezTo>
                      <a:pt x="5652" y="6049"/>
                      <a:pt x="2817" y="8203"/>
                      <a:pt x="1" y="10150"/>
                    </a:cubicBezTo>
                    <a:cubicBezTo>
                      <a:pt x="4235" y="14006"/>
                      <a:pt x="8355" y="17975"/>
                      <a:pt x="12608" y="21831"/>
                    </a:cubicBezTo>
                    <a:lnTo>
                      <a:pt x="44740" y="22701"/>
                    </a:lnTo>
                    <a:cubicBezTo>
                      <a:pt x="47557" y="18013"/>
                      <a:pt x="50203" y="13477"/>
                      <a:pt x="53019" y="8789"/>
                    </a:cubicBezTo>
                    <a:cubicBezTo>
                      <a:pt x="48464" y="6483"/>
                      <a:pt x="43757" y="4801"/>
                      <a:pt x="38843" y="3403"/>
                    </a:cubicBezTo>
                    <a:cubicBezTo>
                      <a:pt x="33834" y="1985"/>
                      <a:pt x="29336" y="756"/>
                      <a:pt x="29336" y="756"/>
                    </a:cubicBezTo>
                    <a:cubicBezTo>
                      <a:pt x="28976" y="1716"/>
                      <a:pt x="27963" y="2365"/>
                      <a:pt x="26946" y="2365"/>
                    </a:cubicBezTo>
                    <a:cubicBezTo>
                      <a:pt x="26842" y="2365"/>
                      <a:pt x="26737" y="2358"/>
                      <a:pt x="26633" y="2344"/>
                    </a:cubicBezTo>
                    <a:cubicBezTo>
                      <a:pt x="25518" y="2174"/>
                      <a:pt x="24497" y="1134"/>
                      <a:pt x="24403" y="0"/>
                    </a:cubicBezTo>
                    <a:close/>
                  </a:path>
                </a:pathLst>
              </a:custGeom>
              <a:solidFill>
                <a:srgbClr val="C7CD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290;p50">
                <a:extLst>
                  <a:ext uri="{FF2B5EF4-FFF2-40B4-BE49-F238E27FC236}">
                    <a16:creationId xmlns:a16="http://schemas.microsoft.com/office/drawing/2014/main" id="{18EC247E-E85A-A526-C2D9-DF4693D7606E}"/>
                  </a:ext>
                </a:extLst>
              </p:cNvPr>
              <p:cNvSpPr/>
              <p:nvPr/>
            </p:nvSpPr>
            <p:spPr>
              <a:xfrm>
                <a:off x="6636204" y="1084991"/>
                <a:ext cx="161157" cy="617573"/>
              </a:xfrm>
              <a:custGeom>
                <a:avLst/>
                <a:gdLst/>
                <a:ahLst/>
                <a:cxnLst/>
                <a:rect l="l" t="t" r="r" b="b"/>
                <a:pathLst>
                  <a:path w="3157" h="12098" fill="none" extrusionOk="0">
                    <a:moveTo>
                      <a:pt x="0" y="12098"/>
                    </a:moveTo>
                    <a:cubicBezTo>
                      <a:pt x="775" y="9187"/>
                      <a:pt x="2401" y="2912"/>
                      <a:pt x="3157"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291;p50">
                <a:extLst>
                  <a:ext uri="{FF2B5EF4-FFF2-40B4-BE49-F238E27FC236}">
                    <a16:creationId xmlns:a16="http://schemas.microsoft.com/office/drawing/2014/main" id="{A3D86254-51C4-C1D4-7305-270D623C94D8}"/>
                  </a:ext>
                </a:extLst>
              </p:cNvPr>
              <p:cNvSpPr/>
              <p:nvPr/>
            </p:nvSpPr>
            <p:spPr>
              <a:xfrm>
                <a:off x="1373051" y="1075343"/>
                <a:ext cx="1438672" cy="1114469"/>
              </a:xfrm>
              <a:custGeom>
                <a:avLst/>
                <a:gdLst/>
                <a:ahLst/>
                <a:cxnLst/>
                <a:rect l="l" t="t" r="r" b="b"/>
                <a:pathLst>
                  <a:path w="28183" h="21832" extrusionOk="0">
                    <a:moveTo>
                      <a:pt x="4877" y="1"/>
                    </a:moveTo>
                    <a:cubicBezTo>
                      <a:pt x="4008" y="133"/>
                      <a:pt x="3081" y="360"/>
                      <a:pt x="2212" y="492"/>
                    </a:cubicBezTo>
                    <a:cubicBezTo>
                      <a:pt x="2496" y="4216"/>
                      <a:pt x="2760" y="7939"/>
                      <a:pt x="3025" y="11663"/>
                    </a:cubicBezTo>
                    <a:cubicBezTo>
                      <a:pt x="3252" y="14989"/>
                      <a:pt x="2155" y="18429"/>
                      <a:pt x="1" y="20962"/>
                    </a:cubicBezTo>
                    <a:lnTo>
                      <a:pt x="28182" y="21832"/>
                    </a:lnTo>
                    <a:cubicBezTo>
                      <a:pt x="27502" y="19866"/>
                      <a:pt x="26538" y="18203"/>
                      <a:pt x="26122" y="16161"/>
                    </a:cubicBezTo>
                    <a:cubicBezTo>
                      <a:pt x="25158" y="11417"/>
                      <a:pt x="24327" y="6616"/>
                      <a:pt x="23381" y="1872"/>
                    </a:cubicBezTo>
                    <a:cubicBezTo>
                      <a:pt x="22436" y="1607"/>
                      <a:pt x="21491" y="1437"/>
                      <a:pt x="20565" y="1173"/>
                    </a:cubicBezTo>
                    <a:lnTo>
                      <a:pt x="20565" y="1173"/>
                    </a:lnTo>
                    <a:cubicBezTo>
                      <a:pt x="20905" y="4896"/>
                      <a:pt x="21208" y="8582"/>
                      <a:pt x="21548" y="12306"/>
                    </a:cubicBezTo>
                    <a:cubicBezTo>
                      <a:pt x="16766" y="12154"/>
                      <a:pt x="12060" y="12154"/>
                      <a:pt x="7278" y="12003"/>
                    </a:cubicBezTo>
                    <a:cubicBezTo>
                      <a:pt x="6484" y="7958"/>
                      <a:pt x="5652" y="4065"/>
                      <a:pt x="4877" y="1"/>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292;p50">
                <a:extLst>
                  <a:ext uri="{FF2B5EF4-FFF2-40B4-BE49-F238E27FC236}">
                    <a16:creationId xmlns:a16="http://schemas.microsoft.com/office/drawing/2014/main" id="{D1917050-C4CD-FEC0-74F4-10EF14388ED4}"/>
                  </a:ext>
                </a:extLst>
              </p:cNvPr>
              <p:cNvSpPr/>
              <p:nvPr/>
            </p:nvSpPr>
            <p:spPr>
              <a:xfrm>
                <a:off x="4652523" y="1225877"/>
                <a:ext cx="2074468" cy="1267867"/>
              </a:xfrm>
              <a:custGeom>
                <a:avLst/>
                <a:gdLst/>
                <a:ahLst/>
                <a:cxnLst/>
                <a:rect l="l" t="t" r="r" b="b"/>
                <a:pathLst>
                  <a:path w="40638" h="24837" extrusionOk="0">
                    <a:moveTo>
                      <a:pt x="19771" y="0"/>
                    </a:moveTo>
                    <a:cubicBezTo>
                      <a:pt x="16066" y="1437"/>
                      <a:pt x="12362" y="2873"/>
                      <a:pt x="8657" y="4329"/>
                    </a:cubicBezTo>
                    <a:cubicBezTo>
                      <a:pt x="4914" y="5765"/>
                      <a:pt x="2117" y="8846"/>
                      <a:pt x="0" y="12248"/>
                    </a:cubicBezTo>
                    <a:lnTo>
                      <a:pt x="8751" y="24837"/>
                    </a:lnTo>
                    <a:cubicBezTo>
                      <a:pt x="19298" y="23381"/>
                      <a:pt x="30091" y="21926"/>
                      <a:pt x="40638" y="20489"/>
                    </a:cubicBezTo>
                    <a:cubicBezTo>
                      <a:pt x="40468" y="17805"/>
                      <a:pt x="40317" y="15046"/>
                      <a:pt x="40165" y="12305"/>
                    </a:cubicBezTo>
                    <a:cubicBezTo>
                      <a:pt x="39958" y="8355"/>
                      <a:pt x="37292" y="4953"/>
                      <a:pt x="33531" y="3724"/>
                    </a:cubicBezTo>
                    <a:lnTo>
                      <a:pt x="33474" y="3686"/>
                    </a:lnTo>
                    <a:cubicBezTo>
                      <a:pt x="30072" y="2571"/>
                      <a:pt x="26859" y="1494"/>
                      <a:pt x="23457" y="360"/>
                    </a:cubicBezTo>
                    <a:cubicBezTo>
                      <a:pt x="23066" y="1038"/>
                      <a:pt x="22296" y="1473"/>
                      <a:pt x="21513" y="1473"/>
                    </a:cubicBezTo>
                    <a:cubicBezTo>
                      <a:pt x="21424" y="1473"/>
                      <a:pt x="21334" y="1467"/>
                      <a:pt x="21245" y="1456"/>
                    </a:cubicBezTo>
                    <a:cubicBezTo>
                      <a:pt x="20395" y="1342"/>
                      <a:pt x="19979" y="832"/>
                      <a:pt x="19771"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293;p50">
                <a:extLst>
                  <a:ext uri="{FF2B5EF4-FFF2-40B4-BE49-F238E27FC236}">
                    <a16:creationId xmlns:a16="http://schemas.microsoft.com/office/drawing/2014/main" id="{2C5C618C-0599-6346-B08F-8AC25E926BC7}"/>
                  </a:ext>
                </a:extLst>
              </p:cNvPr>
              <p:cNvSpPr/>
              <p:nvPr/>
            </p:nvSpPr>
            <p:spPr>
              <a:xfrm>
                <a:off x="6459637" y="1472887"/>
                <a:ext cx="45381" cy="668671"/>
              </a:xfrm>
              <a:custGeom>
                <a:avLst/>
                <a:gdLst/>
                <a:ahLst/>
                <a:cxnLst/>
                <a:rect l="l" t="t" r="r" b="b"/>
                <a:pathLst>
                  <a:path w="889" h="13099" fill="none" extrusionOk="0">
                    <a:moveTo>
                      <a:pt x="889" y="0"/>
                    </a:moveTo>
                    <a:cubicBezTo>
                      <a:pt x="170" y="4328"/>
                      <a:pt x="0" y="8732"/>
                      <a:pt x="378" y="1309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294;p50">
                <a:extLst>
                  <a:ext uri="{FF2B5EF4-FFF2-40B4-BE49-F238E27FC236}">
                    <a16:creationId xmlns:a16="http://schemas.microsoft.com/office/drawing/2014/main" id="{A77253F5-13DE-630C-0937-AFD9B37D5E29}"/>
                  </a:ext>
                </a:extLst>
              </p:cNvPr>
              <p:cNvSpPr/>
              <p:nvPr/>
            </p:nvSpPr>
            <p:spPr>
              <a:xfrm>
                <a:off x="5092484" y="1756548"/>
                <a:ext cx="726559" cy="247989"/>
              </a:xfrm>
              <a:custGeom>
                <a:avLst/>
                <a:gdLst/>
                <a:ahLst/>
                <a:cxnLst/>
                <a:rect l="l" t="t" r="r" b="b"/>
                <a:pathLst>
                  <a:path w="14233" h="4858" fill="none" extrusionOk="0">
                    <a:moveTo>
                      <a:pt x="14233" y="0"/>
                    </a:moveTo>
                    <a:cubicBezTo>
                      <a:pt x="9337" y="1134"/>
                      <a:pt x="4574" y="2760"/>
                      <a:pt x="0" y="485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295;p50">
                <a:extLst>
                  <a:ext uri="{FF2B5EF4-FFF2-40B4-BE49-F238E27FC236}">
                    <a16:creationId xmlns:a16="http://schemas.microsoft.com/office/drawing/2014/main" id="{D4E139DC-CDCD-0786-3DA0-7F371A96347F}"/>
                  </a:ext>
                </a:extLst>
              </p:cNvPr>
              <p:cNvSpPr/>
              <p:nvPr/>
            </p:nvSpPr>
            <p:spPr>
              <a:xfrm>
                <a:off x="5481298" y="1826940"/>
                <a:ext cx="83973" cy="359017"/>
              </a:xfrm>
              <a:custGeom>
                <a:avLst/>
                <a:gdLst/>
                <a:ahLst/>
                <a:cxnLst/>
                <a:rect l="l" t="t" r="r" b="b"/>
                <a:pathLst>
                  <a:path w="1645" h="7033" fill="none" extrusionOk="0">
                    <a:moveTo>
                      <a:pt x="1645" y="1"/>
                    </a:moveTo>
                    <a:cubicBezTo>
                      <a:pt x="284" y="2042"/>
                      <a:pt x="0" y="4764"/>
                      <a:pt x="945" y="703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296;p50">
                <a:extLst>
                  <a:ext uri="{FF2B5EF4-FFF2-40B4-BE49-F238E27FC236}">
                    <a16:creationId xmlns:a16="http://schemas.microsoft.com/office/drawing/2014/main" id="{70337559-DE2D-C02E-43E8-06567275F4EC}"/>
                  </a:ext>
                </a:extLst>
              </p:cNvPr>
              <p:cNvSpPr/>
              <p:nvPr/>
            </p:nvSpPr>
            <p:spPr>
              <a:xfrm>
                <a:off x="5071249" y="1462269"/>
                <a:ext cx="83973" cy="506595"/>
              </a:xfrm>
              <a:custGeom>
                <a:avLst/>
                <a:gdLst/>
                <a:ahLst/>
                <a:cxnLst/>
                <a:rect l="l" t="t" r="r" b="b"/>
                <a:pathLst>
                  <a:path w="1645" h="9924" fill="none" extrusionOk="0">
                    <a:moveTo>
                      <a:pt x="0" y="0"/>
                    </a:moveTo>
                    <a:lnTo>
                      <a:pt x="1645" y="9923"/>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97;p50">
                <a:extLst>
                  <a:ext uri="{FF2B5EF4-FFF2-40B4-BE49-F238E27FC236}">
                    <a16:creationId xmlns:a16="http://schemas.microsoft.com/office/drawing/2014/main" id="{72D793ED-C601-281F-C067-F3A4435B821F}"/>
                  </a:ext>
                </a:extLst>
              </p:cNvPr>
              <p:cNvSpPr/>
              <p:nvPr/>
            </p:nvSpPr>
            <p:spPr>
              <a:xfrm>
                <a:off x="3091397" y="1298260"/>
                <a:ext cx="2225058" cy="980316"/>
              </a:xfrm>
              <a:custGeom>
                <a:avLst/>
                <a:gdLst/>
                <a:ahLst/>
                <a:cxnLst/>
                <a:rect l="l" t="t" r="r" b="b"/>
                <a:pathLst>
                  <a:path w="43588" h="19204" extrusionOk="0">
                    <a:moveTo>
                      <a:pt x="23042" y="0"/>
                    </a:moveTo>
                    <a:cubicBezTo>
                      <a:pt x="23023" y="1021"/>
                      <a:pt x="22267" y="1985"/>
                      <a:pt x="21284" y="2268"/>
                    </a:cubicBezTo>
                    <a:cubicBezTo>
                      <a:pt x="21090" y="2320"/>
                      <a:pt x="20891" y="2345"/>
                      <a:pt x="20692" y="2345"/>
                    </a:cubicBezTo>
                    <a:cubicBezTo>
                      <a:pt x="19883" y="2345"/>
                      <a:pt x="19074" y="1930"/>
                      <a:pt x="18619" y="1247"/>
                    </a:cubicBezTo>
                    <a:cubicBezTo>
                      <a:pt x="16974" y="1928"/>
                      <a:pt x="15311" y="2627"/>
                      <a:pt x="13666" y="3327"/>
                    </a:cubicBezTo>
                    <a:cubicBezTo>
                      <a:pt x="9829" y="4914"/>
                      <a:pt x="5974" y="6842"/>
                      <a:pt x="3781" y="10358"/>
                    </a:cubicBezTo>
                    <a:lnTo>
                      <a:pt x="1" y="17465"/>
                    </a:lnTo>
                    <a:lnTo>
                      <a:pt x="43587" y="19204"/>
                    </a:lnTo>
                    <a:lnTo>
                      <a:pt x="41811" y="10679"/>
                    </a:lnTo>
                    <a:cubicBezTo>
                      <a:pt x="41073" y="7466"/>
                      <a:pt x="38616" y="4858"/>
                      <a:pt x="35573" y="3591"/>
                    </a:cubicBezTo>
                    <a:lnTo>
                      <a:pt x="35573" y="3572"/>
                    </a:lnTo>
                    <a:cubicBezTo>
                      <a:pt x="31509" y="1890"/>
                      <a:pt x="27370" y="775"/>
                      <a:pt x="23042"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98;p50">
                <a:extLst>
                  <a:ext uri="{FF2B5EF4-FFF2-40B4-BE49-F238E27FC236}">
                    <a16:creationId xmlns:a16="http://schemas.microsoft.com/office/drawing/2014/main" id="{B530212B-09B9-59AA-9FC1-BBF7E7A17490}"/>
                  </a:ext>
                </a:extLst>
              </p:cNvPr>
              <p:cNvSpPr/>
              <p:nvPr/>
            </p:nvSpPr>
            <p:spPr>
              <a:xfrm>
                <a:off x="8045826" y="1322353"/>
                <a:ext cx="142831" cy="770970"/>
              </a:xfrm>
              <a:custGeom>
                <a:avLst/>
                <a:gdLst/>
                <a:ahLst/>
                <a:cxnLst/>
                <a:rect l="l" t="t" r="r" b="b"/>
                <a:pathLst>
                  <a:path w="2798" h="15103" fill="none" extrusionOk="0">
                    <a:moveTo>
                      <a:pt x="0" y="15103"/>
                    </a:moveTo>
                    <a:cubicBezTo>
                      <a:pt x="926" y="10075"/>
                      <a:pt x="1871" y="5028"/>
                      <a:pt x="2797"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99;p50">
                <a:extLst>
                  <a:ext uri="{FF2B5EF4-FFF2-40B4-BE49-F238E27FC236}">
                    <a16:creationId xmlns:a16="http://schemas.microsoft.com/office/drawing/2014/main" id="{FBAA40F9-8899-8A02-79F9-4FE3A68F0E87}"/>
                  </a:ext>
                </a:extLst>
              </p:cNvPr>
              <p:cNvSpPr/>
              <p:nvPr/>
            </p:nvSpPr>
            <p:spPr>
              <a:xfrm>
                <a:off x="8065122" y="1817292"/>
                <a:ext cx="644577" cy="191122"/>
              </a:xfrm>
              <a:custGeom>
                <a:avLst/>
                <a:gdLst/>
                <a:ahLst/>
                <a:cxnLst/>
                <a:rect l="l" t="t" r="r" b="b"/>
                <a:pathLst>
                  <a:path w="12627" h="3744" fill="none" extrusionOk="0">
                    <a:moveTo>
                      <a:pt x="0" y="3743"/>
                    </a:moveTo>
                    <a:cubicBezTo>
                      <a:pt x="4215" y="2496"/>
                      <a:pt x="8411" y="1248"/>
                      <a:pt x="1262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300;p50">
                <a:extLst>
                  <a:ext uri="{FF2B5EF4-FFF2-40B4-BE49-F238E27FC236}">
                    <a16:creationId xmlns:a16="http://schemas.microsoft.com/office/drawing/2014/main" id="{782A2170-7E0A-BA24-A0EE-00FFFF78F5EF}"/>
                  </a:ext>
                </a:extLst>
              </p:cNvPr>
              <p:cNvSpPr/>
              <p:nvPr/>
            </p:nvSpPr>
            <p:spPr>
              <a:xfrm>
                <a:off x="7325063" y="1055078"/>
                <a:ext cx="442939" cy="175654"/>
              </a:xfrm>
              <a:custGeom>
                <a:avLst/>
                <a:gdLst/>
                <a:ahLst/>
                <a:cxnLst/>
                <a:rect l="l" t="t" r="r" b="b"/>
                <a:pathLst>
                  <a:path w="8677" h="3441" fill="none" extrusionOk="0">
                    <a:moveTo>
                      <a:pt x="1" y="1"/>
                    </a:moveTo>
                    <a:cubicBezTo>
                      <a:pt x="511" y="1834"/>
                      <a:pt x="2269" y="3233"/>
                      <a:pt x="4178" y="3346"/>
                    </a:cubicBezTo>
                    <a:cubicBezTo>
                      <a:pt x="6068" y="3441"/>
                      <a:pt x="7958" y="2231"/>
                      <a:pt x="8676" y="47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301;p50">
                <a:extLst>
                  <a:ext uri="{FF2B5EF4-FFF2-40B4-BE49-F238E27FC236}">
                    <a16:creationId xmlns:a16="http://schemas.microsoft.com/office/drawing/2014/main" id="{51F86868-FAC8-A2C8-CDC2-13BFF7E9A7BF}"/>
                  </a:ext>
                </a:extLst>
              </p:cNvPr>
              <p:cNvSpPr/>
              <p:nvPr/>
            </p:nvSpPr>
            <p:spPr>
              <a:xfrm>
                <a:off x="7756347" y="1950470"/>
                <a:ext cx="975518" cy="1207069"/>
              </a:xfrm>
              <a:custGeom>
                <a:avLst/>
                <a:gdLst/>
                <a:ahLst/>
                <a:cxnLst/>
                <a:rect l="l" t="t" r="r" b="b"/>
                <a:pathLst>
                  <a:path w="19110" h="23646" extrusionOk="0">
                    <a:moveTo>
                      <a:pt x="16917" y="0"/>
                    </a:moveTo>
                    <a:lnTo>
                      <a:pt x="5577" y="2892"/>
                    </a:lnTo>
                    <a:cubicBezTo>
                      <a:pt x="5406" y="4291"/>
                      <a:pt x="5161" y="5822"/>
                      <a:pt x="5009" y="7220"/>
                    </a:cubicBezTo>
                    <a:cubicBezTo>
                      <a:pt x="4046" y="8411"/>
                      <a:pt x="3100" y="9621"/>
                      <a:pt x="2155" y="10831"/>
                    </a:cubicBezTo>
                    <a:cubicBezTo>
                      <a:pt x="605" y="12777"/>
                      <a:pt x="1" y="15367"/>
                      <a:pt x="549" y="17805"/>
                    </a:cubicBezTo>
                    <a:cubicBezTo>
                      <a:pt x="1097" y="20243"/>
                      <a:pt x="2722" y="22417"/>
                      <a:pt x="4896" y="23627"/>
                    </a:cubicBezTo>
                    <a:cubicBezTo>
                      <a:pt x="5728" y="23589"/>
                      <a:pt x="6503" y="23646"/>
                      <a:pt x="7334" y="23513"/>
                    </a:cubicBezTo>
                    <a:cubicBezTo>
                      <a:pt x="8620" y="23286"/>
                      <a:pt x="9867" y="22946"/>
                      <a:pt x="11077" y="22474"/>
                    </a:cubicBezTo>
                    <a:cubicBezTo>
                      <a:pt x="13685" y="21472"/>
                      <a:pt x="15840" y="19374"/>
                      <a:pt x="17201" y="16936"/>
                    </a:cubicBezTo>
                    <a:cubicBezTo>
                      <a:pt x="18562" y="14497"/>
                      <a:pt x="19110" y="11624"/>
                      <a:pt x="18713" y="8865"/>
                    </a:cubicBezTo>
                    <a:cubicBezTo>
                      <a:pt x="18297" y="5916"/>
                      <a:pt x="17768" y="2854"/>
                      <a:pt x="16917"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302;p50">
                <a:extLst>
                  <a:ext uri="{FF2B5EF4-FFF2-40B4-BE49-F238E27FC236}">
                    <a16:creationId xmlns:a16="http://schemas.microsoft.com/office/drawing/2014/main" id="{14592467-F8EF-C482-0050-36A319D86B34}"/>
                  </a:ext>
                </a:extLst>
              </p:cNvPr>
              <p:cNvSpPr/>
              <p:nvPr/>
            </p:nvSpPr>
            <p:spPr>
              <a:xfrm>
                <a:off x="8013974" y="2196459"/>
                <a:ext cx="560604" cy="222006"/>
              </a:xfrm>
              <a:custGeom>
                <a:avLst/>
                <a:gdLst/>
                <a:ahLst/>
                <a:cxnLst/>
                <a:rect l="l" t="t" r="r" b="b"/>
                <a:pathLst>
                  <a:path w="10982" h="4349" fill="none" extrusionOk="0">
                    <a:moveTo>
                      <a:pt x="0" y="2912"/>
                    </a:moveTo>
                    <a:cubicBezTo>
                      <a:pt x="1304" y="1041"/>
                      <a:pt x="3686" y="1"/>
                      <a:pt x="5935" y="285"/>
                    </a:cubicBezTo>
                    <a:cubicBezTo>
                      <a:pt x="8185" y="587"/>
                      <a:pt x="10207" y="2212"/>
                      <a:pt x="10982" y="434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303;p50">
                <a:extLst>
                  <a:ext uri="{FF2B5EF4-FFF2-40B4-BE49-F238E27FC236}">
                    <a16:creationId xmlns:a16="http://schemas.microsoft.com/office/drawing/2014/main" id="{27BA1B77-C03D-F111-FA72-5302712AE8D0}"/>
                  </a:ext>
                </a:extLst>
              </p:cNvPr>
              <p:cNvSpPr/>
              <p:nvPr/>
            </p:nvSpPr>
            <p:spPr>
              <a:xfrm>
                <a:off x="7387798" y="866005"/>
                <a:ext cx="319404" cy="301282"/>
              </a:xfrm>
              <a:custGeom>
                <a:avLst/>
                <a:gdLst/>
                <a:ahLst/>
                <a:cxnLst/>
                <a:rect l="l" t="t" r="r" b="b"/>
                <a:pathLst>
                  <a:path w="6257" h="5902" extrusionOk="0">
                    <a:moveTo>
                      <a:pt x="6105" y="0"/>
                    </a:moveTo>
                    <a:cubicBezTo>
                      <a:pt x="3837" y="643"/>
                      <a:pt x="1720" y="1909"/>
                      <a:pt x="0" y="3535"/>
                    </a:cubicBezTo>
                    <a:cubicBezTo>
                      <a:pt x="365" y="4886"/>
                      <a:pt x="1700" y="5901"/>
                      <a:pt x="3102" y="5901"/>
                    </a:cubicBezTo>
                    <a:cubicBezTo>
                      <a:pt x="3152" y="5901"/>
                      <a:pt x="3201" y="5900"/>
                      <a:pt x="3251" y="5897"/>
                    </a:cubicBezTo>
                    <a:cubicBezTo>
                      <a:pt x="4707" y="5841"/>
                      <a:pt x="6030" y="4669"/>
                      <a:pt x="6257" y="3232"/>
                    </a:cubicBezTo>
                    <a:lnTo>
                      <a:pt x="6105" y="0"/>
                    </a:ln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304;p50">
                <a:extLst>
                  <a:ext uri="{FF2B5EF4-FFF2-40B4-BE49-F238E27FC236}">
                    <a16:creationId xmlns:a16="http://schemas.microsoft.com/office/drawing/2014/main" id="{0091FEC2-27FB-C189-91E7-61BCBBE4606F}"/>
                  </a:ext>
                </a:extLst>
              </p:cNvPr>
              <p:cNvSpPr/>
              <p:nvPr/>
            </p:nvSpPr>
            <p:spPr>
              <a:xfrm>
                <a:off x="7136960" y="177144"/>
                <a:ext cx="781588" cy="889145"/>
              </a:xfrm>
              <a:custGeom>
                <a:avLst/>
                <a:gdLst/>
                <a:ahLst/>
                <a:cxnLst/>
                <a:rect l="l" t="t" r="r" b="b"/>
                <a:pathLst>
                  <a:path w="15311" h="17418" extrusionOk="0">
                    <a:moveTo>
                      <a:pt x="7406" y="1"/>
                    </a:moveTo>
                    <a:cubicBezTo>
                      <a:pt x="6942" y="1"/>
                      <a:pt x="6496" y="164"/>
                      <a:pt x="6256" y="548"/>
                    </a:cubicBezTo>
                    <a:cubicBezTo>
                      <a:pt x="5576" y="1588"/>
                      <a:pt x="4820" y="2552"/>
                      <a:pt x="4272" y="3648"/>
                    </a:cubicBezTo>
                    <a:cubicBezTo>
                      <a:pt x="3894" y="4423"/>
                      <a:pt x="3969" y="5406"/>
                      <a:pt x="4480" y="6086"/>
                    </a:cubicBezTo>
                    <a:lnTo>
                      <a:pt x="2249" y="9261"/>
                    </a:lnTo>
                    <a:cubicBezTo>
                      <a:pt x="2179" y="9253"/>
                      <a:pt x="2108" y="9249"/>
                      <a:pt x="2038" y="9249"/>
                    </a:cubicBezTo>
                    <a:cubicBezTo>
                      <a:pt x="1622" y="9249"/>
                      <a:pt x="1231" y="9400"/>
                      <a:pt x="1021" y="9772"/>
                    </a:cubicBezTo>
                    <a:cubicBezTo>
                      <a:pt x="302" y="11076"/>
                      <a:pt x="0" y="12569"/>
                      <a:pt x="132" y="14062"/>
                    </a:cubicBezTo>
                    <a:cubicBezTo>
                      <a:pt x="189" y="14592"/>
                      <a:pt x="473" y="15083"/>
                      <a:pt x="832" y="15442"/>
                    </a:cubicBezTo>
                    <a:cubicBezTo>
                      <a:pt x="1210" y="15820"/>
                      <a:pt x="1682" y="16104"/>
                      <a:pt x="2136" y="16349"/>
                    </a:cubicBezTo>
                    <a:cubicBezTo>
                      <a:pt x="3194" y="16898"/>
                      <a:pt x="4328" y="17332"/>
                      <a:pt x="5500" y="17408"/>
                    </a:cubicBezTo>
                    <a:cubicBezTo>
                      <a:pt x="5612" y="17414"/>
                      <a:pt x="5724" y="17418"/>
                      <a:pt x="5835" y="17418"/>
                    </a:cubicBezTo>
                    <a:cubicBezTo>
                      <a:pt x="7943" y="17418"/>
                      <a:pt x="9942" y="16248"/>
                      <a:pt x="11379" y="14686"/>
                    </a:cubicBezTo>
                    <a:cubicBezTo>
                      <a:pt x="12910" y="13061"/>
                      <a:pt x="13892" y="11000"/>
                      <a:pt x="14856" y="8997"/>
                    </a:cubicBezTo>
                    <a:cubicBezTo>
                      <a:pt x="15064" y="8581"/>
                      <a:pt x="15272" y="8127"/>
                      <a:pt x="15291" y="7655"/>
                    </a:cubicBezTo>
                    <a:cubicBezTo>
                      <a:pt x="15310" y="7201"/>
                      <a:pt x="15102" y="6766"/>
                      <a:pt x="14667" y="6596"/>
                    </a:cubicBezTo>
                    <a:cubicBezTo>
                      <a:pt x="15045" y="6105"/>
                      <a:pt x="15083" y="5387"/>
                      <a:pt x="14781" y="4857"/>
                    </a:cubicBezTo>
                    <a:cubicBezTo>
                      <a:pt x="14507" y="4361"/>
                      <a:pt x="14062" y="4112"/>
                      <a:pt x="13531" y="4112"/>
                    </a:cubicBezTo>
                    <a:cubicBezTo>
                      <a:pt x="13476" y="4112"/>
                      <a:pt x="13420" y="4115"/>
                      <a:pt x="13363" y="4120"/>
                    </a:cubicBezTo>
                    <a:cubicBezTo>
                      <a:pt x="13496" y="3478"/>
                      <a:pt x="13136" y="2741"/>
                      <a:pt x="12550" y="2438"/>
                    </a:cubicBezTo>
                    <a:cubicBezTo>
                      <a:pt x="12331" y="2329"/>
                      <a:pt x="12090" y="2276"/>
                      <a:pt x="11849" y="2276"/>
                    </a:cubicBezTo>
                    <a:cubicBezTo>
                      <a:pt x="11424" y="2276"/>
                      <a:pt x="11000" y="2439"/>
                      <a:pt x="10698" y="2741"/>
                    </a:cubicBezTo>
                    <a:cubicBezTo>
                      <a:pt x="10641" y="2400"/>
                      <a:pt x="10434" y="2079"/>
                      <a:pt x="10112" y="1909"/>
                    </a:cubicBezTo>
                    <a:cubicBezTo>
                      <a:pt x="9957" y="1821"/>
                      <a:pt x="9806" y="1779"/>
                      <a:pt x="9653" y="1779"/>
                    </a:cubicBezTo>
                    <a:cubicBezTo>
                      <a:pt x="9508" y="1779"/>
                      <a:pt x="9361" y="1817"/>
                      <a:pt x="9205" y="1890"/>
                    </a:cubicBezTo>
                    <a:cubicBezTo>
                      <a:pt x="9281" y="1172"/>
                      <a:pt x="8846" y="435"/>
                      <a:pt x="8184" y="151"/>
                    </a:cubicBezTo>
                    <a:cubicBezTo>
                      <a:pt x="7943" y="55"/>
                      <a:pt x="7671" y="1"/>
                      <a:pt x="7406"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305;p50">
                <a:extLst>
                  <a:ext uri="{FF2B5EF4-FFF2-40B4-BE49-F238E27FC236}">
                    <a16:creationId xmlns:a16="http://schemas.microsoft.com/office/drawing/2014/main" id="{866896D4-2C4D-A955-30CC-E225CC15073D}"/>
                  </a:ext>
                </a:extLst>
              </p:cNvPr>
              <p:cNvSpPr/>
              <p:nvPr/>
            </p:nvSpPr>
            <p:spPr>
              <a:xfrm>
                <a:off x="7328943" y="166475"/>
                <a:ext cx="111028" cy="311747"/>
              </a:xfrm>
              <a:custGeom>
                <a:avLst/>
                <a:gdLst/>
                <a:ahLst/>
                <a:cxnLst/>
                <a:rect l="l" t="t" r="r" b="b"/>
                <a:pathLst>
                  <a:path w="2175" h="6107" fill="none" extrusionOk="0">
                    <a:moveTo>
                      <a:pt x="2174" y="1"/>
                    </a:moveTo>
                    <a:lnTo>
                      <a:pt x="549" y="2893"/>
                    </a:lnTo>
                    <a:cubicBezTo>
                      <a:pt x="0" y="3857"/>
                      <a:pt x="133" y="5066"/>
                      <a:pt x="530" y="6106"/>
                    </a:cubicBezTo>
                  </a:path>
                </a:pathLst>
              </a:custGeom>
              <a:noFill/>
              <a:ln w="8975" cap="rnd" cmpd="sng">
                <a:solidFill>
                  <a:srgbClr val="FC5B5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306;p50">
                <a:extLst>
                  <a:ext uri="{FF2B5EF4-FFF2-40B4-BE49-F238E27FC236}">
                    <a16:creationId xmlns:a16="http://schemas.microsoft.com/office/drawing/2014/main" id="{C098D6A6-6F86-06E7-FF41-7EA9990BAF04}"/>
                  </a:ext>
                </a:extLst>
              </p:cNvPr>
              <p:cNvSpPr/>
              <p:nvPr/>
            </p:nvSpPr>
            <p:spPr>
              <a:xfrm>
                <a:off x="7218940" y="450544"/>
                <a:ext cx="484441" cy="373055"/>
              </a:xfrm>
              <a:custGeom>
                <a:avLst/>
                <a:gdLst/>
                <a:ahLst/>
                <a:cxnLst/>
                <a:rect l="l" t="t" r="r" b="b"/>
                <a:pathLst>
                  <a:path w="9490" h="7308" extrusionOk="0">
                    <a:moveTo>
                      <a:pt x="4601" y="0"/>
                    </a:moveTo>
                    <a:cubicBezTo>
                      <a:pt x="3410" y="0"/>
                      <a:pt x="2218" y="547"/>
                      <a:pt x="1569" y="1562"/>
                    </a:cubicBezTo>
                    <a:cubicBezTo>
                      <a:pt x="946" y="2488"/>
                      <a:pt x="379" y="3509"/>
                      <a:pt x="1" y="4567"/>
                    </a:cubicBezTo>
                    <a:cubicBezTo>
                      <a:pt x="2571" y="4567"/>
                      <a:pt x="5104" y="5588"/>
                      <a:pt x="6994" y="7308"/>
                    </a:cubicBezTo>
                    <a:lnTo>
                      <a:pt x="7845" y="7043"/>
                    </a:lnTo>
                    <a:cubicBezTo>
                      <a:pt x="8393" y="6230"/>
                      <a:pt x="8941" y="5418"/>
                      <a:pt x="9489" y="4605"/>
                    </a:cubicBezTo>
                    <a:cubicBezTo>
                      <a:pt x="8771" y="3792"/>
                      <a:pt x="8355" y="2771"/>
                      <a:pt x="8053" y="1732"/>
                    </a:cubicBezTo>
                    <a:cubicBezTo>
                      <a:pt x="7896" y="1864"/>
                      <a:pt x="7709" y="1935"/>
                      <a:pt x="7520" y="1935"/>
                    </a:cubicBezTo>
                    <a:cubicBezTo>
                      <a:pt x="7413" y="1935"/>
                      <a:pt x="7305" y="1912"/>
                      <a:pt x="7202" y="1864"/>
                    </a:cubicBezTo>
                    <a:cubicBezTo>
                      <a:pt x="6918" y="1751"/>
                      <a:pt x="6711" y="1448"/>
                      <a:pt x="6711" y="1146"/>
                    </a:cubicBezTo>
                    <a:cubicBezTo>
                      <a:pt x="6568" y="1241"/>
                      <a:pt x="6392" y="1283"/>
                      <a:pt x="6213" y="1283"/>
                    </a:cubicBezTo>
                    <a:cubicBezTo>
                      <a:pt x="5963" y="1283"/>
                      <a:pt x="5707" y="1202"/>
                      <a:pt x="5520" y="1070"/>
                    </a:cubicBezTo>
                    <a:cubicBezTo>
                      <a:pt x="5198" y="843"/>
                      <a:pt x="5009" y="428"/>
                      <a:pt x="5085" y="31"/>
                    </a:cubicBezTo>
                    <a:cubicBezTo>
                      <a:pt x="4925" y="10"/>
                      <a:pt x="4763" y="0"/>
                      <a:pt x="4601"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307;p50">
                <a:extLst>
                  <a:ext uri="{FF2B5EF4-FFF2-40B4-BE49-F238E27FC236}">
                    <a16:creationId xmlns:a16="http://schemas.microsoft.com/office/drawing/2014/main" id="{6C116A16-DF79-72C3-DE06-6A6D6F766D8A}"/>
                  </a:ext>
                </a:extLst>
              </p:cNvPr>
              <p:cNvSpPr/>
              <p:nvPr/>
            </p:nvSpPr>
            <p:spPr>
              <a:xfrm>
                <a:off x="7304798" y="605468"/>
                <a:ext cx="36754" cy="35784"/>
              </a:xfrm>
              <a:custGeom>
                <a:avLst/>
                <a:gdLst/>
                <a:ahLst/>
                <a:cxnLst/>
                <a:rect l="l" t="t" r="r" b="b"/>
                <a:pathLst>
                  <a:path w="720" h="701" extrusionOk="0">
                    <a:moveTo>
                      <a:pt x="360" y="1"/>
                    </a:moveTo>
                    <a:cubicBezTo>
                      <a:pt x="171" y="1"/>
                      <a:pt x="1" y="152"/>
                      <a:pt x="1" y="341"/>
                    </a:cubicBezTo>
                    <a:cubicBezTo>
                      <a:pt x="1" y="549"/>
                      <a:pt x="171" y="700"/>
                      <a:pt x="360" y="700"/>
                    </a:cubicBezTo>
                    <a:cubicBezTo>
                      <a:pt x="549" y="700"/>
                      <a:pt x="719" y="549"/>
                      <a:pt x="719" y="341"/>
                    </a:cubicBezTo>
                    <a:cubicBezTo>
                      <a:pt x="719" y="152"/>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308;p50">
                <a:extLst>
                  <a:ext uri="{FF2B5EF4-FFF2-40B4-BE49-F238E27FC236}">
                    <a16:creationId xmlns:a16="http://schemas.microsoft.com/office/drawing/2014/main" id="{603056A3-79C8-BBE1-F51E-9CF0D9FCC2A9}"/>
                  </a:ext>
                </a:extLst>
              </p:cNvPr>
              <p:cNvSpPr/>
              <p:nvPr/>
            </p:nvSpPr>
            <p:spPr>
              <a:xfrm>
                <a:off x="7534452" y="695206"/>
                <a:ext cx="35733" cy="36754"/>
              </a:xfrm>
              <a:custGeom>
                <a:avLst/>
                <a:gdLst/>
                <a:ahLst/>
                <a:cxnLst/>
                <a:rect l="l" t="t" r="r" b="b"/>
                <a:pathLst>
                  <a:path w="700" h="720" extrusionOk="0">
                    <a:moveTo>
                      <a:pt x="359" y="1"/>
                    </a:moveTo>
                    <a:cubicBezTo>
                      <a:pt x="152" y="1"/>
                      <a:pt x="0" y="171"/>
                      <a:pt x="0" y="360"/>
                    </a:cubicBezTo>
                    <a:cubicBezTo>
                      <a:pt x="0" y="549"/>
                      <a:pt x="152" y="719"/>
                      <a:pt x="359" y="719"/>
                    </a:cubicBezTo>
                    <a:cubicBezTo>
                      <a:pt x="548" y="719"/>
                      <a:pt x="700" y="549"/>
                      <a:pt x="700" y="360"/>
                    </a:cubicBezTo>
                    <a:cubicBezTo>
                      <a:pt x="700" y="171"/>
                      <a:pt x="548" y="1"/>
                      <a:pt x="35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309;p50">
                <a:extLst>
                  <a:ext uri="{FF2B5EF4-FFF2-40B4-BE49-F238E27FC236}">
                    <a16:creationId xmlns:a16="http://schemas.microsoft.com/office/drawing/2014/main" id="{767B6F21-ACC6-58F2-E1A9-25ED893A6BDE}"/>
                  </a:ext>
                </a:extLst>
              </p:cNvPr>
              <p:cNvSpPr/>
              <p:nvPr/>
            </p:nvSpPr>
            <p:spPr>
              <a:xfrm>
                <a:off x="7385859" y="637320"/>
                <a:ext cx="51201" cy="84024"/>
              </a:xfrm>
              <a:custGeom>
                <a:avLst/>
                <a:gdLst/>
                <a:ahLst/>
                <a:cxnLst/>
                <a:rect l="l" t="t" r="r" b="b"/>
                <a:pathLst>
                  <a:path w="1003" h="1646" fill="none" extrusionOk="0">
                    <a:moveTo>
                      <a:pt x="1002" y="1"/>
                    </a:moveTo>
                    <a:cubicBezTo>
                      <a:pt x="662" y="473"/>
                      <a:pt x="341" y="946"/>
                      <a:pt x="1" y="1418"/>
                    </a:cubicBezTo>
                    <a:cubicBezTo>
                      <a:pt x="171" y="1494"/>
                      <a:pt x="322" y="1570"/>
                      <a:pt x="492" y="164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310;p50">
                <a:extLst>
                  <a:ext uri="{FF2B5EF4-FFF2-40B4-BE49-F238E27FC236}">
                    <a16:creationId xmlns:a16="http://schemas.microsoft.com/office/drawing/2014/main" id="{5CBF207E-FC17-9A35-680D-7EB35915EE28}"/>
                  </a:ext>
                </a:extLst>
              </p:cNvPr>
              <p:cNvSpPr/>
              <p:nvPr/>
            </p:nvSpPr>
            <p:spPr>
              <a:xfrm>
                <a:off x="7406124" y="783974"/>
                <a:ext cx="54059" cy="28025"/>
              </a:xfrm>
              <a:custGeom>
                <a:avLst/>
                <a:gdLst/>
                <a:ahLst/>
                <a:cxnLst/>
                <a:rect l="l" t="t" r="r" b="b"/>
                <a:pathLst>
                  <a:path w="1059" h="549" fill="none" extrusionOk="0">
                    <a:moveTo>
                      <a:pt x="0" y="1"/>
                    </a:moveTo>
                    <a:cubicBezTo>
                      <a:pt x="0" y="265"/>
                      <a:pt x="227" y="511"/>
                      <a:pt x="492" y="530"/>
                    </a:cubicBezTo>
                    <a:cubicBezTo>
                      <a:pt x="757" y="549"/>
                      <a:pt x="1021" y="341"/>
                      <a:pt x="1059" y="76"/>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311;p50">
                <a:extLst>
                  <a:ext uri="{FF2B5EF4-FFF2-40B4-BE49-F238E27FC236}">
                    <a16:creationId xmlns:a16="http://schemas.microsoft.com/office/drawing/2014/main" id="{AF85687E-8D85-B55B-1548-9C373918DB5B}"/>
                  </a:ext>
                </a:extLst>
              </p:cNvPr>
              <p:cNvSpPr/>
              <p:nvPr/>
            </p:nvSpPr>
            <p:spPr>
              <a:xfrm>
                <a:off x="7309648" y="502253"/>
                <a:ext cx="77235" cy="35733"/>
              </a:xfrm>
              <a:custGeom>
                <a:avLst/>
                <a:gdLst/>
                <a:ahLst/>
                <a:cxnLst/>
                <a:rect l="l" t="t" r="r" b="b"/>
                <a:pathLst>
                  <a:path w="1513" h="700" fill="none" extrusionOk="0">
                    <a:moveTo>
                      <a:pt x="0" y="284"/>
                    </a:moveTo>
                    <a:cubicBezTo>
                      <a:pt x="227" y="76"/>
                      <a:pt x="567" y="1"/>
                      <a:pt x="870" y="76"/>
                    </a:cubicBezTo>
                    <a:cubicBezTo>
                      <a:pt x="1172" y="171"/>
                      <a:pt x="1418" y="416"/>
                      <a:pt x="1512" y="70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312;p50">
                <a:extLst>
                  <a:ext uri="{FF2B5EF4-FFF2-40B4-BE49-F238E27FC236}">
                    <a16:creationId xmlns:a16="http://schemas.microsoft.com/office/drawing/2014/main" id="{DEFF3AC3-7C0E-5E40-C714-7C0AB784F60F}"/>
                  </a:ext>
                </a:extLst>
              </p:cNvPr>
              <p:cNvSpPr/>
              <p:nvPr/>
            </p:nvSpPr>
            <p:spPr>
              <a:xfrm>
                <a:off x="7555687" y="609347"/>
                <a:ext cx="51150" cy="19347"/>
              </a:xfrm>
              <a:custGeom>
                <a:avLst/>
                <a:gdLst/>
                <a:ahLst/>
                <a:cxnLst/>
                <a:rect l="l" t="t" r="r" b="b"/>
                <a:pathLst>
                  <a:path w="1002" h="379" fill="none" extrusionOk="0">
                    <a:moveTo>
                      <a:pt x="0" y="1"/>
                    </a:moveTo>
                    <a:cubicBezTo>
                      <a:pt x="321" y="133"/>
                      <a:pt x="662" y="246"/>
                      <a:pt x="1002" y="37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313;p50">
                <a:extLst>
                  <a:ext uri="{FF2B5EF4-FFF2-40B4-BE49-F238E27FC236}">
                    <a16:creationId xmlns:a16="http://schemas.microsoft.com/office/drawing/2014/main" id="{E187B8ED-F660-C1F9-E716-0D5290650690}"/>
                  </a:ext>
                </a:extLst>
              </p:cNvPr>
              <p:cNvSpPr/>
              <p:nvPr/>
            </p:nvSpPr>
            <p:spPr>
              <a:xfrm>
                <a:off x="7465949" y="452076"/>
                <a:ext cx="20317" cy="73406"/>
              </a:xfrm>
              <a:custGeom>
                <a:avLst/>
                <a:gdLst/>
                <a:ahLst/>
                <a:cxnLst/>
                <a:rect l="l" t="t" r="r" b="b"/>
                <a:pathLst>
                  <a:path w="398" h="1438" fill="none" extrusionOk="0">
                    <a:moveTo>
                      <a:pt x="265" y="1"/>
                    </a:moveTo>
                    <a:cubicBezTo>
                      <a:pt x="0" y="435"/>
                      <a:pt x="57" y="1040"/>
                      <a:pt x="397" y="1437"/>
                    </a:cubicBezTo>
                  </a:path>
                </a:pathLst>
              </a:custGeom>
              <a:noFill/>
              <a:ln w="8975" cap="rnd" cmpd="sng">
                <a:solidFill>
                  <a:srgbClr val="FC5B5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314;p50">
                <a:extLst>
                  <a:ext uri="{FF2B5EF4-FFF2-40B4-BE49-F238E27FC236}">
                    <a16:creationId xmlns:a16="http://schemas.microsoft.com/office/drawing/2014/main" id="{5033F6AB-60FD-4D7E-55D4-ED0DD6F564FE}"/>
                  </a:ext>
                </a:extLst>
              </p:cNvPr>
              <p:cNvSpPr/>
              <p:nvPr/>
            </p:nvSpPr>
            <p:spPr>
              <a:xfrm>
                <a:off x="7654103" y="698116"/>
                <a:ext cx="210367" cy="234665"/>
              </a:xfrm>
              <a:custGeom>
                <a:avLst/>
                <a:gdLst/>
                <a:ahLst/>
                <a:cxnLst/>
                <a:rect l="l" t="t" r="r" b="b"/>
                <a:pathLst>
                  <a:path w="4121" h="4597" extrusionOk="0">
                    <a:moveTo>
                      <a:pt x="1682" y="0"/>
                    </a:moveTo>
                    <a:lnTo>
                      <a:pt x="0" y="3932"/>
                    </a:lnTo>
                    <a:cubicBezTo>
                      <a:pt x="426" y="4369"/>
                      <a:pt x="1033" y="4596"/>
                      <a:pt x="1644" y="4596"/>
                    </a:cubicBezTo>
                    <a:cubicBezTo>
                      <a:pt x="2037" y="4596"/>
                      <a:pt x="2431" y="4502"/>
                      <a:pt x="2779" y="4310"/>
                    </a:cubicBezTo>
                    <a:cubicBezTo>
                      <a:pt x="3648" y="3819"/>
                      <a:pt x="4121" y="2703"/>
                      <a:pt x="3875" y="1739"/>
                    </a:cubicBezTo>
                    <a:cubicBezTo>
                      <a:pt x="3629" y="757"/>
                      <a:pt x="2684" y="19"/>
                      <a:pt x="1682"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315;p50">
                <a:extLst>
                  <a:ext uri="{FF2B5EF4-FFF2-40B4-BE49-F238E27FC236}">
                    <a16:creationId xmlns:a16="http://schemas.microsoft.com/office/drawing/2014/main" id="{976349E0-2824-230E-F2C6-D7F8DAB0D080}"/>
                  </a:ext>
                </a:extLst>
              </p:cNvPr>
              <p:cNvSpPr/>
              <p:nvPr/>
            </p:nvSpPr>
            <p:spPr>
              <a:xfrm>
                <a:off x="7730314" y="783974"/>
                <a:ext cx="93621" cy="13579"/>
              </a:xfrm>
              <a:custGeom>
                <a:avLst/>
                <a:gdLst/>
                <a:ahLst/>
                <a:cxnLst/>
                <a:rect l="l" t="t" r="r" b="b"/>
                <a:pathLst>
                  <a:path w="1834" h="266" fill="none" extrusionOk="0">
                    <a:moveTo>
                      <a:pt x="0" y="1"/>
                    </a:moveTo>
                    <a:lnTo>
                      <a:pt x="1834" y="265"/>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316;p50">
                <a:extLst>
                  <a:ext uri="{FF2B5EF4-FFF2-40B4-BE49-F238E27FC236}">
                    <a16:creationId xmlns:a16="http://schemas.microsoft.com/office/drawing/2014/main" id="{1B4ECB02-48DB-A5EB-BFCB-77FB6D0304FF}"/>
                  </a:ext>
                </a:extLst>
              </p:cNvPr>
              <p:cNvSpPr/>
              <p:nvPr/>
            </p:nvSpPr>
            <p:spPr>
              <a:xfrm>
                <a:off x="342594" y="1419799"/>
                <a:ext cx="1469555" cy="1297985"/>
              </a:xfrm>
              <a:custGeom>
                <a:avLst/>
                <a:gdLst/>
                <a:ahLst/>
                <a:cxnLst/>
                <a:rect l="l" t="t" r="r" b="b"/>
                <a:pathLst>
                  <a:path w="28788" h="25427" extrusionOk="0">
                    <a:moveTo>
                      <a:pt x="13213" y="1"/>
                    </a:moveTo>
                    <a:cubicBezTo>
                      <a:pt x="9508" y="2439"/>
                      <a:pt x="6201" y="5463"/>
                      <a:pt x="3441" y="8922"/>
                    </a:cubicBezTo>
                    <a:cubicBezTo>
                      <a:pt x="1513" y="11341"/>
                      <a:pt x="1" y="14214"/>
                      <a:pt x="474" y="17276"/>
                    </a:cubicBezTo>
                    <a:cubicBezTo>
                      <a:pt x="927" y="20338"/>
                      <a:pt x="3044" y="23098"/>
                      <a:pt x="5879" y="24364"/>
                    </a:cubicBezTo>
                    <a:cubicBezTo>
                      <a:pt x="7999" y="25316"/>
                      <a:pt x="10369" y="25427"/>
                      <a:pt x="12704" y="25427"/>
                    </a:cubicBezTo>
                    <a:cubicBezTo>
                      <a:pt x="13013" y="25427"/>
                      <a:pt x="13322" y="25425"/>
                      <a:pt x="13629" y="25423"/>
                    </a:cubicBezTo>
                    <a:cubicBezTo>
                      <a:pt x="16937" y="25404"/>
                      <a:pt x="20074" y="24402"/>
                      <a:pt x="22777" y="22493"/>
                    </a:cubicBezTo>
                    <a:cubicBezTo>
                      <a:pt x="25480" y="20584"/>
                      <a:pt x="27597" y="17843"/>
                      <a:pt x="28788" y="14762"/>
                    </a:cubicBezTo>
                    <a:lnTo>
                      <a:pt x="13213" y="1"/>
                    </a:ln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317;p50">
                <a:extLst>
                  <a:ext uri="{FF2B5EF4-FFF2-40B4-BE49-F238E27FC236}">
                    <a16:creationId xmlns:a16="http://schemas.microsoft.com/office/drawing/2014/main" id="{60496396-0220-A130-3076-17F054C9CBB7}"/>
                  </a:ext>
                </a:extLst>
              </p:cNvPr>
              <p:cNvSpPr/>
              <p:nvPr/>
            </p:nvSpPr>
            <p:spPr>
              <a:xfrm>
                <a:off x="1709798" y="249475"/>
                <a:ext cx="118685" cy="169886"/>
              </a:xfrm>
              <a:custGeom>
                <a:avLst/>
                <a:gdLst/>
                <a:ahLst/>
                <a:cxnLst/>
                <a:rect l="l" t="t" r="r" b="b"/>
                <a:pathLst>
                  <a:path w="2325" h="3328" fill="none" extrusionOk="0">
                    <a:moveTo>
                      <a:pt x="907" y="3327"/>
                    </a:moveTo>
                    <a:cubicBezTo>
                      <a:pt x="265" y="2855"/>
                      <a:pt x="0" y="1909"/>
                      <a:pt x="321" y="1172"/>
                    </a:cubicBezTo>
                    <a:cubicBezTo>
                      <a:pt x="662" y="435"/>
                      <a:pt x="1550" y="0"/>
                      <a:pt x="2325" y="189"/>
                    </a:cubicBezTo>
                  </a:path>
                </a:pathLst>
              </a:custGeom>
              <a:noFill/>
              <a:ln w="8975" cap="rnd" cmpd="sng">
                <a:solidFill>
                  <a:srgbClr val="FFC4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318;p50">
                <a:extLst>
                  <a:ext uri="{FF2B5EF4-FFF2-40B4-BE49-F238E27FC236}">
                    <a16:creationId xmlns:a16="http://schemas.microsoft.com/office/drawing/2014/main" id="{338495E2-FB75-B461-14DC-D5911212BB13}"/>
                  </a:ext>
                </a:extLst>
              </p:cNvPr>
              <p:cNvSpPr/>
              <p:nvPr/>
            </p:nvSpPr>
            <p:spPr>
              <a:xfrm>
                <a:off x="1528382" y="208894"/>
                <a:ext cx="1012221" cy="927890"/>
              </a:xfrm>
              <a:custGeom>
                <a:avLst/>
                <a:gdLst/>
                <a:ahLst/>
                <a:cxnLst/>
                <a:rect l="l" t="t" r="r" b="b"/>
                <a:pathLst>
                  <a:path w="19829" h="18177" extrusionOk="0">
                    <a:moveTo>
                      <a:pt x="12871" y="0"/>
                    </a:moveTo>
                    <a:cubicBezTo>
                      <a:pt x="12053" y="0"/>
                      <a:pt x="11263" y="435"/>
                      <a:pt x="10888" y="1155"/>
                    </a:cubicBezTo>
                    <a:cubicBezTo>
                      <a:pt x="10657" y="746"/>
                      <a:pt x="10192" y="471"/>
                      <a:pt x="9713" y="471"/>
                    </a:cubicBezTo>
                    <a:cubicBezTo>
                      <a:pt x="9682" y="471"/>
                      <a:pt x="9652" y="472"/>
                      <a:pt x="9621" y="474"/>
                    </a:cubicBezTo>
                    <a:cubicBezTo>
                      <a:pt x="9111" y="531"/>
                      <a:pt x="8657" y="909"/>
                      <a:pt x="8487" y="1400"/>
                    </a:cubicBezTo>
                    <a:cubicBezTo>
                      <a:pt x="8351" y="1158"/>
                      <a:pt x="8094" y="1013"/>
                      <a:pt x="7832" y="1013"/>
                    </a:cubicBezTo>
                    <a:cubicBezTo>
                      <a:pt x="7767" y="1013"/>
                      <a:pt x="7701" y="1022"/>
                      <a:pt x="7637" y="1041"/>
                    </a:cubicBezTo>
                    <a:cubicBezTo>
                      <a:pt x="7315" y="1117"/>
                      <a:pt x="6994" y="1381"/>
                      <a:pt x="6994" y="1722"/>
                    </a:cubicBezTo>
                    <a:cubicBezTo>
                      <a:pt x="6684" y="1450"/>
                      <a:pt x="6268" y="1313"/>
                      <a:pt x="5853" y="1313"/>
                    </a:cubicBezTo>
                    <a:cubicBezTo>
                      <a:pt x="5460" y="1313"/>
                      <a:pt x="5067" y="1436"/>
                      <a:pt x="4764" y="1684"/>
                    </a:cubicBezTo>
                    <a:cubicBezTo>
                      <a:pt x="4140" y="2175"/>
                      <a:pt x="3932" y="3158"/>
                      <a:pt x="4310" y="3876"/>
                    </a:cubicBezTo>
                    <a:cubicBezTo>
                      <a:pt x="4010" y="3753"/>
                      <a:pt x="3690" y="3695"/>
                      <a:pt x="3368" y="3695"/>
                    </a:cubicBezTo>
                    <a:cubicBezTo>
                      <a:pt x="2801" y="3695"/>
                      <a:pt x="2229" y="3879"/>
                      <a:pt x="1759" y="4217"/>
                    </a:cubicBezTo>
                    <a:cubicBezTo>
                      <a:pt x="1021" y="4746"/>
                      <a:pt x="606" y="5653"/>
                      <a:pt x="643" y="6560"/>
                    </a:cubicBezTo>
                    <a:cubicBezTo>
                      <a:pt x="700" y="7260"/>
                      <a:pt x="1059" y="7959"/>
                      <a:pt x="1683" y="8261"/>
                    </a:cubicBezTo>
                    <a:cubicBezTo>
                      <a:pt x="1663" y="8260"/>
                      <a:pt x="1642" y="8260"/>
                      <a:pt x="1622" y="8260"/>
                    </a:cubicBezTo>
                    <a:cubicBezTo>
                      <a:pt x="939" y="8260"/>
                      <a:pt x="205" y="8868"/>
                      <a:pt x="95" y="9547"/>
                    </a:cubicBezTo>
                    <a:cubicBezTo>
                      <a:pt x="1" y="10246"/>
                      <a:pt x="473" y="11002"/>
                      <a:pt x="1154" y="11172"/>
                    </a:cubicBezTo>
                    <a:cubicBezTo>
                      <a:pt x="662" y="11267"/>
                      <a:pt x="171" y="11777"/>
                      <a:pt x="265" y="12287"/>
                    </a:cubicBezTo>
                    <a:cubicBezTo>
                      <a:pt x="334" y="12736"/>
                      <a:pt x="782" y="13091"/>
                      <a:pt x="1249" y="13091"/>
                    </a:cubicBezTo>
                    <a:cubicBezTo>
                      <a:pt x="1292" y="13091"/>
                      <a:pt x="1337" y="13088"/>
                      <a:pt x="1380" y="13081"/>
                    </a:cubicBezTo>
                    <a:lnTo>
                      <a:pt x="1380" y="13081"/>
                    </a:lnTo>
                    <a:cubicBezTo>
                      <a:pt x="984" y="13554"/>
                      <a:pt x="832" y="14272"/>
                      <a:pt x="1154" y="14801"/>
                    </a:cubicBezTo>
                    <a:cubicBezTo>
                      <a:pt x="1412" y="15253"/>
                      <a:pt x="1931" y="15525"/>
                      <a:pt x="2453" y="15525"/>
                    </a:cubicBezTo>
                    <a:cubicBezTo>
                      <a:pt x="2543" y="15525"/>
                      <a:pt x="2634" y="15517"/>
                      <a:pt x="2722" y="15501"/>
                    </a:cubicBezTo>
                    <a:lnTo>
                      <a:pt x="2722" y="15501"/>
                    </a:lnTo>
                    <a:cubicBezTo>
                      <a:pt x="2666" y="15916"/>
                      <a:pt x="2798" y="16370"/>
                      <a:pt x="3157" y="16578"/>
                    </a:cubicBezTo>
                    <a:cubicBezTo>
                      <a:pt x="3319" y="16680"/>
                      <a:pt x="3511" y="16729"/>
                      <a:pt x="3705" y="16729"/>
                    </a:cubicBezTo>
                    <a:cubicBezTo>
                      <a:pt x="3941" y="16729"/>
                      <a:pt x="4180" y="16656"/>
                      <a:pt x="4367" y="16521"/>
                    </a:cubicBezTo>
                    <a:cubicBezTo>
                      <a:pt x="4405" y="17202"/>
                      <a:pt x="4934" y="17788"/>
                      <a:pt x="5558" y="18033"/>
                    </a:cubicBezTo>
                    <a:cubicBezTo>
                      <a:pt x="5835" y="18131"/>
                      <a:pt x="6126" y="18176"/>
                      <a:pt x="6417" y="18176"/>
                    </a:cubicBezTo>
                    <a:cubicBezTo>
                      <a:pt x="6802" y="18176"/>
                      <a:pt x="7187" y="18098"/>
                      <a:pt x="7542" y="17958"/>
                    </a:cubicBezTo>
                    <a:cubicBezTo>
                      <a:pt x="8185" y="17712"/>
                      <a:pt x="8733" y="17296"/>
                      <a:pt x="9243" y="16843"/>
                    </a:cubicBezTo>
                    <a:lnTo>
                      <a:pt x="17447" y="11626"/>
                    </a:lnTo>
                    <a:cubicBezTo>
                      <a:pt x="17862" y="11607"/>
                      <a:pt x="18259" y="11323"/>
                      <a:pt x="18411" y="10926"/>
                    </a:cubicBezTo>
                    <a:cubicBezTo>
                      <a:pt x="18581" y="10548"/>
                      <a:pt x="18581" y="10038"/>
                      <a:pt x="18297" y="9736"/>
                    </a:cubicBezTo>
                    <a:cubicBezTo>
                      <a:pt x="19204" y="9452"/>
                      <a:pt x="19828" y="8469"/>
                      <a:pt x="19696" y="7524"/>
                    </a:cubicBezTo>
                    <a:lnTo>
                      <a:pt x="19696" y="7505"/>
                    </a:lnTo>
                    <a:cubicBezTo>
                      <a:pt x="19564" y="6560"/>
                      <a:pt x="18713" y="5785"/>
                      <a:pt x="17768" y="5766"/>
                    </a:cubicBezTo>
                    <a:cubicBezTo>
                      <a:pt x="17976" y="5426"/>
                      <a:pt x="18014" y="4992"/>
                      <a:pt x="17825" y="4651"/>
                    </a:cubicBezTo>
                    <a:cubicBezTo>
                      <a:pt x="17655" y="4292"/>
                      <a:pt x="17371" y="4122"/>
                      <a:pt x="16974" y="4084"/>
                    </a:cubicBezTo>
                    <a:cubicBezTo>
                      <a:pt x="17295" y="3574"/>
                      <a:pt x="17201" y="2837"/>
                      <a:pt x="16766" y="2402"/>
                    </a:cubicBezTo>
                    <a:cubicBezTo>
                      <a:pt x="16505" y="2141"/>
                      <a:pt x="16154" y="1992"/>
                      <a:pt x="15798" y="1992"/>
                    </a:cubicBezTo>
                    <a:cubicBezTo>
                      <a:pt x="15588" y="1992"/>
                      <a:pt x="15375" y="2044"/>
                      <a:pt x="15178" y="2156"/>
                    </a:cubicBezTo>
                    <a:cubicBezTo>
                      <a:pt x="15122" y="1173"/>
                      <a:pt x="14347" y="266"/>
                      <a:pt x="13383" y="58"/>
                    </a:cubicBezTo>
                    <a:cubicBezTo>
                      <a:pt x="13213" y="19"/>
                      <a:pt x="13042" y="0"/>
                      <a:pt x="12871" y="0"/>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319;p50">
                <a:extLst>
                  <a:ext uri="{FF2B5EF4-FFF2-40B4-BE49-F238E27FC236}">
                    <a16:creationId xmlns:a16="http://schemas.microsoft.com/office/drawing/2014/main" id="{8D19D6E0-404C-2F67-58E9-C8CF66EC202D}"/>
                  </a:ext>
                </a:extLst>
              </p:cNvPr>
              <p:cNvSpPr/>
              <p:nvPr/>
            </p:nvSpPr>
            <p:spPr>
              <a:xfrm>
                <a:off x="1743539" y="1104286"/>
                <a:ext cx="641718" cy="294340"/>
              </a:xfrm>
              <a:custGeom>
                <a:avLst/>
                <a:gdLst/>
                <a:ahLst/>
                <a:cxnLst/>
                <a:rect l="l" t="t" r="r" b="b"/>
                <a:pathLst>
                  <a:path w="12571" h="5766" fill="none" extrusionOk="0">
                    <a:moveTo>
                      <a:pt x="1" y="1"/>
                    </a:moveTo>
                    <a:cubicBezTo>
                      <a:pt x="303" y="1872"/>
                      <a:pt x="1456" y="3592"/>
                      <a:pt x="3082" y="4556"/>
                    </a:cubicBezTo>
                    <a:cubicBezTo>
                      <a:pt x="4707" y="5539"/>
                      <a:pt x="6767" y="5766"/>
                      <a:pt x="8563" y="5161"/>
                    </a:cubicBezTo>
                    <a:cubicBezTo>
                      <a:pt x="10359" y="4556"/>
                      <a:pt x="11852" y="3138"/>
                      <a:pt x="12570" y="13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320;p50">
                <a:extLst>
                  <a:ext uri="{FF2B5EF4-FFF2-40B4-BE49-F238E27FC236}">
                    <a16:creationId xmlns:a16="http://schemas.microsoft.com/office/drawing/2014/main" id="{32E751C6-0032-5503-6DE2-3AD7DE7BFC3D}"/>
                  </a:ext>
                </a:extLst>
              </p:cNvPr>
              <p:cNvSpPr/>
              <p:nvPr/>
            </p:nvSpPr>
            <p:spPr>
              <a:xfrm>
                <a:off x="765200" y="1521125"/>
                <a:ext cx="451617" cy="448708"/>
              </a:xfrm>
              <a:custGeom>
                <a:avLst/>
                <a:gdLst/>
                <a:ahLst/>
                <a:cxnLst/>
                <a:rect l="l" t="t" r="r" b="b"/>
                <a:pathLst>
                  <a:path w="8847" h="8790" fill="none" extrusionOk="0">
                    <a:moveTo>
                      <a:pt x="1" y="0"/>
                    </a:moveTo>
                    <a:cubicBezTo>
                      <a:pt x="2949" y="2930"/>
                      <a:pt x="5898" y="5860"/>
                      <a:pt x="8847" y="878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321;p50">
                <a:extLst>
                  <a:ext uri="{FF2B5EF4-FFF2-40B4-BE49-F238E27FC236}">
                    <a16:creationId xmlns:a16="http://schemas.microsoft.com/office/drawing/2014/main" id="{6C222BBE-6CDD-1D63-D121-1C82657C0971}"/>
                  </a:ext>
                </a:extLst>
              </p:cNvPr>
              <p:cNvSpPr/>
              <p:nvPr/>
            </p:nvSpPr>
            <p:spPr>
              <a:xfrm>
                <a:off x="1256310" y="1203672"/>
                <a:ext cx="290460" cy="673521"/>
              </a:xfrm>
              <a:custGeom>
                <a:avLst/>
                <a:gdLst/>
                <a:ahLst/>
                <a:cxnLst/>
                <a:rect l="l" t="t" r="r" b="b"/>
                <a:pathLst>
                  <a:path w="5690" h="13194" fill="none" extrusionOk="0">
                    <a:moveTo>
                      <a:pt x="1" y="1"/>
                    </a:moveTo>
                    <a:cubicBezTo>
                      <a:pt x="2344" y="4197"/>
                      <a:pt x="4253" y="8620"/>
                      <a:pt x="5690" y="1319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322;p50">
                <a:extLst>
                  <a:ext uri="{FF2B5EF4-FFF2-40B4-BE49-F238E27FC236}">
                    <a16:creationId xmlns:a16="http://schemas.microsoft.com/office/drawing/2014/main" id="{CE94D341-3818-0FD4-0846-C902544E9A87}"/>
                  </a:ext>
                </a:extLst>
              </p:cNvPr>
              <p:cNvSpPr/>
              <p:nvPr/>
            </p:nvSpPr>
            <p:spPr>
              <a:xfrm>
                <a:off x="2664962" y="1292440"/>
                <a:ext cx="184333" cy="670611"/>
              </a:xfrm>
              <a:custGeom>
                <a:avLst/>
                <a:gdLst/>
                <a:ahLst/>
                <a:cxnLst/>
                <a:rect l="l" t="t" r="r" b="b"/>
                <a:pathLst>
                  <a:path w="3611" h="13137" fill="none" extrusionOk="0">
                    <a:moveTo>
                      <a:pt x="3611" y="1"/>
                    </a:moveTo>
                    <a:cubicBezTo>
                      <a:pt x="2287" y="3460"/>
                      <a:pt x="1210" y="7013"/>
                      <a:pt x="360" y="10604"/>
                    </a:cubicBezTo>
                    <a:cubicBezTo>
                      <a:pt x="171" y="11455"/>
                      <a:pt x="0" y="12362"/>
                      <a:pt x="360" y="1313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323;p50">
                <a:extLst>
                  <a:ext uri="{FF2B5EF4-FFF2-40B4-BE49-F238E27FC236}">
                    <a16:creationId xmlns:a16="http://schemas.microsoft.com/office/drawing/2014/main" id="{C4275BD1-B98F-9FE1-7E22-32C3F922AE6D}"/>
                  </a:ext>
                </a:extLst>
              </p:cNvPr>
              <p:cNvSpPr/>
              <p:nvPr/>
            </p:nvSpPr>
            <p:spPr>
              <a:xfrm>
                <a:off x="3008448" y="1461300"/>
                <a:ext cx="297199" cy="596337"/>
              </a:xfrm>
              <a:custGeom>
                <a:avLst/>
                <a:gdLst/>
                <a:ahLst/>
                <a:cxnLst/>
                <a:rect l="l" t="t" r="r" b="b"/>
                <a:pathLst>
                  <a:path w="5822" h="11682" fill="none" extrusionOk="0">
                    <a:moveTo>
                      <a:pt x="5822" y="0"/>
                    </a:moveTo>
                    <a:cubicBezTo>
                      <a:pt x="3875" y="3894"/>
                      <a:pt x="1947" y="7788"/>
                      <a:pt x="0" y="116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324;p50">
                <a:extLst>
                  <a:ext uri="{FF2B5EF4-FFF2-40B4-BE49-F238E27FC236}">
                    <a16:creationId xmlns:a16="http://schemas.microsoft.com/office/drawing/2014/main" id="{966FDC21-D009-701E-96D3-BC184559ACB6}"/>
                  </a:ext>
                </a:extLst>
              </p:cNvPr>
              <p:cNvSpPr/>
              <p:nvPr/>
            </p:nvSpPr>
            <p:spPr>
              <a:xfrm>
                <a:off x="1548647" y="1656192"/>
                <a:ext cx="162178" cy="83973"/>
              </a:xfrm>
              <a:custGeom>
                <a:avLst/>
                <a:gdLst/>
                <a:ahLst/>
                <a:cxnLst/>
                <a:rect l="l" t="t" r="r" b="b"/>
                <a:pathLst>
                  <a:path w="3177" h="1645" fill="none" extrusionOk="0">
                    <a:moveTo>
                      <a:pt x="1" y="265"/>
                    </a:moveTo>
                    <a:cubicBezTo>
                      <a:pt x="133" y="1040"/>
                      <a:pt x="908" y="1645"/>
                      <a:pt x="1702" y="1588"/>
                    </a:cubicBezTo>
                    <a:cubicBezTo>
                      <a:pt x="2496" y="1531"/>
                      <a:pt x="3176" y="794"/>
                      <a:pt x="3176" y="0"/>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325;p50">
                <a:extLst>
                  <a:ext uri="{FF2B5EF4-FFF2-40B4-BE49-F238E27FC236}">
                    <a16:creationId xmlns:a16="http://schemas.microsoft.com/office/drawing/2014/main" id="{DA65A64C-D324-7237-2A28-A9D58756EA81}"/>
                  </a:ext>
                </a:extLst>
              </p:cNvPr>
              <p:cNvSpPr/>
              <p:nvPr/>
            </p:nvSpPr>
            <p:spPr>
              <a:xfrm>
                <a:off x="2486456" y="1660990"/>
                <a:ext cx="153449" cy="77235"/>
              </a:xfrm>
              <a:custGeom>
                <a:avLst/>
                <a:gdLst/>
                <a:ahLst/>
                <a:cxnLst/>
                <a:rect l="l" t="t" r="r" b="b"/>
                <a:pathLst>
                  <a:path w="3006" h="1513" fill="none" extrusionOk="0">
                    <a:moveTo>
                      <a:pt x="1" y="171"/>
                    </a:moveTo>
                    <a:cubicBezTo>
                      <a:pt x="114" y="908"/>
                      <a:pt x="832" y="1513"/>
                      <a:pt x="1588" y="1456"/>
                    </a:cubicBezTo>
                    <a:cubicBezTo>
                      <a:pt x="2344" y="1418"/>
                      <a:pt x="2987" y="738"/>
                      <a:pt x="3006" y="1"/>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326;p50">
                <a:extLst>
                  <a:ext uri="{FF2B5EF4-FFF2-40B4-BE49-F238E27FC236}">
                    <a16:creationId xmlns:a16="http://schemas.microsoft.com/office/drawing/2014/main" id="{6ADC11C6-C601-3447-C11A-1B8095A95219}"/>
                  </a:ext>
                </a:extLst>
              </p:cNvPr>
              <p:cNvSpPr/>
              <p:nvPr/>
            </p:nvSpPr>
            <p:spPr>
              <a:xfrm>
                <a:off x="1778301" y="611287"/>
                <a:ext cx="674491" cy="678523"/>
              </a:xfrm>
              <a:custGeom>
                <a:avLst/>
                <a:gdLst/>
                <a:ahLst/>
                <a:cxnLst/>
                <a:rect l="l" t="t" r="r" b="b"/>
                <a:pathLst>
                  <a:path w="13213" h="13292" extrusionOk="0">
                    <a:moveTo>
                      <a:pt x="11492" y="0"/>
                    </a:moveTo>
                    <a:cubicBezTo>
                      <a:pt x="11341" y="265"/>
                      <a:pt x="11038" y="454"/>
                      <a:pt x="10736" y="473"/>
                    </a:cubicBezTo>
                    <a:cubicBezTo>
                      <a:pt x="10717" y="474"/>
                      <a:pt x="10698" y="475"/>
                      <a:pt x="10678" y="475"/>
                    </a:cubicBezTo>
                    <a:cubicBezTo>
                      <a:pt x="10393" y="475"/>
                      <a:pt x="10099" y="345"/>
                      <a:pt x="9904" y="133"/>
                    </a:cubicBezTo>
                    <a:lnTo>
                      <a:pt x="9904" y="133"/>
                    </a:lnTo>
                    <a:cubicBezTo>
                      <a:pt x="9961" y="643"/>
                      <a:pt x="9564" y="1191"/>
                      <a:pt x="9035" y="1305"/>
                    </a:cubicBezTo>
                    <a:cubicBezTo>
                      <a:pt x="8963" y="1321"/>
                      <a:pt x="8893" y="1328"/>
                      <a:pt x="8826" y="1328"/>
                    </a:cubicBezTo>
                    <a:cubicBezTo>
                      <a:pt x="8417" y="1328"/>
                      <a:pt x="8104" y="1043"/>
                      <a:pt x="7958" y="605"/>
                    </a:cubicBezTo>
                    <a:cubicBezTo>
                      <a:pt x="7882" y="1116"/>
                      <a:pt x="7485" y="1569"/>
                      <a:pt x="6975" y="1683"/>
                    </a:cubicBezTo>
                    <a:cubicBezTo>
                      <a:pt x="6885" y="1703"/>
                      <a:pt x="6793" y="1713"/>
                      <a:pt x="6701" y="1713"/>
                    </a:cubicBezTo>
                    <a:cubicBezTo>
                      <a:pt x="6286" y="1713"/>
                      <a:pt x="5865" y="1512"/>
                      <a:pt x="5633" y="1172"/>
                    </a:cubicBezTo>
                    <a:cubicBezTo>
                      <a:pt x="5534" y="1511"/>
                      <a:pt x="5141" y="1754"/>
                      <a:pt x="4775" y="1754"/>
                    </a:cubicBezTo>
                    <a:cubicBezTo>
                      <a:pt x="4650" y="1754"/>
                      <a:pt x="4529" y="1726"/>
                      <a:pt x="4423" y="1664"/>
                    </a:cubicBezTo>
                    <a:lnTo>
                      <a:pt x="4423" y="1664"/>
                    </a:lnTo>
                    <a:cubicBezTo>
                      <a:pt x="4536" y="2269"/>
                      <a:pt x="3988" y="2873"/>
                      <a:pt x="3383" y="2930"/>
                    </a:cubicBezTo>
                    <a:cubicBezTo>
                      <a:pt x="3213" y="2628"/>
                      <a:pt x="2949" y="2287"/>
                      <a:pt x="2760" y="1985"/>
                    </a:cubicBezTo>
                    <a:cubicBezTo>
                      <a:pt x="2656" y="1969"/>
                      <a:pt x="2550" y="1961"/>
                      <a:pt x="2445" y="1961"/>
                    </a:cubicBezTo>
                    <a:cubicBezTo>
                      <a:pt x="1671" y="1961"/>
                      <a:pt x="889" y="2378"/>
                      <a:pt x="473" y="3043"/>
                    </a:cubicBezTo>
                    <a:cubicBezTo>
                      <a:pt x="0" y="3800"/>
                      <a:pt x="38" y="4839"/>
                      <a:pt x="548" y="5576"/>
                    </a:cubicBezTo>
                    <a:cubicBezTo>
                      <a:pt x="971" y="6170"/>
                      <a:pt x="1703" y="6532"/>
                      <a:pt x="2436" y="6532"/>
                    </a:cubicBezTo>
                    <a:cubicBezTo>
                      <a:pt x="2589" y="6532"/>
                      <a:pt x="2742" y="6516"/>
                      <a:pt x="2892" y="6483"/>
                    </a:cubicBezTo>
                    <a:lnTo>
                      <a:pt x="2892" y="6483"/>
                    </a:lnTo>
                    <a:cubicBezTo>
                      <a:pt x="2646" y="7466"/>
                      <a:pt x="2363" y="8430"/>
                      <a:pt x="2117" y="9413"/>
                    </a:cubicBezTo>
                    <a:cubicBezTo>
                      <a:pt x="1834" y="9451"/>
                      <a:pt x="1342" y="9470"/>
                      <a:pt x="1040" y="9508"/>
                    </a:cubicBezTo>
                    <a:cubicBezTo>
                      <a:pt x="1399" y="11417"/>
                      <a:pt x="3100" y="12985"/>
                      <a:pt x="5009" y="13250"/>
                    </a:cubicBezTo>
                    <a:cubicBezTo>
                      <a:pt x="5208" y="13278"/>
                      <a:pt x="5410" y="13291"/>
                      <a:pt x="5613" y="13291"/>
                    </a:cubicBezTo>
                    <a:cubicBezTo>
                      <a:pt x="7367" y="13291"/>
                      <a:pt x="9237" y="12296"/>
                      <a:pt x="9999" y="10755"/>
                    </a:cubicBezTo>
                    <a:cubicBezTo>
                      <a:pt x="9621" y="10623"/>
                      <a:pt x="9205" y="10472"/>
                      <a:pt x="8827" y="10339"/>
                    </a:cubicBezTo>
                    <a:cubicBezTo>
                      <a:pt x="8940" y="9734"/>
                      <a:pt x="8997" y="9111"/>
                      <a:pt x="9111" y="8506"/>
                    </a:cubicBezTo>
                    <a:cubicBezTo>
                      <a:pt x="10396" y="8298"/>
                      <a:pt x="11587" y="7485"/>
                      <a:pt x="12248" y="6351"/>
                    </a:cubicBezTo>
                    <a:cubicBezTo>
                      <a:pt x="12910" y="5217"/>
                      <a:pt x="13212" y="3837"/>
                      <a:pt x="12721" y="2609"/>
                    </a:cubicBezTo>
                    <a:cubicBezTo>
                      <a:pt x="12362" y="1701"/>
                      <a:pt x="11870" y="908"/>
                      <a:pt x="11492" y="0"/>
                    </a:cubicBez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327;p50">
                <a:extLst>
                  <a:ext uri="{FF2B5EF4-FFF2-40B4-BE49-F238E27FC236}">
                    <a16:creationId xmlns:a16="http://schemas.microsoft.com/office/drawing/2014/main" id="{21A69548-D9E3-94A8-D1DC-FC02627173C5}"/>
                  </a:ext>
                </a:extLst>
              </p:cNvPr>
              <p:cNvSpPr/>
              <p:nvPr/>
            </p:nvSpPr>
            <p:spPr>
              <a:xfrm>
                <a:off x="2068699" y="686528"/>
                <a:ext cx="93621" cy="44462"/>
              </a:xfrm>
              <a:custGeom>
                <a:avLst/>
                <a:gdLst/>
                <a:ahLst/>
                <a:cxnLst/>
                <a:rect l="l" t="t" r="r" b="b"/>
                <a:pathLst>
                  <a:path w="1834" h="871" fill="none" extrusionOk="0">
                    <a:moveTo>
                      <a:pt x="0" y="870"/>
                    </a:moveTo>
                    <a:cubicBezTo>
                      <a:pt x="95" y="492"/>
                      <a:pt x="416" y="190"/>
                      <a:pt x="775" y="95"/>
                    </a:cubicBezTo>
                    <a:cubicBezTo>
                      <a:pt x="1153" y="1"/>
                      <a:pt x="1569" y="133"/>
                      <a:pt x="1834" y="41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328;p50">
                <a:extLst>
                  <a:ext uri="{FF2B5EF4-FFF2-40B4-BE49-F238E27FC236}">
                    <a16:creationId xmlns:a16="http://schemas.microsoft.com/office/drawing/2014/main" id="{5D0E1B05-F2C6-9672-FA00-87111FF5D58A}"/>
                  </a:ext>
                </a:extLst>
              </p:cNvPr>
              <p:cNvSpPr/>
              <p:nvPr/>
            </p:nvSpPr>
            <p:spPr>
              <a:xfrm>
                <a:off x="2088964" y="767589"/>
                <a:ext cx="62737" cy="22257"/>
              </a:xfrm>
              <a:custGeom>
                <a:avLst/>
                <a:gdLst/>
                <a:ahLst/>
                <a:cxnLst/>
                <a:rect l="l" t="t" r="r" b="b"/>
                <a:pathLst>
                  <a:path w="1229" h="436" fill="none" extrusionOk="0">
                    <a:moveTo>
                      <a:pt x="0" y="435"/>
                    </a:moveTo>
                    <a:cubicBezTo>
                      <a:pt x="114" y="208"/>
                      <a:pt x="341" y="57"/>
                      <a:pt x="586" y="38"/>
                    </a:cubicBezTo>
                    <a:cubicBezTo>
                      <a:pt x="832" y="0"/>
                      <a:pt x="1078" y="114"/>
                      <a:pt x="1229" y="32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329;p50">
                <a:extLst>
                  <a:ext uri="{FF2B5EF4-FFF2-40B4-BE49-F238E27FC236}">
                    <a16:creationId xmlns:a16="http://schemas.microsoft.com/office/drawing/2014/main" id="{6408E8E9-51C8-6467-2E23-6D82750806D8}"/>
                  </a:ext>
                </a:extLst>
              </p:cNvPr>
              <p:cNvSpPr/>
              <p:nvPr/>
            </p:nvSpPr>
            <p:spPr>
              <a:xfrm>
                <a:off x="2334034" y="712613"/>
                <a:ext cx="51201" cy="32824"/>
              </a:xfrm>
              <a:custGeom>
                <a:avLst/>
                <a:gdLst/>
                <a:ahLst/>
                <a:cxnLst/>
                <a:rect l="l" t="t" r="r" b="b"/>
                <a:pathLst>
                  <a:path w="1003" h="643" fill="none" extrusionOk="0">
                    <a:moveTo>
                      <a:pt x="0" y="643"/>
                    </a:moveTo>
                    <a:cubicBezTo>
                      <a:pt x="0" y="416"/>
                      <a:pt x="151" y="189"/>
                      <a:pt x="359" y="95"/>
                    </a:cubicBezTo>
                    <a:cubicBezTo>
                      <a:pt x="567" y="0"/>
                      <a:pt x="832" y="38"/>
                      <a:pt x="1002" y="20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330;p50">
                <a:extLst>
                  <a:ext uri="{FF2B5EF4-FFF2-40B4-BE49-F238E27FC236}">
                    <a16:creationId xmlns:a16="http://schemas.microsoft.com/office/drawing/2014/main" id="{EAD5D9D0-FC95-7525-3FAE-8AF50F4FEC4B}"/>
                  </a:ext>
                </a:extLst>
              </p:cNvPr>
              <p:cNvSpPr/>
              <p:nvPr/>
            </p:nvSpPr>
            <p:spPr>
              <a:xfrm>
                <a:off x="2238528" y="757941"/>
                <a:ext cx="30884" cy="70497"/>
              </a:xfrm>
              <a:custGeom>
                <a:avLst/>
                <a:gdLst/>
                <a:ahLst/>
                <a:cxnLst/>
                <a:rect l="l" t="t" r="r" b="b"/>
                <a:pathLst>
                  <a:path w="605" h="1381" fill="none" extrusionOk="0">
                    <a:moveTo>
                      <a:pt x="76" y="0"/>
                    </a:moveTo>
                    <a:cubicBezTo>
                      <a:pt x="246" y="435"/>
                      <a:pt x="435" y="870"/>
                      <a:pt x="605" y="1305"/>
                    </a:cubicBezTo>
                    <a:cubicBezTo>
                      <a:pt x="397" y="1305"/>
                      <a:pt x="208" y="1380"/>
                      <a:pt x="0" y="138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31;p50">
                <a:extLst>
                  <a:ext uri="{FF2B5EF4-FFF2-40B4-BE49-F238E27FC236}">
                    <a16:creationId xmlns:a16="http://schemas.microsoft.com/office/drawing/2014/main" id="{8354A220-5AED-C603-71DA-5BBB414CFE8C}"/>
                  </a:ext>
                </a:extLst>
              </p:cNvPr>
              <p:cNvSpPr/>
              <p:nvPr/>
            </p:nvSpPr>
            <p:spPr>
              <a:xfrm>
                <a:off x="2308920" y="643139"/>
                <a:ext cx="63758" cy="17407"/>
              </a:xfrm>
              <a:custGeom>
                <a:avLst/>
                <a:gdLst/>
                <a:ahLst/>
                <a:cxnLst/>
                <a:rect l="l" t="t" r="r" b="b"/>
                <a:pathLst>
                  <a:path w="1249" h="341" fill="none" extrusionOk="0">
                    <a:moveTo>
                      <a:pt x="1" y="340"/>
                    </a:moveTo>
                    <a:cubicBezTo>
                      <a:pt x="417" y="227"/>
                      <a:pt x="833" y="114"/>
                      <a:pt x="1248"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32;p50">
                <a:extLst>
                  <a:ext uri="{FF2B5EF4-FFF2-40B4-BE49-F238E27FC236}">
                    <a16:creationId xmlns:a16="http://schemas.microsoft.com/office/drawing/2014/main" id="{FE3F8A74-89DC-33A0-304B-F48CA7C0E863}"/>
                  </a:ext>
                </a:extLst>
              </p:cNvPr>
              <p:cNvSpPr/>
              <p:nvPr/>
            </p:nvSpPr>
            <p:spPr>
              <a:xfrm>
                <a:off x="1857422" y="791682"/>
                <a:ext cx="71415" cy="21287"/>
              </a:xfrm>
              <a:custGeom>
                <a:avLst/>
                <a:gdLst/>
                <a:ahLst/>
                <a:cxnLst/>
                <a:rect l="l" t="t" r="r" b="b"/>
                <a:pathLst>
                  <a:path w="1399" h="417" fill="none" extrusionOk="0">
                    <a:moveTo>
                      <a:pt x="0" y="1"/>
                    </a:moveTo>
                    <a:lnTo>
                      <a:pt x="1399" y="417"/>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33;p50">
                <a:extLst>
                  <a:ext uri="{FF2B5EF4-FFF2-40B4-BE49-F238E27FC236}">
                    <a16:creationId xmlns:a16="http://schemas.microsoft.com/office/drawing/2014/main" id="{0C4A0517-6E82-DFF2-79E4-7F47492AF866}"/>
                  </a:ext>
                </a:extLst>
              </p:cNvPr>
              <p:cNvSpPr/>
              <p:nvPr/>
            </p:nvSpPr>
            <p:spPr>
              <a:xfrm>
                <a:off x="1922046" y="948954"/>
                <a:ext cx="25115" cy="51"/>
              </a:xfrm>
              <a:custGeom>
                <a:avLst/>
                <a:gdLst/>
                <a:ahLst/>
                <a:cxnLst/>
                <a:rect l="l" t="t" r="r" b="b"/>
                <a:pathLst>
                  <a:path w="492" h="1" fill="none" extrusionOk="0">
                    <a:moveTo>
                      <a:pt x="0" y="1"/>
                    </a:moveTo>
                    <a:lnTo>
                      <a:pt x="492" y="1"/>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34;p50">
                <a:extLst>
                  <a:ext uri="{FF2B5EF4-FFF2-40B4-BE49-F238E27FC236}">
                    <a16:creationId xmlns:a16="http://schemas.microsoft.com/office/drawing/2014/main" id="{B47626EF-CB00-179B-7502-CF4C0F04A290}"/>
                  </a:ext>
                </a:extLst>
              </p:cNvPr>
              <p:cNvSpPr/>
              <p:nvPr/>
            </p:nvSpPr>
            <p:spPr>
              <a:xfrm>
                <a:off x="2047464" y="1009750"/>
                <a:ext cx="201689" cy="51201"/>
              </a:xfrm>
              <a:custGeom>
                <a:avLst/>
                <a:gdLst/>
                <a:ahLst/>
                <a:cxnLst/>
                <a:rect l="l" t="t" r="r" b="b"/>
                <a:pathLst>
                  <a:path w="3951" h="1003" fill="none" extrusionOk="0">
                    <a:moveTo>
                      <a:pt x="1" y="1"/>
                    </a:moveTo>
                    <a:cubicBezTo>
                      <a:pt x="1135" y="757"/>
                      <a:pt x="2628" y="1002"/>
                      <a:pt x="3951" y="64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35;p50">
                <a:extLst>
                  <a:ext uri="{FF2B5EF4-FFF2-40B4-BE49-F238E27FC236}">
                    <a16:creationId xmlns:a16="http://schemas.microsoft.com/office/drawing/2014/main" id="{9CBB7671-9C5D-B2C2-C31D-ED3ADDFA9D69}"/>
                  </a:ext>
                </a:extLst>
              </p:cNvPr>
              <p:cNvSpPr/>
              <p:nvPr/>
            </p:nvSpPr>
            <p:spPr>
              <a:xfrm>
                <a:off x="2165175" y="854418"/>
                <a:ext cx="44462" cy="25115"/>
              </a:xfrm>
              <a:custGeom>
                <a:avLst/>
                <a:gdLst/>
                <a:ahLst/>
                <a:cxnLst/>
                <a:rect l="l" t="t" r="r" b="b"/>
                <a:pathLst>
                  <a:path w="871" h="492" fill="none" extrusionOk="0">
                    <a:moveTo>
                      <a:pt x="1" y="0"/>
                    </a:moveTo>
                    <a:cubicBezTo>
                      <a:pt x="19" y="189"/>
                      <a:pt x="152" y="360"/>
                      <a:pt x="322" y="435"/>
                    </a:cubicBezTo>
                    <a:cubicBezTo>
                      <a:pt x="511" y="492"/>
                      <a:pt x="719" y="454"/>
                      <a:pt x="870" y="32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36;p50">
                <a:extLst>
                  <a:ext uri="{FF2B5EF4-FFF2-40B4-BE49-F238E27FC236}">
                    <a16:creationId xmlns:a16="http://schemas.microsoft.com/office/drawing/2014/main" id="{24AA8738-D594-8FF6-7637-B1225EAEA92E}"/>
                  </a:ext>
                </a:extLst>
              </p:cNvPr>
              <p:cNvSpPr/>
              <p:nvPr/>
            </p:nvSpPr>
            <p:spPr>
              <a:xfrm>
                <a:off x="5760109" y="1475745"/>
                <a:ext cx="141912" cy="328133"/>
              </a:xfrm>
              <a:custGeom>
                <a:avLst/>
                <a:gdLst/>
                <a:ahLst/>
                <a:cxnLst/>
                <a:rect l="l" t="t" r="r" b="b"/>
                <a:pathLst>
                  <a:path w="2780" h="6428" fill="none" extrusionOk="0">
                    <a:moveTo>
                      <a:pt x="1" y="1"/>
                    </a:moveTo>
                    <a:cubicBezTo>
                      <a:pt x="1097" y="2061"/>
                      <a:pt x="2023" y="4216"/>
                      <a:pt x="2779" y="642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37;p50">
                <a:extLst>
                  <a:ext uri="{FF2B5EF4-FFF2-40B4-BE49-F238E27FC236}">
                    <a16:creationId xmlns:a16="http://schemas.microsoft.com/office/drawing/2014/main" id="{BD1C80D6-6E9B-0E3E-7DC1-FCAFDF07DFF8}"/>
                  </a:ext>
                </a:extLst>
              </p:cNvPr>
              <p:cNvSpPr/>
              <p:nvPr/>
            </p:nvSpPr>
            <p:spPr>
              <a:xfrm>
                <a:off x="4711378" y="728284"/>
                <a:ext cx="824979" cy="618287"/>
              </a:xfrm>
              <a:custGeom>
                <a:avLst/>
                <a:gdLst/>
                <a:ahLst/>
                <a:cxnLst/>
                <a:rect l="l" t="t" r="r" b="b"/>
                <a:pathLst>
                  <a:path w="16161" h="12112" extrusionOk="0">
                    <a:moveTo>
                      <a:pt x="13062" y="1"/>
                    </a:moveTo>
                    <a:cubicBezTo>
                      <a:pt x="12596" y="1"/>
                      <a:pt x="12131" y="61"/>
                      <a:pt x="11681" y="184"/>
                    </a:cubicBezTo>
                    <a:cubicBezTo>
                      <a:pt x="10188" y="600"/>
                      <a:pt x="8884" y="1697"/>
                      <a:pt x="8222" y="3114"/>
                    </a:cubicBezTo>
                    <a:cubicBezTo>
                      <a:pt x="7787" y="4078"/>
                      <a:pt x="7542" y="5288"/>
                      <a:pt x="6616" y="5779"/>
                    </a:cubicBezTo>
                    <a:cubicBezTo>
                      <a:pt x="6246" y="5977"/>
                      <a:pt x="5843" y="6025"/>
                      <a:pt x="5428" y="6025"/>
                    </a:cubicBezTo>
                    <a:cubicBezTo>
                      <a:pt x="5038" y="6025"/>
                      <a:pt x="4637" y="5983"/>
                      <a:pt x="4245" y="5983"/>
                    </a:cubicBezTo>
                    <a:cubicBezTo>
                      <a:pt x="4178" y="5983"/>
                      <a:pt x="4111" y="5984"/>
                      <a:pt x="4045" y="5987"/>
                    </a:cubicBezTo>
                    <a:cubicBezTo>
                      <a:pt x="2987" y="6006"/>
                      <a:pt x="1947" y="6460"/>
                      <a:pt x="1191" y="7235"/>
                    </a:cubicBezTo>
                    <a:cubicBezTo>
                      <a:pt x="454" y="7991"/>
                      <a:pt x="19" y="9030"/>
                      <a:pt x="0" y="10108"/>
                    </a:cubicBezTo>
                    <a:lnTo>
                      <a:pt x="2155" y="10599"/>
                    </a:lnTo>
                    <a:cubicBezTo>
                      <a:pt x="2514" y="9446"/>
                      <a:pt x="3497" y="8501"/>
                      <a:pt x="4688" y="8199"/>
                    </a:cubicBezTo>
                    <a:lnTo>
                      <a:pt x="4688" y="8199"/>
                    </a:lnTo>
                    <a:cubicBezTo>
                      <a:pt x="3894" y="8879"/>
                      <a:pt x="3365" y="9824"/>
                      <a:pt x="3157" y="10845"/>
                    </a:cubicBezTo>
                    <a:lnTo>
                      <a:pt x="8544" y="12111"/>
                    </a:lnTo>
                    <a:cubicBezTo>
                      <a:pt x="8562" y="11544"/>
                      <a:pt x="9092" y="11128"/>
                      <a:pt x="9602" y="10920"/>
                    </a:cubicBezTo>
                    <a:cubicBezTo>
                      <a:pt x="10112" y="10712"/>
                      <a:pt x="10698" y="10618"/>
                      <a:pt x="11171" y="10315"/>
                    </a:cubicBezTo>
                    <a:cubicBezTo>
                      <a:pt x="11927" y="9843"/>
                      <a:pt x="12286" y="8898"/>
                      <a:pt x="12362" y="7991"/>
                    </a:cubicBezTo>
                    <a:cubicBezTo>
                      <a:pt x="12437" y="7102"/>
                      <a:pt x="12267" y="6195"/>
                      <a:pt x="12248" y="5288"/>
                    </a:cubicBezTo>
                    <a:cubicBezTo>
                      <a:pt x="12210" y="4399"/>
                      <a:pt x="12362" y="3435"/>
                      <a:pt x="12929" y="2736"/>
                    </a:cubicBezTo>
                    <a:cubicBezTo>
                      <a:pt x="13320" y="2269"/>
                      <a:pt x="14032" y="1937"/>
                      <a:pt x="14670" y="1937"/>
                    </a:cubicBezTo>
                    <a:cubicBezTo>
                      <a:pt x="14987" y="1937"/>
                      <a:pt x="15286" y="2019"/>
                      <a:pt x="15518" y="2207"/>
                    </a:cubicBezTo>
                    <a:cubicBezTo>
                      <a:pt x="15669" y="1810"/>
                      <a:pt x="16010" y="1356"/>
                      <a:pt x="16161" y="959"/>
                    </a:cubicBezTo>
                    <a:cubicBezTo>
                      <a:pt x="15258" y="335"/>
                      <a:pt x="14159" y="1"/>
                      <a:pt x="13062" y="1"/>
                    </a:cubicBezTo>
                    <a:close/>
                  </a:path>
                </a:pathLst>
              </a:custGeom>
              <a:solidFill>
                <a:srgbClr val="FE70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38;p50">
                <a:extLst>
                  <a:ext uri="{FF2B5EF4-FFF2-40B4-BE49-F238E27FC236}">
                    <a16:creationId xmlns:a16="http://schemas.microsoft.com/office/drawing/2014/main" id="{F0ED6D2F-C523-A2AF-CCCE-E73CABED3B9E}"/>
                  </a:ext>
                </a:extLst>
              </p:cNvPr>
              <p:cNvSpPr/>
              <p:nvPr/>
            </p:nvSpPr>
            <p:spPr>
              <a:xfrm>
                <a:off x="4675646" y="796532"/>
                <a:ext cx="581890" cy="440999"/>
              </a:xfrm>
              <a:custGeom>
                <a:avLst/>
                <a:gdLst/>
                <a:ahLst/>
                <a:cxnLst/>
                <a:rect l="l" t="t" r="r" b="b"/>
                <a:pathLst>
                  <a:path w="11399" h="8639" fill="none" extrusionOk="0">
                    <a:moveTo>
                      <a:pt x="1" y="8638"/>
                    </a:moveTo>
                    <a:cubicBezTo>
                      <a:pt x="76" y="7580"/>
                      <a:pt x="549" y="6559"/>
                      <a:pt x="1305" y="5822"/>
                    </a:cubicBezTo>
                    <a:cubicBezTo>
                      <a:pt x="2061" y="5085"/>
                      <a:pt x="3101" y="4631"/>
                      <a:pt x="4140" y="4574"/>
                    </a:cubicBezTo>
                    <a:cubicBezTo>
                      <a:pt x="5350" y="4518"/>
                      <a:pt x="6654" y="4934"/>
                      <a:pt x="7694" y="4348"/>
                    </a:cubicBezTo>
                    <a:cubicBezTo>
                      <a:pt x="8563" y="3856"/>
                      <a:pt x="8941" y="2854"/>
                      <a:pt x="9357" y="1947"/>
                    </a:cubicBezTo>
                    <a:cubicBezTo>
                      <a:pt x="9773" y="1059"/>
                      <a:pt x="10415" y="114"/>
                      <a:pt x="11398" y="0"/>
                    </a:cubicBezTo>
                  </a:path>
                </a:pathLst>
              </a:custGeom>
              <a:noFill/>
              <a:ln w="8975" cap="rnd" cmpd="sng">
                <a:solidFill>
                  <a:srgbClr val="FE702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39;p50">
                <a:extLst>
                  <a:ext uri="{FF2B5EF4-FFF2-40B4-BE49-F238E27FC236}">
                    <a16:creationId xmlns:a16="http://schemas.microsoft.com/office/drawing/2014/main" id="{8B3207BE-7F78-3154-C7C1-50CB0CBF2B5E}"/>
                  </a:ext>
                </a:extLst>
              </p:cNvPr>
              <p:cNvSpPr/>
              <p:nvPr/>
            </p:nvSpPr>
            <p:spPr>
              <a:xfrm>
                <a:off x="5419533" y="593472"/>
                <a:ext cx="578011" cy="486381"/>
              </a:xfrm>
              <a:custGeom>
                <a:avLst/>
                <a:gdLst/>
                <a:ahLst/>
                <a:cxnLst/>
                <a:rect l="l" t="t" r="r" b="b"/>
                <a:pathLst>
                  <a:path w="11323" h="9528" extrusionOk="0">
                    <a:moveTo>
                      <a:pt x="6524" y="0"/>
                    </a:moveTo>
                    <a:cubicBezTo>
                      <a:pt x="6226" y="0"/>
                      <a:pt x="5928" y="22"/>
                      <a:pt x="5633" y="66"/>
                    </a:cubicBezTo>
                    <a:cubicBezTo>
                      <a:pt x="3592" y="368"/>
                      <a:pt x="1758" y="1748"/>
                      <a:pt x="889" y="3600"/>
                    </a:cubicBezTo>
                    <a:cubicBezTo>
                      <a:pt x="1" y="5453"/>
                      <a:pt x="114" y="7740"/>
                      <a:pt x="1173" y="9516"/>
                    </a:cubicBezTo>
                    <a:cubicBezTo>
                      <a:pt x="1516" y="9508"/>
                      <a:pt x="1859" y="9506"/>
                      <a:pt x="2201" y="9506"/>
                    </a:cubicBezTo>
                    <a:cubicBezTo>
                      <a:pt x="3136" y="9506"/>
                      <a:pt x="4069" y="9527"/>
                      <a:pt x="5011" y="9527"/>
                    </a:cubicBezTo>
                    <a:cubicBezTo>
                      <a:pt x="5356" y="9527"/>
                      <a:pt x="5702" y="9524"/>
                      <a:pt x="6049" y="9516"/>
                    </a:cubicBezTo>
                    <a:lnTo>
                      <a:pt x="11323" y="4186"/>
                    </a:lnTo>
                    <a:cubicBezTo>
                      <a:pt x="11323" y="3449"/>
                      <a:pt x="11209" y="2769"/>
                      <a:pt x="11209" y="2032"/>
                    </a:cubicBezTo>
                    <a:cubicBezTo>
                      <a:pt x="10015" y="740"/>
                      <a:pt x="8268" y="0"/>
                      <a:pt x="6524" y="0"/>
                    </a:cubicBezTo>
                    <a:close/>
                  </a:path>
                </a:pathLst>
              </a:custGeom>
              <a:solidFill>
                <a:srgbClr val="FE70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40;p50">
                <a:extLst>
                  <a:ext uri="{FF2B5EF4-FFF2-40B4-BE49-F238E27FC236}">
                    <a16:creationId xmlns:a16="http://schemas.microsoft.com/office/drawing/2014/main" id="{64DC8C84-FBD2-046E-EFDE-7F7853949F62}"/>
                  </a:ext>
                </a:extLst>
              </p:cNvPr>
              <p:cNvSpPr/>
              <p:nvPr/>
            </p:nvSpPr>
            <p:spPr>
              <a:xfrm>
                <a:off x="5427241" y="707049"/>
                <a:ext cx="692868" cy="776535"/>
              </a:xfrm>
              <a:custGeom>
                <a:avLst/>
                <a:gdLst/>
                <a:ahLst/>
                <a:cxnLst/>
                <a:rect l="l" t="t" r="r" b="b"/>
                <a:pathLst>
                  <a:path w="13573" h="15212" extrusionOk="0">
                    <a:moveTo>
                      <a:pt x="8192" y="1"/>
                    </a:moveTo>
                    <a:cubicBezTo>
                      <a:pt x="7932" y="1"/>
                      <a:pt x="7670" y="30"/>
                      <a:pt x="7410" y="90"/>
                    </a:cubicBezTo>
                    <a:cubicBezTo>
                      <a:pt x="7713" y="827"/>
                      <a:pt x="7467" y="1753"/>
                      <a:pt x="6862" y="2283"/>
                    </a:cubicBezTo>
                    <a:cubicBezTo>
                      <a:pt x="6503" y="2566"/>
                      <a:pt x="6049" y="2736"/>
                      <a:pt x="5615" y="2925"/>
                    </a:cubicBezTo>
                    <a:cubicBezTo>
                      <a:pt x="5199" y="3133"/>
                      <a:pt x="4783" y="3398"/>
                      <a:pt x="4594" y="3833"/>
                    </a:cubicBezTo>
                    <a:cubicBezTo>
                      <a:pt x="4386" y="4267"/>
                      <a:pt x="4480" y="4759"/>
                      <a:pt x="4405" y="5231"/>
                    </a:cubicBezTo>
                    <a:cubicBezTo>
                      <a:pt x="4335" y="5669"/>
                      <a:pt x="3974" y="6187"/>
                      <a:pt x="3546" y="6187"/>
                    </a:cubicBezTo>
                    <a:cubicBezTo>
                      <a:pt x="3511" y="6187"/>
                      <a:pt x="3476" y="6183"/>
                      <a:pt x="3441" y="6176"/>
                    </a:cubicBezTo>
                    <a:cubicBezTo>
                      <a:pt x="3214" y="5855"/>
                      <a:pt x="2912" y="5590"/>
                      <a:pt x="2666" y="5250"/>
                    </a:cubicBezTo>
                    <a:cubicBezTo>
                      <a:pt x="2613" y="5246"/>
                      <a:pt x="2561" y="5244"/>
                      <a:pt x="2508" y="5244"/>
                    </a:cubicBezTo>
                    <a:cubicBezTo>
                      <a:pt x="1578" y="5244"/>
                      <a:pt x="663" y="5867"/>
                      <a:pt x="341" y="6743"/>
                    </a:cubicBezTo>
                    <a:cubicBezTo>
                      <a:pt x="1" y="7688"/>
                      <a:pt x="360" y="8822"/>
                      <a:pt x="1173" y="9389"/>
                    </a:cubicBezTo>
                    <a:cubicBezTo>
                      <a:pt x="1557" y="9657"/>
                      <a:pt x="2025" y="9790"/>
                      <a:pt x="2492" y="9790"/>
                    </a:cubicBezTo>
                    <a:cubicBezTo>
                      <a:pt x="3013" y="9790"/>
                      <a:pt x="3533" y="9624"/>
                      <a:pt x="3932" y="9295"/>
                    </a:cubicBezTo>
                    <a:lnTo>
                      <a:pt x="3932" y="9295"/>
                    </a:lnTo>
                    <a:cubicBezTo>
                      <a:pt x="3838" y="9919"/>
                      <a:pt x="3762" y="10561"/>
                      <a:pt x="3649" y="11204"/>
                    </a:cubicBezTo>
                    <a:cubicBezTo>
                      <a:pt x="4556" y="12603"/>
                      <a:pt x="5539" y="13926"/>
                      <a:pt x="6654" y="15211"/>
                    </a:cubicBezTo>
                    <a:lnTo>
                      <a:pt x="9319" y="11582"/>
                    </a:lnTo>
                    <a:cubicBezTo>
                      <a:pt x="9357" y="11223"/>
                      <a:pt x="9395" y="10845"/>
                      <a:pt x="9433" y="10486"/>
                    </a:cubicBezTo>
                    <a:cubicBezTo>
                      <a:pt x="10680" y="10335"/>
                      <a:pt x="11852" y="9597"/>
                      <a:pt x="12514" y="8520"/>
                    </a:cubicBezTo>
                    <a:cubicBezTo>
                      <a:pt x="13194" y="7462"/>
                      <a:pt x="13572" y="6025"/>
                      <a:pt x="13024" y="4910"/>
                    </a:cubicBezTo>
                    <a:cubicBezTo>
                      <a:pt x="12495" y="3851"/>
                      <a:pt x="12098" y="2774"/>
                      <a:pt x="11436" y="1810"/>
                    </a:cubicBezTo>
                    <a:cubicBezTo>
                      <a:pt x="10713" y="709"/>
                      <a:pt x="9479" y="1"/>
                      <a:pt x="8192" y="1"/>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41;p50">
                <a:extLst>
                  <a:ext uri="{FF2B5EF4-FFF2-40B4-BE49-F238E27FC236}">
                    <a16:creationId xmlns:a16="http://schemas.microsoft.com/office/drawing/2014/main" id="{6E88B69B-628F-9D28-3ED0-9655D720FA3F}"/>
                  </a:ext>
                </a:extLst>
              </p:cNvPr>
              <p:cNvSpPr/>
              <p:nvPr/>
            </p:nvSpPr>
            <p:spPr>
              <a:xfrm>
                <a:off x="5858525" y="1024246"/>
                <a:ext cx="68557" cy="41195"/>
              </a:xfrm>
              <a:custGeom>
                <a:avLst/>
                <a:gdLst/>
                <a:ahLst/>
                <a:cxnLst/>
                <a:rect l="l" t="t" r="r" b="b"/>
                <a:pathLst>
                  <a:path w="1343" h="807" extrusionOk="0">
                    <a:moveTo>
                      <a:pt x="1248" y="0"/>
                    </a:moveTo>
                    <a:lnTo>
                      <a:pt x="1" y="246"/>
                    </a:lnTo>
                    <a:cubicBezTo>
                      <a:pt x="34" y="563"/>
                      <a:pt x="333" y="807"/>
                      <a:pt x="638" y="807"/>
                    </a:cubicBezTo>
                    <a:cubicBezTo>
                      <a:pt x="677" y="807"/>
                      <a:pt x="717" y="803"/>
                      <a:pt x="757" y="794"/>
                    </a:cubicBezTo>
                    <a:cubicBezTo>
                      <a:pt x="1097" y="718"/>
                      <a:pt x="1343" y="340"/>
                      <a:pt x="12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42;p50">
                <a:extLst>
                  <a:ext uri="{FF2B5EF4-FFF2-40B4-BE49-F238E27FC236}">
                    <a16:creationId xmlns:a16="http://schemas.microsoft.com/office/drawing/2014/main" id="{C7F6E3B7-B4E3-16B9-40EB-9A95CDBA6482}"/>
                  </a:ext>
                </a:extLst>
              </p:cNvPr>
              <p:cNvSpPr/>
              <p:nvPr/>
            </p:nvSpPr>
            <p:spPr>
              <a:xfrm>
                <a:off x="5781344" y="962481"/>
                <a:ext cx="35784" cy="35733"/>
              </a:xfrm>
              <a:custGeom>
                <a:avLst/>
                <a:gdLst/>
                <a:ahLst/>
                <a:cxnLst/>
                <a:rect l="l" t="t" r="r" b="b"/>
                <a:pathLst>
                  <a:path w="701" h="700" extrusionOk="0">
                    <a:moveTo>
                      <a:pt x="341" y="0"/>
                    </a:moveTo>
                    <a:cubicBezTo>
                      <a:pt x="152" y="0"/>
                      <a:pt x="1" y="152"/>
                      <a:pt x="1" y="360"/>
                    </a:cubicBezTo>
                    <a:cubicBezTo>
                      <a:pt x="1" y="549"/>
                      <a:pt x="152" y="700"/>
                      <a:pt x="341" y="700"/>
                    </a:cubicBezTo>
                    <a:cubicBezTo>
                      <a:pt x="549" y="700"/>
                      <a:pt x="700" y="549"/>
                      <a:pt x="700" y="360"/>
                    </a:cubicBezTo>
                    <a:cubicBezTo>
                      <a:pt x="700" y="152"/>
                      <a:pt x="549" y="0"/>
                      <a:pt x="34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43;p50">
                <a:extLst>
                  <a:ext uri="{FF2B5EF4-FFF2-40B4-BE49-F238E27FC236}">
                    <a16:creationId xmlns:a16="http://schemas.microsoft.com/office/drawing/2014/main" id="{A947598E-71C2-1CD7-6173-E9C808132F07}"/>
                  </a:ext>
                </a:extLst>
              </p:cNvPr>
              <p:cNvSpPr/>
              <p:nvPr/>
            </p:nvSpPr>
            <p:spPr>
              <a:xfrm>
                <a:off x="6002320" y="870803"/>
                <a:ext cx="35733" cy="35784"/>
              </a:xfrm>
              <a:custGeom>
                <a:avLst/>
                <a:gdLst/>
                <a:ahLst/>
                <a:cxnLst/>
                <a:rect l="l" t="t" r="r" b="b"/>
                <a:pathLst>
                  <a:path w="700" h="701" extrusionOk="0">
                    <a:moveTo>
                      <a:pt x="359" y="1"/>
                    </a:moveTo>
                    <a:cubicBezTo>
                      <a:pt x="151" y="1"/>
                      <a:pt x="0" y="152"/>
                      <a:pt x="0" y="341"/>
                    </a:cubicBezTo>
                    <a:cubicBezTo>
                      <a:pt x="0" y="549"/>
                      <a:pt x="151" y="700"/>
                      <a:pt x="359" y="700"/>
                    </a:cubicBezTo>
                    <a:cubicBezTo>
                      <a:pt x="548" y="700"/>
                      <a:pt x="699" y="549"/>
                      <a:pt x="699" y="341"/>
                    </a:cubicBezTo>
                    <a:cubicBezTo>
                      <a:pt x="699" y="152"/>
                      <a:pt x="548" y="1"/>
                      <a:pt x="35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44;p50">
                <a:extLst>
                  <a:ext uri="{FF2B5EF4-FFF2-40B4-BE49-F238E27FC236}">
                    <a16:creationId xmlns:a16="http://schemas.microsoft.com/office/drawing/2014/main" id="{4754F2F2-187F-300C-518E-D6239C249488}"/>
                  </a:ext>
                </a:extLst>
              </p:cNvPr>
              <p:cNvSpPr/>
              <p:nvPr/>
            </p:nvSpPr>
            <p:spPr>
              <a:xfrm>
                <a:off x="5517949" y="1063807"/>
                <a:ext cx="47321" cy="10618"/>
              </a:xfrm>
              <a:custGeom>
                <a:avLst/>
                <a:gdLst/>
                <a:ahLst/>
                <a:cxnLst/>
                <a:rect l="l" t="t" r="r" b="b"/>
                <a:pathLst>
                  <a:path w="927" h="208" fill="none" extrusionOk="0">
                    <a:moveTo>
                      <a:pt x="1" y="0"/>
                    </a:moveTo>
                    <a:cubicBezTo>
                      <a:pt x="322" y="76"/>
                      <a:pt x="624" y="132"/>
                      <a:pt x="927" y="20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45;p50">
                <a:extLst>
                  <a:ext uri="{FF2B5EF4-FFF2-40B4-BE49-F238E27FC236}">
                    <a16:creationId xmlns:a16="http://schemas.microsoft.com/office/drawing/2014/main" id="{84E21C0B-2F52-318C-CD1F-7F237A3C6292}"/>
                  </a:ext>
                </a:extLst>
              </p:cNvPr>
              <p:cNvSpPr/>
              <p:nvPr/>
            </p:nvSpPr>
            <p:spPr>
              <a:xfrm>
                <a:off x="5796811" y="702965"/>
                <a:ext cx="35733" cy="117716"/>
              </a:xfrm>
              <a:custGeom>
                <a:avLst/>
                <a:gdLst/>
                <a:ahLst/>
                <a:cxnLst/>
                <a:rect l="l" t="t" r="r" b="b"/>
                <a:pathLst>
                  <a:path w="700" h="2306" fill="none" extrusionOk="0">
                    <a:moveTo>
                      <a:pt x="0" y="0"/>
                    </a:moveTo>
                    <a:cubicBezTo>
                      <a:pt x="586" y="605"/>
                      <a:pt x="699" y="1607"/>
                      <a:pt x="246" y="2306"/>
                    </a:cubicBezTo>
                  </a:path>
                </a:pathLst>
              </a:custGeom>
              <a:noFill/>
              <a:ln w="8975" cap="rnd" cmpd="sng">
                <a:solidFill>
                  <a:srgbClr val="FE702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46;p50">
                <a:extLst>
                  <a:ext uri="{FF2B5EF4-FFF2-40B4-BE49-F238E27FC236}">
                    <a16:creationId xmlns:a16="http://schemas.microsoft.com/office/drawing/2014/main" id="{69B87299-6A03-C8BD-75BC-4548B14D3251}"/>
                  </a:ext>
                </a:extLst>
              </p:cNvPr>
              <p:cNvSpPr/>
              <p:nvPr/>
            </p:nvSpPr>
            <p:spPr>
              <a:xfrm>
                <a:off x="5727338" y="867945"/>
                <a:ext cx="82033" cy="48291"/>
              </a:xfrm>
              <a:custGeom>
                <a:avLst/>
                <a:gdLst/>
                <a:ahLst/>
                <a:cxnLst/>
                <a:rect l="l" t="t" r="r" b="b"/>
                <a:pathLst>
                  <a:path w="1607" h="946" fill="none" extrusionOk="0">
                    <a:moveTo>
                      <a:pt x="0" y="945"/>
                    </a:moveTo>
                    <a:cubicBezTo>
                      <a:pt x="57" y="586"/>
                      <a:pt x="284" y="284"/>
                      <a:pt x="605" y="151"/>
                    </a:cubicBezTo>
                    <a:cubicBezTo>
                      <a:pt x="926" y="0"/>
                      <a:pt x="1323" y="38"/>
                      <a:pt x="1607" y="246"/>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47;p50">
                <a:extLst>
                  <a:ext uri="{FF2B5EF4-FFF2-40B4-BE49-F238E27FC236}">
                    <a16:creationId xmlns:a16="http://schemas.microsoft.com/office/drawing/2014/main" id="{49EC45F8-D686-2096-FE0A-E1FAA79D70D8}"/>
                  </a:ext>
                </a:extLst>
              </p:cNvPr>
              <p:cNvSpPr/>
              <p:nvPr/>
            </p:nvSpPr>
            <p:spPr>
              <a:xfrm>
                <a:off x="5911612" y="909394"/>
                <a:ext cx="37673" cy="76316"/>
              </a:xfrm>
              <a:custGeom>
                <a:avLst/>
                <a:gdLst/>
                <a:ahLst/>
                <a:cxnLst/>
                <a:rect l="l" t="t" r="r" b="b"/>
                <a:pathLst>
                  <a:path w="738" h="1495" fill="none" extrusionOk="0">
                    <a:moveTo>
                      <a:pt x="0" y="1"/>
                    </a:moveTo>
                    <a:cubicBezTo>
                      <a:pt x="246" y="454"/>
                      <a:pt x="492" y="908"/>
                      <a:pt x="737" y="1362"/>
                    </a:cubicBezTo>
                    <a:lnTo>
                      <a:pt x="133" y="1494"/>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48;p50">
                <a:extLst>
                  <a:ext uri="{FF2B5EF4-FFF2-40B4-BE49-F238E27FC236}">
                    <a16:creationId xmlns:a16="http://schemas.microsoft.com/office/drawing/2014/main" id="{7B7BFEA8-05F1-9CD3-670D-78E100A66B77}"/>
                  </a:ext>
                </a:extLst>
              </p:cNvPr>
              <p:cNvSpPr/>
              <p:nvPr/>
            </p:nvSpPr>
            <p:spPr>
              <a:xfrm>
                <a:off x="5986853" y="787854"/>
                <a:ext cx="25166" cy="14497"/>
              </a:xfrm>
              <a:custGeom>
                <a:avLst/>
                <a:gdLst/>
                <a:ahLst/>
                <a:cxnLst/>
                <a:rect l="l" t="t" r="r" b="b"/>
                <a:pathLst>
                  <a:path w="493" h="284" fill="none" extrusionOk="0">
                    <a:moveTo>
                      <a:pt x="1" y="284"/>
                    </a:moveTo>
                    <a:lnTo>
                      <a:pt x="492" y="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49;p50">
                <a:extLst>
                  <a:ext uri="{FF2B5EF4-FFF2-40B4-BE49-F238E27FC236}">
                    <a16:creationId xmlns:a16="http://schemas.microsoft.com/office/drawing/2014/main" id="{5EA6962E-4FB7-1D01-C3D5-AB2617D16714}"/>
                  </a:ext>
                </a:extLst>
              </p:cNvPr>
              <p:cNvSpPr/>
              <p:nvPr/>
            </p:nvSpPr>
            <p:spPr>
              <a:xfrm>
                <a:off x="5618304" y="1175699"/>
                <a:ext cx="29965" cy="13579"/>
              </a:xfrm>
              <a:custGeom>
                <a:avLst/>
                <a:gdLst/>
                <a:ahLst/>
                <a:cxnLst/>
                <a:rect l="l" t="t" r="r" b="b"/>
                <a:pathLst>
                  <a:path w="587" h="266" fill="none" extrusionOk="0">
                    <a:moveTo>
                      <a:pt x="0" y="265"/>
                    </a:moveTo>
                    <a:cubicBezTo>
                      <a:pt x="189" y="190"/>
                      <a:pt x="378" y="95"/>
                      <a:pt x="58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50;p50">
                <a:extLst>
                  <a:ext uri="{FF2B5EF4-FFF2-40B4-BE49-F238E27FC236}">
                    <a16:creationId xmlns:a16="http://schemas.microsoft.com/office/drawing/2014/main" id="{E5B9DD65-2351-9DB6-CDE5-D3967AB2C36E}"/>
                  </a:ext>
                </a:extLst>
              </p:cNvPr>
              <p:cNvSpPr/>
              <p:nvPr/>
            </p:nvSpPr>
            <p:spPr>
              <a:xfrm>
                <a:off x="5800639" y="1242263"/>
                <a:ext cx="116797" cy="20317"/>
              </a:xfrm>
              <a:custGeom>
                <a:avLst/>
                <a:gdLst/>
                <a:ahLst/>
                <a:cxnLst/>
                <a:rect l="l" t="t" r="r" b="b"/>
                <a:pathLst>
                  <a:path w="2288" h="398" fill="none" extrusionOk="0">
                    <a:moveTo>
                      <a:pt x="1" y="76"/>
                    </a:moveTo>
                    <a:cubicBezTo>
                      <a:pt x="719" y="398"/>
                      <a:pt x="1588" y="360"/>
                      <a:pt x="2288"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51;p50">
                <a:extLst>
                  <a:ext uri="{FF2B5EF4-FFF2-40B4-BE49-F238E27FC236}">
                    <a16:creationId xmlns:a16="http://schemas.microsoft.com/office/drawing/2014/main" id="{A8C7C9DF-DBB0-4F50-9CA5-579512576F68}"/>
                  </a:ext>
                </a:extLst>
              </p:cNvPr>
              <p:cNvSpPr/>
              <p:nvPr/>
            </p:nvSpPr>
            <p:spPr>
              <a:xfrm>
                <a:off x="3929871" y="1459360"/>
                <a:ext cx="402356" cy="80145"/>
              </a:xfrm>
              <a:custGeom>
                <a:avLst/>
                <a:gdLst/>
                <a:ahLst/>
                <a:cxnLst/>
                <a:rect l="l" t="t" r="r" b="b"/>
                <a:pathLst>
                  <a:path w="7882" h="1570" fill="none" extrusionOk="0">
                    <a:moveTo>
                      <a:pt x="0" y="38"/>
                    </a:moveTo>
                    <a:cubicBezTo>
                      <a:pt x="1059" y="1021"/>
                      <a:pt x="2495" y="1569"/>
                      <a:pt x="3950" y="1550"/>
                    </a:cubicBezTo>
                    <a:cubicBezTo>
                      <a:pt x="5387" y="1550"/>
                      <a:pt x="6823" y="983"/>
                      <a:pt x="7882"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352;p50">
                <a:extLst>
                  <a:ext uri="{FF2B5EF4-FFF2-40B4-BE49-F238E27FC236}">
                    <a16:creationId xmlns:a16="http://schemas.microsoft.com/office/drawing/2014/main" id="{DF75E356-82B4-E7A6-5A63-E33B3BA9CA24}"/>
                  </a:ext>
                </a:extLst>
              </p:cNvPr>
              <p:cNvSpPr/>
              <p:nvPr/>
            </p:nvSpPr>
            <p:spPr>
              <a:xfrm>
                <a:off x="4771153" y="1460330"/>
                <a:ext cx="57990" cy="484390"/>
              </a:xfrm>
              <a:custGeom>
                <a:avLst/>
                <a:gdLst/>
                <a:ahLst/>
                <a:cxnLst/>
                <a:rect l="l" t="t" r="r" b="b"/>
                <a:pathLst>
                  <a:path w="1136" h="9489" fill="none" extrusionOk="0">
                    <a:moveTo>
                      <a:pt x="1135" y="0"/>
                    </a:moveTo>
                    <a:cubicBezTo>
                      <a:pt x="1022" y="908"/>
                      <a:pt x="95" y="8582"/>
                      <a:pt x="1" y="948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353;p50">
                <a:extLst>
                  <a:ext uri="{FF2B5EF4-FFF2-40B4-BE49-F238E27FC236}">
                    <a16:creationId xmlns:a16="http://schemas.microsoft.com/office/drawing/2014/main" id="{4DA034C1-8384-B9EE-00E1-D12BA5F06054}"/>
                  </a:ext>
                </a:extLst>
              </p:cNvPr>
              <p:cNvSpPr/>
              <p:nvPr/>
            </p:nvSpPr>
            <p:spPr>
              <a:xfrm>
                <a:off x="3612419" y="1564514"/>
                <a:ext cx="51" cy="573212"/>
              </a:xfrm>
              <a:custGeom>
                <a:avLst/>
                <a:gdLst/>
                <a:ahLst/>
                <a:cxnLst/>
                <a:rect l="l" t="t" r="r" b="b"/>
                <a:pathLst>
                  <a:path w="1" h="11229" fill="none" extrusionOk="0">
                    <a:moveTo>
                      <a:pt x="1" y="1"/>
                    </a:moveTo>
                    <a:lnTo>
                      <a:pt x="1" y="11228"/>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354;p50">
                <a:extLst>
                  <a:ext uri="{FF2B5EF4-FFF2-40B4-BE49-F238E27FC236}">
                    <a16:creationId xmlns:a16="http://schemas.microsoft.com/office/drawing/2014/main" id="{3E55C224-70A4-7DE4-3C67-10B5D7DE2ED3}"/>
                  </a:ext>
                </a:extLst>
              </p:cNvPr>
              <p:cNvSpPr/>
              <p:nvPr/>
            </p:nvSpPr>
            <p:spPr>
              <a:xfrm>
                <a:off x="3965552" y="1217199"/>
                <a:ext cx="378262" cy="282446"/>
              </a:xfrm>
              <a:custGeom>
                <a:avLst/>
                <a:gdLst/>
                <a:ahLst/>
                <a:cxnLst/>
                <a:rect l="l" t="t" r="r" b="b"/>
                <a:pathLst>
                  <a:path w="7410" h="5533" extrusionOk="0">
                    <a:moveTo>
                      <a:pt x="6824" y="0"/>
                    </a:moveTo>
                    <a:lnTo>
                      <a:pt x="775" y="2174"/>
                    </a:lnTo>
                    <a:cubicBezTo>
                      <a:pt x="927" y="2590"/>
                      <a:pt x="1078" y="3006"/>
                      <a:pt x="1229" y="3421"/>
                    </a:cubicBezTo>
                    <a:cubicBezTo>
                      <a:pt x="813" y="3705"/>
                      <a:pt x="416" y="3988"/>
                      <a:pt x="0" y="4253"/>
                    </a:cubicBezTo>
                    <a:cubicBezTo>
                      <a:pt x="865" y="5057"/>
                      <a:pt x="2046" y="5532"/>
                      <a:pt x="3222" y="5532"/>
                    </a:cubicBezTo>
                    <a:cubicBezTo>
                      <a:pt x="3511" y="5532"/>
                      <a:pt x="3799" y="5504"/>
                      <a:pt x="4083" y="5444"/>
                    </a:cubicBezTo>
                    <a:cubicBezTo>
                      <a:pt x="5538" y="5141"/>
                      <a:pt x="6805" y="4121"/>
                      <a:pt x="7410" y="2779"/>
                    </a:cubicBezTo>
                    <a:cubicBezTo>
                      <a:pt x="7202" y="1890"/>
                      <a:pt x="7013" y="870"/>
                      <a:pt x="6824"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355;p50">
                <a:extLst>
                  <a:ext uri="{FF2B5EF4-FFF2-40B4-BE49-F238E27FC236}">
                    <a16:creationId xmlns:a16="http://schemas.microsoft.com/office/drawing/2014/main" id="{B016D220-BFD3-D631-C25F-C64D16DC550B}"/>
                  </a:ext>
                </a:extLst>
              </p:cNvPr>
              <p:cNvSpPr/>
              <p:nvPr/>
            </p:nvSpPr>
            <p:spPr>
              <a:xfrm>
                <a:off x="3559331" y="1196934"/>
                <a:ext cx="233593" cy="142831"/>
              </a:xfrm>
              <a:custGeom>
                <a:avLst/>
                <a:gdLst/>
                <a:ahLst/>
                <a:cxnLst/>
                <a:rect l="l" t="t" r="r" b="b"/>
                <a:pathLst>
                  <a:path w="4576" h="2798" fill="none" extrusionOk="0">
                    <a:moveTo>
                      <a:pt x="1" y="2798"/>
                    </a:moveTo>
                    <a:cubicBezTo>
                      <a:pt x="1532" y="1872"/>
                      <a:pt x="3044" y="927"/>
                      <a:pt x="4575" y="0"/>
                    </a:cubicBezTo>
                  </a:path>
                </a:pathLst>
              </a:custGeom>
              <a:noFill/>
              <a:ln w="8975" cap="rnd" cmpd="sng">
                <a:solidFill>
                  <a:srgbClr val="5A3A5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356;p50">
                <a:extLst>
                  <a:ext uri="{FF2B5EF4-FFF2-40B4-BE49-F238E27FC236}">
                    <a16:creationId xmlns:a16="http://schemas.microsoft.com/office/drawing/2014/main" id="{3ACB3633-418F-783C-0E2D-FD34D74AD941}"/>
                  </a:ext>
                </a:extLst>
              </p:cNvPr>
              <p:cNvSpPr/>
              <p:nvPr/>
            </p:nvSpPr>
            <p:spPr>
              <a:xfrm>
                <a:off x="3587355" y="662792"/>
                <a:ext cx="960050" cy="930749"/>
              </a:xfrm>
              <a:custGeom>
                <a:avLst/>
                <a:gdLst/>
                <a:ahLst/>
                <a:cxnLst/>
                <a:rect l="l" t="t" r="r" b="b"/>
                <a:pathLst>
                  <a:path w="18807" h="18233" extrusionOk="0">
                    <a:moveTo>
                      <a:pt x="10558" y="0"/>
                    </a:moveTo>
                    <a:cubicBezTo>
                      <a:pt x="10435" y="0"/>
                      <a:pt x="10311" y="4"/>
                      <a:pt x="10188" y="12"/>
                    </a:cubicBezTo>
                    <a:lnTo>
                      <a:pt x="5973" y="8801"/>
                    </a:lnTo>
                    <a:cubicBezTo>
                      <a:pt x="3969" y="10408"/>
                      <a:pt x="2004" y="12071"/>
                      <a:pt x="0" y="13678"/>
                    </a:cubicBezTo>
                    <a:cubicBezTo>
                      <a:pt x="340" y="13980"/>
                      <a:pt x="662" y="14264"/>
                      <a:pt x="1002" y="14547"/>
                    </a:cubicBezTo>
                    <a:cubicBezTo>
                      <a:pt x="1588" y="14056"/>
                      <a:pt x="2174" y="13564"/>
                      <a:pt x="2760" y="13073"/>
                    </a:cubicBezTo>
                    <a:lnTo>
                      <a:pt x="2760" y="13073"/>
                    </a:lnTo>
                    <a:cubicBezTo>
                      <a:pt x="2344" y="13715"/>
                      <a:pt x="1947" y="14358"/>
                      <a:pt x="1550" y="15001"/>
                    </a:cubicBezTo>
                    <a:cubicBezTo>
                      <a:pt x="2457" y="15776"/>
                      <a:pt x="3383" y="16513"/>
                      <a:pt x="4253" y="17307"/>
                    </a:cubicBezTo>
                    <a:cubicBezTo>
                      <a:pt x="5444" y="15171"/>
                      <a:pt x="6634" y="13129"/>
                      <a:pt x="7825" y="10994"/>
                    </a:cubicBezTo>
                    <a:cubicBezTo>
                      <a:pt x="8522" y="11114"/>
                      <a:pt x="9236" y="11180"/>
                      <a:pt x="9950" y="11180"/>
                    </a:cubicBezTo>
                    <a:cubicBezTo>
                      <a:pt x="10920" y="11180"/>
                      <a:pt x="11890" y="11058"/>
                      <a:pt x="12815" y="10786"/>
                    </a:cubicBezTo>
                    <a:cubicBezTo>
                      <a:pt x="13307" y="13205"/>
                      <a:pt x="13760" y="15813"/>
                      <a:pt x="14233" y="18233"/>
                    </a:cubicBezTo>
                    <a:cubicBezTo>
                      <a:pt x="15102" y="17836"/>
                      <a:pt x="15953" y="17496"/>
                      <a:pt x="16803" y="17137"/>
                    </a:cubicBezTo>
                    <a:cubicBezTo>
                      <a:pt x="16709" y="16475"/>
                      <a:pt x="16595" y="15832"/>
                      <a:pt x="16482" y="15190"/>
                    </a:cubicBezTo>
                    <a:lnTo>
                      <a:pt x="16482" y="15190"/>
                    </a:lnTo>
                    <a:cubicBezTo>
                      <a:pt x="16784" y="15757"/>
                      <a:pt x="17106" y="16324"/>
                      <a:pt x="17408" y="16891"/>
                    </a:cubicBezTo>
                    <a:cubicBezTo>
                      <a:pt x="17862" y="16683"/>
                      <a:pt x="18334" y="16494"/>
                      <a:pt x="18807" y="16267"/>
                    </a:cubicBezTo>
                    <a:cubicBezTo>
                      <a:pt x="17673" y="14131"/>
                      <a:pt x="16671" y="11976"/>
                      <a:pt x="15537" y="9841"/>
                    </a:cubicBezTo>
                    <a:cubicBezTo>
                      <a:pt x="16936" y="7951"/>
                      <a:pt x="17125" y="5267"/>
                      <a:pt x="16009" y="3225"/>
                    </a:cubicBezTo>
                    <a:cubicBezTo>
                      <a:pt x="14953" y="1273"/>
                      <a:pt x="12777" y="0"/>
                      <a:pt x="10558" y="0"/>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357;p50">
                <a:extLst>
                  <a:ext uri="{FF2B5EF4-FFF2-40B4-BE49-F238E27FC236}">
                    <a16:creationId xmlns:a16="http://schemas.microsoft.com/office/drawing/2014/main" id="{72C5F602-C165-209E-9316-21A96F47FBF9}"/>
                  </a:ext>
                </a:extLst>
              </p:cNvPr>
              <p:cNvSpPr/>
              <p:nvPr/>
            </p:nvSpPr>
            <p:spPr>
              <a:xfrm>
                <a:off x="3761012" y="718177"/>
                <a:ext cx="698585" cy="631407"/>
              </a:xfrm>
              <a:custGeom>
                <a:avLst/>
                <a:gdLst/>
                <a:ahLst/>
                <a:cxnLst/>
                <a:rect l="l" t="t" r="r" b="b"/>
                <a:pathLst>
                  <a:path w="13685" h="12369" extrusionOk="0">
                    <a:moveTo>
                      <a:pt x="5302" y="1"/>
                    </a:moveTo>
                    <a:cubicBezTo>
                      <a:pt x="4722" y="1"/>
                      <a:pt x="4139" y="57"/>
                      <a:pt x="3573" y="137"/>
                    </a:cubicBezTo>
                    <a:cubicBezTo>
                      <a:pt x="2174" y="2121"/>
                      <a:pt x="1059" y="4257"/>
                      <a:pt x="359" y="6563"/>
                    </a:cubicBezTo>
                    <a:cubicBezTo>
                      <a:pt x="0" y="7773"/>
                      <a:pt x="303" y="9134"/>
                      <a:pt x="983" y="10192"/>
                    </a:cubicBezTo>
                    <a:cubicBezTo>
                      <a:pt x="1645" y="11251"/>
                      <a:pt x="2779" y="12007"/>
                      <a:pt x="4007" y="12233"/>
                    </a:cubicBezTo>
                    <a:cubicBezTo>
                      <a:pt x="4480" y="12323"/>
                      <a:pt x="4968" y="12369"/>
                      <a:pt x="5459" y="12369"/>
                    </a:cubicBezTo>
                    <a:cubicBezTo>
                      <a:pt x="7341" y="12369"/>
                      <a:pt x="9257" y="11700"/>
                      <a:pt x="10472" y="10306"/>
                    </a:cubicBezTo>
                    <a:cubicBezTo>
                      <a:pt x="10750" y="10431"/>
                      <a:pt x="11056" y="10492"/>
                      <a:pt x="11364" y="10492"/>
                    </a:cubicBezTo>
                    <a:cubicBezTo>
                      <a:pt x="11891" y="10492"/>
                      <a:pt x="12421" y="10312"/>
                      <a:pt x="12815" y="9965"/>
                    </a:cubicBezTo>
                    <a:cubicBezTo>
                      <a:pt x="13420" y="9398"/>
                      <a:pt x="13685" y="8472"/>
                      <a:pt x="13401" y="7678"/>
                    </a:cubicBezTo>
                    <a:cubicBezTo>
                      <a:pt x="13137" y="6884"/>
                      <a:pt x="12381" y="6299"/>
                      <a:pt x="11549" y="6223"/>
                    </a:cubicBezTo>
                    <a:cubicBezTo>
                      <a:pt x="11284" y="6544"/>
                      <a:pt x="11020" y="6884"/>
                      <a:pt x="10755" y="7206"/>
                    </a:cubicBezTo>
                    <a:cubicBezTo>
                      <a:pt x="10264" y="5996"/>
                      <a:pt x="9961" y="4749"/>
                      <a:pt x="9999" y="3444"/>
                    </a:cubicBezTo>
                    <a:cubicBezTo>
                      <a:pt x="10056" y="2084"/>
                      <a:pt x="8884" y="912"/>
                      <a:pt x="7618" y="401"/>
                    </a:cubicBezTo>
                    <a:cubicBezTo>
                      <a:pt x="6885" y="106"/>
                      <a:pt x="6096" y="1"/>
                      <a:pt x="5302"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358;p50">
                <a:extLst>
                  <a:ext uri="{FF2B5EF4-FFF2-40B4-BE49-F238E27FC236}">
                    <a16:creationId xmlns:a16="http://schemas.microsoft.com/office/drawing/2014/main" id="{4A41D072-61A0-7F64-434B-9D1289DBBCEB}"/>
                  </a:ext>
                </a:extLst>
              </p:cNvPr>
              <p:cNvSpPr/>
              <p:nvPr/>
            </p:nvSpPr>
            <p:spPr>
              <a:xfrm>
                <a:off x="3844931" y="959572"/>
                <a:ext cx="35784" cy="36703"/>
              </a:xfrm>
              <a:custGeom>
                <a:avLst/>
                <a:gdLst/>
                <a:ahLst/>
                <a:cxnLst/>
                <a:rect l="l" t="t" r="r" b="b"/>
                <a:pathLst>
                  <a:path w="701" h="719" extrusionOk="0">
                    <a:moveTo>
                      <a:pt x="360" y="1"/>
                    </a:moveTo>
                    <a:cubicBezTo>
                      <a:pt x="152" y="1"/>
                      <a:pt x="1" y="171"/>
                      <a:pt x="1" y="360"/>
                    </a:cubicBezTo>
                    <a:cubicBezTo>
                      <a:pt x="1" y="549"/>
                      <a:pt x="152" y="719"/>
                      <a:pt x="360" y="719"/>
                    </a:cubicBezTo>
                    <a:cubicBezTo>
                      <a:pt x="549" y="719"/>
                      <a:pt x="700" y="549"/>
                      <a:pt x="700" y="360"/>
                    </a:cubicBezTo>
                    <a:cubicBezTo>
                      <a:pt x="700" y="171"/>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359;p50">
                <a:extLst>
                  <a:ext uri="{FF2B5EF4-FFF2-40B4-BE49-F238E27FC236}">
                    <a16:creationId xmlns:a16="http://schemas.microsoft.com/office/drawing/2014/main" id="{703190AD-8C45-D7C1-DB08-DDBC0D4C7838}"/>
                  </a:ext>
                </a:extLst>
              </p:cNvPr>
              <p:cNvSpPr/>
              <p:nvPr/>
            </p:nvSpPr>
            <p:spPr>
              <a:xfrm>
                <a:off x="4088061" y="1029045"/>
                <a:ext cx="35784" cy="36703"/>
              </a:xfrm>
              <a:custGeom>
                <a:avLst/>
                <a:gdLst/>
                <a:ahLst/>
                <a:cxnLst/>
                <a:rect l="l" t="t" r="r" b="b"/>
                <a:pathLst>
                  <a:path w="701" h="719" extrusionOk="0">
                    <a:moveTo>
                      <a:pt x="360" y="1"/>
                    </a:moveTo>
                    <a:cubicBezTo>
                      <a:pt x="152" y="1"/>
                      <a:pt x="1" y="171"/>
                      <a:pt x="1" y="360"/>
                    </a:cubicBezTo>
                    <a:cubicBezTo>
                      <a:pt x="1" y="568"/>
                      <a:pt x="152" y="719"/>
                      <a:pt x="360" y="719"/>
                    </a:cubicBezTo>
                    <a:cubicBezTo>
                      <a:pt x="549" y="719"/>
                      <a:pt x="700" y="568"/>
                      <a:pt x="700" y="360"/>
                    </a:cubicBezTo>
                    <a:cubicBezTo>
                      <a:pt x="700" y="171"/>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360;p50">
                <a:extLst>
                  <a:ext uri="{FF2B5EF4-FFF2-40B4-BE49-F238E27FC236}">
                    <a16:creationId xmlns:a16="http://schemas.microsoft.com/office/drawing/2014/main" id="{EADC304A-9358-70E0-0C4D-3B99A46920AD}"/>
                  </a:ext>
                </a:extLst>
              </p:cNvPr>
              <p:cNvSpPr/>
              <p:nvPr/>
            </p:nvSpPr>
            <p:spPr>
              <a:xfrm>
                <a:off x="4001233" y="1144816"/>
                <a:ext cx="42523" cy="18377"/>
              </a:xfrm>
              <a:custGeom>
                <a:avLst/>
                <a:gdLst/>
                <a:ahLst/>
                <a:cxnLst/>
                <a:rect l="l" t="t" r="r" b="b"/>
                <a:pathLst>
                  <a:path w="833" h="360" fill="none" extrusionOk="0">
                    <a:moveTo>
                      <a:pt x="1" y="1"/>
                    </a:moveTo>
                    <a:cubicBezTo>
                      <a:pt x="39" y="190"/>
                      <a:pt x="209" y="322"/>
                      <a:pt x="379" y="341"/>
                    </a:cubicBezTo>
                    <a:cubicBezTo>
                      <a:pt x="568" y="360"/>
                      <a:pt x="757" y="246"/>
                      <a:pt x="832" y="9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361;p50">
                <a:extLst>
                  <a:ext uri="{FF2B5EF4-FFF2-40B4-BE49-F238E27FC236}">
                    <a16:creationId xmlns:a16="http://schemas.microsoft.com/office/drawing/2014/main" id="{DD33C817-8C93-F698-226E-8896F9B822BE}"/>
                  </a:ext>
                </a:extLst>
              </p:cNvPr>
              <p:cNvSpPr/>
              <p:nvPr/>
            </p:nvSpPr>
            <p:spPr>
              <a:xfrm>
                <a:off x="3972290" y="1032924"/>
                <a:ext cx="29965" cy="60798"/>
              </a:xfrm>
              <a:custGeom>
                <a:avLst/>
                <a:gdLst/>
                <a:ahLst/>
                <a:cxnLst/>
                <a:rect l="l" t="t" r="r" b="b"/>
                <a:pathLst>
                  <a:path w="587" h="1191" fill="none" extrusionOk="0">
                    <a:moveTo>
                      <a:pt x="587" y="0"/>
                    </a:moveTo>
                    <a:cubicBezTo>
                      <a:pt x="398" y="397"/>
                      <a:pt x="190" y="794"/>
                      <a:pt x="1" y="1191"/>
                    </a:cubicBezTo>
                    <a:cubicBezTo>
                      <a:pt x="114" y="1172"/>
                      <a:pt x="228" y="1153"/>
                      <a:pt x="360" y="11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362;p50">
                <a:extLst>
                  <a:ext uri="{FF2B5EF4-FFF2-40B4-BE49-F238E27FC236}">
                    <a16:creationId xmlns:a16="http://schemas.microsoft.com/office/drawing/2014/main" id="{7961C6F9-AD9B-C377-4E32-7C9F4B1C3249}"/>
                  </a:ext>
                </a:extLst>
              </p:cNvPr>
              <p:cNvSpPr/>
              <p:nvPr/>
            </p:nvSpPr>
            <p:spPr>
              <a:xfrm>
                <a:off x="4033085" y="975038"/>
                <a:ext cx="222924" cy="222924"/>
              </a:xfrm>
              <a:custGeom>
                <a:avLst/>
                <a:gdLst/>
                <a:ahLst/>
                <a:cxnLst/>
                <a:rect l="l" t="t" r="r" b="b"/>
                <a:pathLst>
                  <a:path w="4367" h="4367" fill="none" extrusionOk="0">
                    <a:moveTo>
                      <a:pt x="4102" y="1720"/>
                    </a:moveTo>
                    <a:cubicBezTo>
                      <a:pt x="4367" y="2798"/>
                      <a:pt x="3705" y="3856"/>
                      <a:pt x="2628" y="4121"/>
                    </a:cubicBezTo>
                    <a:cubicBezTo>
                      <a:pt x="1569" y="4366"/>
                      <a:pt x="492" y="3705"/>
                      <a:pt x="246" y="2646"/>
                    </a:cubicBezTo>
                    <a:cubicBezTo>
                      <a:pt x="0" y="1569"/>
                      <a:pt x="662" y="492"/>
                      <a:pt x="1721" y="246"/>
                    </a:cubicBezTo>
                    <a:cubicBezTo>
                      <a:pt x="2798" y="0"/>
                      <a:pt x="3856" y="662"/>
                      <a:pt x="4102" y="1720"/>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363;p50">
                <a:extLst>
                  <a:ext uri="{FF2B5EF4-FFF2-40B4-BE49-F238E27FC236}">
                    <a16:creationId xmlns:a16="http://schemas.microsoft.com/office/drawing/2014/main" id="{13404CAB-0D85-86FF-455F-3646C5882FF0}"/>
                  </a:ext>
                </a:extLst>
              </p:cNvPr>
              <p:cNvSpPr/>
              <p:nvPr/>
            </p:nvSpPr>
            <p:spPr>
              <a:xfrm>
                <a:off x="3771630" y="903626"/>
                <a:ext cx="202659" cy="202659"/>
              </a:xfrm>
              <a:custGeom>
                <a:avLst/>
                <a:gdLst/>
                <a:ahLst/>
                <a:cxnLst/>
                <a:rect l="l" t="t" r="r" b="b"/>
                <a:pathLst>
                  <a:path w="3970" h="3970" fill="none" extrusionOk="0">
                    <a:moveTo>
                      <a:pt x="3970" y="1985"/>
                    </a:moveTo>
                    <a:cubicBezTo>
                      <a:pt x="3970" y="3081"/>
                      <a:pt x="3081" y="3970"/>
                      <a:pt x="1985" y="3970"/>
                    </a:cubicBezTo>
                    <a:cubicBezTo>
                      <a:pt x="889" y="3970"/>
                      <a:pt x="0" y="3081"/>
                      <a:pt x="0" y="1985"/>
                    </a:cubicBezTo>
                    <a:cubicBezTo>
                      <a:pt x="0" y="889"/>
                      <a:pt x="889" y="0"/>
                      <a:pt x="1985" y="0"/>
                    </a:cubicBezTo>
                    <a:cubicBezTo>
                      <a:pt x="3081" y="0"/>
                      <a:pt x="3970" y="889"/>
                      <a:pt x="3970" y="1985"/>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364;p50">
                <a:extLst>
                  <a:ext uri="{FF2B5EF4-FFF2-40B4-BE49-F238E27FC236}">
                    <a16:creationId xmlns:a16="http://schemas.microsoft.com/office/drawing/2014/main" id="{2F1C0937-AADA-BD96-978D-5CB401A3AFB4}"/>
                  </a:ext>
                </a:extLst>
              </p:cNvPr>
              <p:cNvSpPr/>
              <p:nvPr/>
            </p:nvSpPr>
            <p:spPr>
              <a:xfrm>
                <a:off x="3975199" y="994334"/>
                <a:ext cx="79175" cy="37673"/>
              </a:xfrm>
              <a:custGeom>
                <a:avLst/>
                <a:gdLst/>
                <a:ahLst/>
                <a:cxnLst/>
                <a:rect l="l" t="t" r="r" b="b"/>
                <a:pathLst>
                  <a:path w="1551" h="738" fill="none" extrusionOk="0">
                    <a:moveTo>
                      <a:pt x="0" y="189"/>
                    </a:moveTo>
                    <a:cubicBezTo>
                      <a:pt x="265" y="38"/>
                      <a:pt x="624" y="0"/>
                      <a:pt x="908" y="95"/>
                    </a:cubicBezTo>
                    <a:cubicBezTo>
                      <a:pt x="1210" y="208"/>
                      <a:pt x="1456" y="454"/>
                      <a:pt x="1550" y="73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65;p50">
                <a:extLst>
                  <a:ext uri="{FF2B5EF4-FFF2-40B4-BE49-F238E27FC236}">
                    <a16:creationId xmlns:a16="http://schemas.microsoft.com/office/drawing/2014/main" id="{095B279F-6FA5-D00B-091B-41A2D01B2BFF}"/>
                  </a:ext>
                </a:extLst>
              </p:cNvPr>
              <p:cNvSpPr/>
              <p:nvPr/>
            </p:nvSpPr>
            <p:spPr>
              <a:xfrm>
                <a:off x="4335071" y="1118783"/>
                <a:ext cx="55999" cy="6789"/>
              </a:xfrm>
              <a:custGeom>
                <a:avLst/>
                <a:gdLst/>
                <a:ahLst/>
                <a:cxnLst/>
                <a:rect l="l" t="t" r="r" b="b"/>
                <a:pathLst>
                  <a:path w="1097" h="133" fill="none" extrusionOk="0">
                    <a:moveTo>
                      <a:pt x="1" y="0"/>
                    </a:moveTo>
                    <a:cubicBezTo>
                      <a:pt x="379" y="57"/>
                      <a:pt x="738" y="95"/>
                      <a:pt x="1097" y="13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66;p50">
                <a:extLst>
                  <a:ext uri="{FF2B5EF4-FFF2-40B4-BE49-F238E27FC236}">
                    <a16:creationId xmlns:a16="http://schemas.microsoft.com/office/drawing/2014/main" id="{47D343E0-C2DD-6E3C-8E71-032346B19D3A}"/>
                  </a:ext>
                </a:extLst>
              </p:cNvPr>
              <p:cNvSpPr/>
              <p:nvPr/>
            </p:nvSpPr>
            <p:spPr>
              <a:xfrm>
                <a:off x="4005112" y="1330061"/>
                <a:ext cx="162127" cy="28995"/>
              </a:xfrm>
              <a:custGeom>
                <a:avLst/>
                <a:gdLst/>
                <a:ahLst/>
                <a:cxnLst/>
                <a:rect l="l" t="t" r="r" b="b"/>
                <a:pathLst>
                  <a:path w="3176" h="568" fill="none" extrusionOk="0">
                    <a:moveTo>
                      <a:pt x="0" y="454"/>
                    </a:moveTo>
                    <a:cubicBezTo>
                      <a:pt x="1078" y="568"/>
                      <a:pt x="2174" y="417"/>
                      <a:pt x="317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67;p50">
                <a:extLst>
                  <a:ext uri="{FF2B5EF4-FFF2-40B4-BE49-F238E27FC236}">
                    <a16:creationId xmlns:a16="http://schemas.microsoft.com/office/drawing/2014/main" id="{A200D89B-14D5-08B0-F82E-FCE0702DE2F9}"/>
                  </a:ext>
                </a:extLst>
              </p:cNvPr>
              <p:cNvSpPr/>
              <p:nvPr/>
            </p:nvSpPr>
            <p:spPr>
              <a:xfrm>
                <a:off x="3879693" y="873713"/>
                <a:ext cx="82033" cy="35733"/>
              </a:xfrm>
              <a:custGeom>
                <a:avLst/>
                <a:gdLst/>
                <a:ahLst/>
                <a:cxnLst/>
                <a:rect l="l" t="t" r="r" b="b"/>
                <a:pathLst>
                  <a:path w="1607" h="700" fill="none" extrusionOk="0">
                    <a:moveTo>
                      <a:pt x="0" y="171"/>
                    </a:moveTo>
                    <a:cubicBezTo>
                      <a:pt x="586" y="1"/>
                      <a:pt x="1248" y="208"/>
                      <a:pt x="1607" y="70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68;p50">
                <a:extLst>
                  <a:ext uri="{FF2B5EF4-FFF2-40B4-BE49-F238E27FC236}">
                    <a16:creationId xmlns:a16="http://schemas.microsoft.com/office/drawing/2014/main" id="{784400C2-7C3D-E67A-CBA6-7D11E5DAC0AC}"/>
                  </a:ext>
                </a:extLst>
              </p:cNvPr>
              <p:cNvSpPr/>
              <p:nvPr/>
            </p:nvSpPr>
            <p:spPr>
              <a:xfrm>
                <a:off x="4135380" y="953803"/>
                <a:ext cx="42472" cy="14497"/>
              </a:xfrm>
              <a:custGeom>
                <a:avLst/>
                <a:gdLst/>
                <a:ahLst/>
                <a:cxnLst/>
                <a:rect l="l" t="t" r="r" b="b"/>
                <a:pathLst>
                  <a:path w="832" h="284" fill="none" extrusionOk="0">
                    <a:moveTo>
                      <a:pt x="0" y="0"/>
                    </a:moveTo>
                    <a:cubicBezTo>
                      <a:pt x="284" y="95"/>
                      <a:pt x="548" y="189"/>
                      <a:pt x="832" y="28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69;p50">
                <a:extLst>
                  <a:ext uri="{FF2B5EF4-FFF2-40B4-BE49-F238E27FC236}">
                    <a16:creationId xmlns:a16="http://schemas.microsoft.com/office/drawing/2014/main" id="{66A251AB-A9DA-BE7A-CB78-E59DDE40531A}"/>
                  </a:ext>
                </a:extLst>
              </p:cNvPr>
              <p:cNvSpPr/>
              <p:nvPr/>
            </p:nvSpPr>
            <p:spPr>
              <a:xfrm>
                <a:off x="3745546" y="632216"/>
                <a:ext cx="643658" cy="383367"/>
              </a:xfrm>
              <a:custGeom>
                <a:avLst/>
                <a:gdLst/>
                <a:ahLst/>
                <a:cxnLst/>
                <a:rect l="l" t="t" r="r" b="b"/>
                <a:pathLst>
                  <a:path w="12609" h="7510" extrusionOk="0">
                    <a:moveTo>
                      <a:pt x="6600" y="0"/>
                    </a:moveTo>
                    <a:cubicBezTo>
                      <a:pt x="5868" y="0"/>
                      <a:pt x="5133" y="121"/>
                      <a:pt x="4443" y="346"/>
                    </a:cubicBezTo>
                    <a:cubicBezTo>
                      <a:pt x="2685" y="932"/>
                      <a:pt x="1211" y="2123"/>
                      <a:pt x="1" y="3503"/>
                    </a:cubicBezTo>
                    <a:lnTo>
                      <a:pt x="2931" y="4429"/>
                    </a:lnTo>
                    <a:cubicBezTo>
                      <a:pt x="3322" y="3684"/>
                      <a:pt x="3971" y="3067"/>
                      <a:pt x="4750" y="2724"/>
                    </a:cubicBezTo>
                    <a:lnTo>
                      <a:pt x="4750" y="2724"/>
                    </a:lnTo>
                    <a:cubicBezTo>
                      <a:pt x="4228" y="3251"/>
                      <a:pt x="3836" y="3925"/>
                      <a:pt x="3611" y="4656"/>
                    </a:cubicBezTo>
                    <a:lnTo>
                      <a:pt x="12608" y="7510"/>
                    </a:lnTo>
                    <a:cubicBezTo>
                      <a:pt x="12589" y="6244"/>
                      <a:pt x="12438" y="4996"/>
                      <a:pt x="11984" y="3824"/>
                    </a:cubicBezTo>
                    <a:cubicBezTo>
                      <a:pt x="11531" y="2652"/>
                      <a:pt x="10775" y="1575"/>
                      <a:pt x="9735" y="895"/>
                    </a:cubicBezTo>
                    <a:cubicBezTo>
                      <a:pt x="8812" y="279"/>
                      <a:pt x="7710" y="0"/>
                      <a:pt x="6600" y="0"/>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370;p50">
                <a:extLst>
                  <a:ext uri="{FF2B5EF4-FFF2-40B4-BE49-F238E27FC236}">
                    <a16:creationId xmlns:a16="http://schemas.microsoft.com/office/drawing/2014/main" id="{DB33B0A0-52DD-1E28-BF3C-94DBC986D2CA}"/>
                  </a:ext>
                </a:extLst>
              </p:cNvPr>
              <p:cNvSpPr/>
              <p:nvPr/>
            </p:nvSpPr>
            <p:spPr>
              <a:xfrm>
                <a:off x="3700217" y="622874"/>
                <a:ext cx="665813" cy="216186"/>
              </a:xfrm>
              <a:custGeom>
                <a:avLst/>
                <a:gdLst/>
                <a:ahLst/>
                <a:cxnLst/>
                <a:rect l="l" t="t" r="r" b="b"/>
                <a:pathLst>
                  <a:path w="13043" h="4235" fill="none" extrusionOk="0">
                    <a:moveTo>
                      <a:pt x="1" y="3327"/>
                    </a:moveTo>
                    <a:cubicBezTo>
                      <a:pt x="1248" y="2098"/>
                      <a:pt x="2722" y="1096"/>
                      <a:pt x="4386" y="567"/>
                    </a:cubicBezTo>
                    <a:cubicBezTo>
                      <a:pt x="6049" y="38"/>
                      <a:pt x="7882" y="0"/>
                      <a:pt x="9508" y="624"/>
                    </a:cubicBezTo>
                    <a:cubicBezTo>
                      <a:pt x="11133" y="1248"/>
                      <a:pt x="12513" y="2571"/>
                      <a:pt x="13042" y="4234"/>
                    </a:cubicBezTo>
                  </a:path>
                </a:pathLst>
              </a:custGeom>
              <a:noFill/>
              <a:ln w="8975" cap="rnd" cmpd="sng">
                <a:solidFill>
                  <a:srgbClr val="5A3A5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371;p50">
                <a:extLst>
                  <a:ext uri="{FF2B5EF4-FFF2-40B4-BE49-F238E27FC236}">
                    <a16:creationId xmlns:a16="http://schemas.microsoft.com/office/drawing/2014/main" id="{3828755C-4160-0EBC-2ECA-ADCB708C60F5}"/>
                  </a:ext>
                </a:extLst>
              </p:cNvPr>
              <p:cNvSpPr/>
              <p:nvPr/>
            </p:nvSpPr>
            <p:spPr>
              <a:xfrm>
                <a:off x="715992" y="1777732"/>
                <a:ext cx="858772" cy="428442"/>
              </a:xfrm>
              <a:custGeom>
                <a:avLst/>
                <a:gdLst/>
                <a:ahLst/>
                <a:cxnLst/>
                <a:rect l="l" t="t" r="r" b="b"/>
                <a:pathLst>
                  <a:path w="16823" h="8393" extrusionOk="0">
                    <a:moveTo>
                      <a:pt x="16823" y="1"/>
                    </a:moveTo>
                    <a:lnTo>
                      <a:pt x="16823" y="1"/>
                    </a:lnTo>
                    <a:cubicBezTo>
                      <a:pt x="12249" y="1740"/>
                      <a:pt x="1" y="6881"/>
                      <a:pt x="1" y="6881"/>
                    </a:cubicBezTo>
                    <a:lnTo>
                      <a:pt x="15708" y="8393"/>
                    </a:lnTo>
                    <a:lnTo>
                      <a:pt x="16823" y="1"/>
                    </a:ln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72;p50">
                <a:extLst>
                  <a:ext uri="{FF2B5EF4-FFF2-40B4-BE49-F238E27FC236}">
                    <a16:creationId xmlns:a16="http://schemas.microsoft.com/office/drawing/2014/main" id="{1D3AD1F8-0636-D6AA-700F-B8C0DCA68295}"/>
                  </a:ext>
                </a:extLst>
              </p:cNvPr>
              <p:cNvSpPr/>
              <p:nvPr/>
            </p:nvSpPr>
            <p:spPr>
              <a:xfrm>
                <a:off x="720842" y="1966856"/>
                <a:ext cx="397558" cy="163097"/>
              </a:xfrm>
              <a:custGeom>
                <a:avLst/>
                <a:gdLst/>
                <a:ahLst/>
                <a:cxnLst/>
                <a:rect l="l" t="t" r="r" b="b"/>
                <a:pathLst>
                  <a:path w="7788" h="3195" fill="none" extrusionOk="0">
                    <a:moveTo>
                      <a:pt x="7788" y="1"/>
                    </a:moveTo>
                    <a:cubicBezTo>
                      <a:pt x="5085" y="794"/>
                      <a:pt x="2476" y="1872"/>
                      <a:pt x="0" y="319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73;p50">
                <a:extLst>
                  <a:ext uri="{FF2B5EF4-FFF2-40B4-BE49-F238E27FC236}">
                    <a16:creationId xmlns:a16="http://schemas.microsoft.com/office/drawing/2014/main" id="{363A20E5-0C5B-FD71-8636-8C98A1FD9B94}"/>
                  </a:ext>
                </a:extLst>
              </p:cNvPr>
              <p:cNvSpPr/>
              <p:nvPr/>
            </p:nvSpPr>
            <p:spPr>
              <a:xfrm>
                <a:off x="3075981" y="1858690"/>
                <a:ext cx="666782" cy="361978"/>
              </a:xfrm>
              <a:custGeom>
                <a:avLst/>
                <a:gdLst/>
                <a:ahLst/>
                <a:cxnLst/>
                <a:rect l="l" t="t" r="r" b="b"/>
                <a:pathLst>
                  <a:path w="13062" h="7091" extrusionOk="0">
                    <a:moveTo>
                      <a:pt x="5391" y="1"/>
                    </a:moveTo>
                    <a:cubicBezTo>
                      <a:pt x="5150" y="1"/>
                      <a:pt x="4909" y="14"/>
                      <a:pt x="4669" y="40"/>
                    </a:cubicBezTo>
                    <a:cubicBezTo>
                      <a:pt x="2968" y="211"/>
                      <a:pt x="1248" y="1269"/>
                      <a:pt x="0" y="3008"/>
                    </a:cubicBezTo>
                    <a:lnTo>
                      <a:pt x="6994" y="7091"/>
                    </a:lnTo>
                    <a:cubicBezTo>
                      <a:pt x="9016" y="6807"/>
                      <a:pt x="11039" y="6542"/>
                      <a:pt x="13061" y="6259"/>
                    </a:cubicBezTo>
                    <a:cubicBezTo>
                      <a:pt x="12135" y="4444"/>
                      <a:pt x="11133" y="2573"/>
                      <a:pt x="9489" y="1363"/>
                    </a:cubicBezTo>
                    <a:cubicBezTo>
                      <a:pt x="8320" y="487"/>
                      <a:pt x="6858" y="1"/>
                      <a:pt x="5391"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74;p50">
                <a:extLst>
                  <a:ext uri="{FF2B5EF4-FFF2-40B4-BE49-F238E27FC236}">
                    <a16:creationId xmlns:a16="http://schemas.microsoft.com/office/drawing/2014/main" id="{EA10DFBB-F9E5-F391-1F04-D5BA7B99C098}"/>
                  </a:ext>
                </a:extLst>
              </p:cNvPr>
              <p:cNvSpPr/>
              <p:nvPr/>
            </p:nvSpPr>
            <p:spPr>
              <a:xfrm>
                <a:off x="4505869" y="1880027"/>
                <a:ext cx="711143" cy="385000"/>
              </a:xfrm>
              <a:custGeom>
                <a:avLst/>
                <a:gdLst/>
                <a:ahLst/>
                <a:cxnLst/>
                <a:rect l="l" t="t" r="r" b="b"/>
                <a:pathLst>
                  <a:path w="13931" h="7542" extrusionOk="0">
                    <a:moveTo>
                      <a:pt x="4828" y="0"/>
                    </a:moveTo>
                    <a:cubicBezTo>
                      <a:pt x="3091" y="0"/>
                      <a:pt x="1353" y="590"/>
                      <a:pt x="0" y="1683"/>
                    </a:cubicBezTo>
                    <a:lnTo>
                      <a:pt x="6540" y="7542"/>
                    </a:lnTo>
                    <a:cubicBezTo>
                      <a:pt x="8959" y="7069"/>
                      <a:pt x="11530" y="6597"/>
                      <a:pt x="13930" y="6105"/>
                    </a:cubicBezTo>
                    <a:cubicBezTo>
                      <a:pt x="12948" y="4896"/>
                      <a:pt x="11965" y="3667"/>
                      <a:pt x="10812" y="2628"/>
                    </a:cubicBezTo>
                    <a:cubicBezTo>
                      <a:pt x="9659" y="1569"/>
                      <a:pt x="8317" y="681"/>
                      <a:pt x="6805" y="265"/>
                    </a:cubicBezTo>
                    <a:cubicBezTo>
                      <a:pt x="6160" y="87"/>
                      <a:pt x="5494" y="0"/>
                      <a:pt x="4828"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75;p50">
                <a:extLst>
                  <a:ext uri="{FF2B5EF4-FFF2-40B4-BE49-F238E27FC236}">
                    <a16:creationId xmlns:a16="http://schemas.microsoft.com/office/drawing/2014/main" id="{78EA9CAC-759D-52A7-E926-8A12B094777B}"/>
                  </a:ext>
                </a:extLst>
              </p:cNvPr>
              <p:cNvSpPr/>
              <p:nvPr/>
            </p:nvSpPr>
            <p:spPr>
              <a:xfrm>
                <a:off x="941244" y="2114475"/>
                <a:ext cx="7124066" cy="2630233"/>
              </a:xfrm>
              <a:custGeom>
                <a:avLst/>
                <a:gdLst/>
                <a:ahLst/>
                <a:cxnLst/>
                <a:rect l="l" t="t" r="r" b="b"/>
                <a:pathLst>
                  <a:path w="136261" h="57120" extrusionOk="0">
                    <a:moveTo>
                      <a:pt x="1" y="0"/>
                    </a:moveTo>
                    <a:lnTo>
                      <a:pt x="1" y="57120"/>
                    </a:lnTo>
                    <a:lnTo>
                      <a:pt x="136260" y="57120"/>
                    </a:lnTo>
                    <a:lnTo>
                      <a:pt x="136260" y="0"/>
                    </a:lnTo>
                    <a:close/>
                  </a:path>
                </a:pathLst>
              </a:custGeom>
              <a:solidFill>
                <a:srgbClr val="FEDA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376;p50">
                <a:extLst>
                  <a:ext uri="{FF2B5EF4-FFF2-40B4-BE49-F238E27FC236}">
                    <a16:creationId xmlns:a16="http://schemas.microsoft.com/office/drawing/2014/main" id="{4DDA912D-460A-FA2F-5E67-2E6C5283F1A6}"/>
                  </a:ext>
                </a:extLst>
              </p:cNvPr>
              <p:cNvSpPr/>
              <p:nvPr/>
            </p:nvSpPr>
            <p:spPr>
              <a:xfrm>
                <a:off x="1303578" y="1746390"/>
                <a:ext cx="742026" cy="642637"/>
              </a:xfrm>
              <a:custGeom>
                <a:avLst/>
                <a:gdLst/>
                <a:ahLst/>
                <a:cxnLst/>
                <a:rect l="l" t="t" r="r" b="b"/>
                <a:pathLst>
                  <a:path w="14536" h="12589" extrusionOk="0">
                    <a:moveTo>
                      <a:pt x="8081" y="0"/>
                    </a:moveTo>
                    <a:cubicBezTo>
                      <a:pt x="7114" y="0"/>
                      <a:pt x="6159" y="199"/>
                      <a:pt x="5312" y="615"/>
                    </a:cubicBezTo>
                    <a:lnTo>
                      <a:pt x="1" y="6399"/>
                    </a:lnTo>
                    <a:cubicBezTo>
                      <a:pt x="1588" y="7986"/>
                      <a:pt x="3195" y="9593"/>
                      <a:pt x="4783" y="11200"/>
                    </a:cubicBezTo>
                    <a:cubicBezTo>
                      <a:pt x="5003" y="11419"/>
                      <a:pt x="5373" y="11560"/>
                      <a:pt x="5718" y="11560"/>
                    </a:cubicBezTo>
                    <a:cubicBezTo>
                      <a:pt x="5877" y="11560"/>
                      <a:pt x="6031" y="11530"/>
                      <a:pt x="6163" y="11464"/>
                    </a:cubicBezTo>
                    <a:cubicBezTo>
                      <a:pt x="5784" y="10462"/>
                      <a:pt x="5293" y="9423"/>
                      <a:pt x="4896" y="8402"/>
                    </a:cubicBezTo>
                    <a:lnTo>
                      <a:pt x="4896" y="8402"/>
                    </a:lnTo>
                    <a:cubicBezTo>
                      <a:pt x="6257" y="9706"/>
                      <a:pt x="7656" y="10935"/>
                      <a:pt x="8998" y="12220"/>
                    </a:cubicBezTo>
                    <a:cubicBezTo>
                      <a:pt x="9248" y="12458"/>
                      <a:pt x="9640" y="12588"/>
                      <a:pt x="10014" y="12588"/>
                    </a:cubicBezTo>
                    <a:cubicBezTo>
                      <a:pt x="10203" y="12588"/>
                      <a:pt x="10388" y="12555"/>
                      <a:pt x="10548" y="12485"/>
                    </a:cubicBezTo>
                    <a:cubicBezTo>
                      <a:pt x="10245" y="11937"/>
                      <a:pt x="10056" y="11237"/>
                      <a:pt x="9773" y="10708"/>
                    </a:cubicBezTo>
                    <a:lnTo>
                      <a:pt x="9773" y="10708"/>
                    </a:lnTo>
                    <a:cubicBezTo>
                      <a:pt x="10302" y="11143"/>
                      <a:pt x="10888" y="11653"/>
                      <a:pt x="11417" y="12088"/>
                    </a:cubicBezTo>
                    <a:cubicBezTo>
                      <a:pt x="11625" y="12256"/>
                      <a:pt x="11864" y="12336"/>
                      <a:pt x="12108" y="12336"/>
                    </a:cubicBezTo>
                    <a:cubicBezTo>
                      <a:pt x="12328" y="12336"/>
                      <a:pt x="12552" y="12270"/>
                      <a:pt x="12759" y="12145"/>
                    </a:cubicBezTo>
                    <a:cubicBezTo>
                      <a:pt x="11946" y="9971"/>
                      <a:pt x="11077" y="7797"/>
                      <a:pt x="10283" y="5624"/>
                    </a:cubicBezTo>
                    <a:lnTo>
                      <a:pt x="10283" y="5624"/>
                    </a:lnTo>
                    <a:cubicBezTo>
                      <a:pt x="11209" y="7060"/>
                      <a:pt x="11927" y="8667"/>
                      <a:pt x="12854" y="10103"/>
                    </a:cubicBezTo>
                    <a:cubicBezTo>
                      <a:pt x="13174" y="10584"/>
                      <a:pt x="13698" y="10996"/>
                      <a:pt x="14241" y="10996"/>
                    </a:cubicBezTo>
                    <a:cubicBezTo>
                      <a:pt x="14339" y="10996"/>
                      <a:pt x="14438" y="10983"/>
                      <a:pt x="14536" y="10954"/>
                    </a:cubicBezTo>
                    <a:cubicBezTo>
                      <a:pt x="13874" y="7835"/>
                      <a:pt x="13137" y="4622"/>
                      <a:pt x="12476" y="1503"/>
                    </a:cubicBezTo>
                    <a:cubicBezTo>
                      <a:pt x="11268" y="530"/>
                      <a:pt x="9660" y="0"/>
                      <a:pt x="8081" y="0"/>
                    </a:cubicBez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377;p50">
                <a:extLst>
                  <a:ext uri="{FF2B5EF4-FFF2-40B4-BE49-F238E27FC236}">
                    <a16:creationId xmlns:a16="http://schemas.microsoft.com/office/drawing/2014/main" id="{F05D6106-44E3-C9F2-DA16-4EA28568257A}"/>
                  </a:ext>
                </a:extLst>
              </p:cNvPr>
              <p:cNvSpPr/>
              <p:nvPr/>
            </p:nvSpPr>
            <p:spPr>
              <a:xfrm>
                <a:off x="1784069" y="1941792"/>
                <a:ext cx="82084" cy="188161"/>
              </a:xfrm>
              <a:custGeom>
                <a:avLst/>
                <a:gdLst/>
                <a:ahLst/>
                <a:cxnLst/>
                <a:rect l="l" t="t" r="r" b="b"/>
                <a:pathLst>
                  <a:path w="1608" h="3686" fill="none" extrusionOk="0">
                    <a:moveTo>
                      <a:pt x="1" y="0"/>
                    </a:moveTo>
                    <a:lnTo>
                      <a:pt x="1607" y="3686"/>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378;p50">
                <a:extLst>
                  <a:ext uri="{FF2B5EF4-FFF2-40B4-BE49-F238E27FC236}">
                    <a16:creationId xmlns:a16="http://schemas.microsoft.com/office/drawing/2014/main" id="{70AA6B5F-8B81-11E9-39B1-7C690CE4CA67}"/>
                  </a:ext>
                </a:extLst>
              </p:cNvPr>
              <p:cNvSpPr/>
              <p:nvPr/>
            </p:nvSpPr>
            <p:spPr>
              <a:xfrm>
                <a:off x="1622970" y="1981353"/>
                <a:ext cx="205517" cy="338700"/>
              </a:xfrm>
              <a:custGeom>
                <a:avLst/>
                <a:gdLst/>
                <a:ahLst/>
                <a:cxnLst/>
                <a:rect l="l" t="t" r="r" b="b"/>
                <a:pathLst>
                  <a:path w="4026" h="6635" fill="none" extrusionOk="0">
                    <a:moveTo>
                      <a:pt x="0" y="0"/>
                    </a:moveTo>
                    <a:cubicBezTo>
                      <a:pt x="1342" y="2211"/>
                      <a:pt x="2684" y="4423"/>
                      <a:pt x="4026" y="66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379;p50">
                <a:extLst>
                  <a:ext uri="{FF2B5EF4-FFF2-40B4-BE49-F238E27FC236}">
                    <a16:creationId xmlns:a16="http://schemas.microsoft.com/office/drawing/2014/main" id="{82CA9EDB-F5CC-1EB2-37E9-9D25071B1075}"/>
                  </a:ext>
                </a:extLst>
              </p:cNvPr>
              <p:cNvSpPr/>
              <p:nvPr/>
            </p:nvSpPr>
            <p:spPr>
              <a:xfrm>
                <a:off x="1481114" y="2048886"/>
                <a:ext cx="92702" cy="149569"/>
              </a:xfrm>
              <a:custGeom>
                <a:avLst/>
                <a:gdLst/>
                <a:ahLst/>
                <a:cxnLst/>
                <a:rect l="l" t="t" r="r" b="b"/>
                <a:pathLst>
                  <a:path w="1816" h="2930" fill="none" extrusionOk="0">
                    <a:moveTo>
                      <a:pt x="1" y="0"/>
                    </a:moveTo>
                    <a:cubicBezTo>
                      <a:pt x="605" y="983"/>
                      <a:pt x="1210" y="1947"/>
                      <a:pt x="1815" y="293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380;p50">
                <a:extLst>
                  <a:ext uri="{FF2B5EF4-FFF2-40B4-BE49-F238E27FC236}">
                    <a16:creationId xmlns:a16="http://schemas.microsoft.com/office/drawing/2014/main" id="{9BFE2DBC-D73F-2BFC-28F4-17A923618856}"/>
                  </a:ext>
                </a:extLst>
              </p:cNvPr>
              <p:cNvSpPr/>
              <p:nvPr/>
            </p:nvSpPr>
            <p:spPr>
              <a:xfrm>
                <a:off x="1294900" y="2105802"/>
                <a:ext cx="62788" cy="18377"/>
              </a:xfrm>
              <a:custGeom>
                <a:avLst/>
                <a:gdLst/>
                <a:ahLst/>
                <a:cxnLst/>
                <a:rect l="l" t="t" r="r" b="b"/>
                <a:pathLst>
                  <a:path w="1230" h="360" fill="none" extrusionOk="0">
                    <a:moveTo>
                      <a:pt x="1229" y="359"/>
                    </a:moveTo>
                    <a:cubicBezTo>
                      <a:pt x="813" y="246"/>
                      <a:pt x="416" y="114"/>
                      <a:pt x="1"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381;p50">
                <a:extLst>
                  <a:ext uri="{FF2B5EF4-FFF2-40B4-BE49-F238E27FC236}">
                    <a16:creationId xmlns:a16="http://schemas.microsoft.com/office/drawing/2014/main" id="{85F71757-2473-BB5A-2D85-332A4F511CBB}"/>
                  </a:ext>
                </a:extLst>
              </p:cNvPr>
              <p:cNvSpPr/>
              <p:nvPr/>
            </p:nvSpPr>
            <p:spPr>
              <a:xfrm>
                <a:off x="3023864" y="1882784"/>
                <a:ext cx="588629" cy="458968"/>
              </a:xfrm>
              <a:custGeom>
                <a:avLst/>
                <a:gdLst/>
                <a:ahLst/>
                <a:cxnLst/>
                <a:rect l="l" t="t" r="r" b="b"/>
                <a:pathLst>
                  <a:path w="11531" h="8991" extrusionOk="0">
                    <a:moveTo>
                      <a:pt x="5408" y="1"/>
                    </a:moveTo>
                    <a:cubicBezTo>
                      <a:pt x="5344" y="1"/>
                      <a:pt x="5280" y="1"/>
                      <a:pt x="5217" y="3"/>
                    </a:cubicBezTo>
                    <a:cubicBezTo>
                      <a:pt x="3743" y="60"/>
                      <a:pt x="2061" y="1005"/>
                      <a:pt x="984" y="2347"/>
                    </a:cubicBezTo>
                    <a:cubicBezTo>
                      <a:pt x="228" y="3292"/>
                      <a:pt x="1" y="4558"/>
                      <a:pt x="341" y="5711"/>
                    </a:cubicBezTo>
                    <a:cubicBezTo>
                      <a:pt x="417" y="5938"/>
                      <a:pt x="492" y="6165"/>
                      <a:pt x="587" y="6505"/>
                    </a:cubicBezTo>
                    <a:cubicBezTo>
                      <a:pt x="832" y="7393"/>
                      <a:pt x="1399" y="8168"/>
                      <a:pt x="2155" y="8698"/>
                    </a:cubicBezTo>
                    <a:cubicBezTo>
                      <a:pt x="2443" y="8901"/>
                      <a:pt x="2639" y="8991"/>
                      <a:pt x="2850" y="8991"/>
                    </a:cubicBezTo>
                    <a:cubicBezTo>
                      <a:pt x="2972" y="8991"/>
                      <a:pt x="3099" y="8961"/>
                      <a:pt x="3252" y="8906"/>
                    </a:cubicBezTo>
                    <a:cubicBezTo>
                      <a:pt x="3573" y="8792"/>
                      <a:pt x="3838" y="8528"/>
                      <a:pt x="3951" y="8206"/>
                    </a:cubicBezTo>
                    <a:cubicBezTo>
                      <a:pt x="4138" y="8631"/>
                      <a:pt x="4570" y="8857"/>
                      <a:pt x="5026" y="8857"/>
                    </a:cubicBezTo>
                    <a:cubicBezTo>
                      <a:pt x="5077" y="8857"/>
                      <a:pt x="5128" y="8855"/>
                      <a:pt x="5180" y="8849"/>
                    </a:cubicBezTo>
                    <a:cubicBezTo>
                      <a:pt x="5709" y="8811"/>
                      <a:pt x="6181" y="8414"/>
                      <a:pt x="6314" y="7904"/>
                    </a:cubicBezTo>
                    <a:cubicBezTo>
                      <a:pt x="6569" y="8207"/>
                      <a:pt x="6945" y="8375"/>
                      <a:pt x="7328" y="8375"/>
                    </a:cubicBezTo>
                    <a:cubicBezTo>
                      <a:pt x="7400" y="8375"/>
                      <a:pt x="7471" y="8369"/>
                      <a:pt x="7542" y="8357"/>
                    </a:cubicBezTo>
                    <a:cubicBezTo>
                      <a:pt x="7996" y="8263"/>
                      <a:pt x="8393" y="7923"/>
                      <a:pt x="8544" y="7488"/>
                    </a:cubicBezTo>
                    <a:cubicBezTo>
                      <a:pt x="8711" y="7836"/>
                      <a:pt x="9011" y="8081"/>
                      <a:pt x="9369" y="8081"/>
                    </a:cubicBezTo>
                    <a:cubicBezTo>
                      <a:pt x="9497" y="8081"/>
                      <a:pt x="9633" y="8049"/>
                      <a:pt x="9773" y="7979"/>
                    </a:cubicBezTo>
                    <a:cubicBezTo>
                      <a:pt x="10094" y="7809"/>
                      <a:pt x="10283" y="7469"/>
                      <a:pt x="10302" y="7110"/>
                    </a:cubicBezTo>
                    <a:cubicBezTo>
                      <a:pt x="10396" y="5617"/>
                      <a:pt x="10680" y="4785"/>
                      <a:pt x="11531" y="4369"/>
                    </a:cubicBezTo>
                    <a:cubicBezTo>
                      <a:pt x="10651" y="905"/>
                      <a:pt x="7478" y="1"/>
                      <a:pt x="5408"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382;p50">
                <a:extLst>
                  <a:ext uri="{FF2B5EF4-FFF2-40B4-BE49-F238E27FC236}">
                    <a16:creationId xmlns:a16="http://schemas.microsoft.com/office/drawing/2014/main" id="{4C988237-7482-4121-EBA6-83A1DA0EF6D5}"/>
                  </a:ext>
                </a:extLst>
              </p:cNvPr>
              <p:cNvSpPr/>
              <p:nvPr/>
            </p:nvSpPr>
            <p:spPr>
              <a:xfrm>
                <a:off x="3144484" y="2188751"/>
                <a:ext cx="85913" cy="123586"/>
              </a:xfrm>
              <a:custGeom>
                <a:avLst/>
                <a:gdLst/>
                <a:ahLst/>
                <a:cxnLst/>
                <a:rect l="l" t="t" r="r" b="b"/>
                <a:pathLst>
                  <a:path w="1683" h="2421" fill="none" extrusionOk="0">
                    <a:moveTo>
                      <a:pt x="0" y="1"/>
                    </a:moveTo>
                    <a:cubicBezTo>
                      <a:pt x="567" y="795"/>
                      <a:pt x="1116" y="1607"/>
                      <a:pt x="1683" y="242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383;p50">
                <a:extLst>
                  <a:ext uri="{FF2B5EF4-FFF2-40B4-BE49-F238E27FC236}">
                    <a16:creationId xmlns:a16="http://schemas.microsoft.com/office/drawing/2014/main" id="{C2228DFA-8A87-F123-E370-040635084FA6}"/>
                  </a:ext>
                </a:extLst>
              </p:cNvPr>
              <p:cNvSpPr/>
              <p:nvPr/>
            </p:nvSpPr>
            <p:spPr>
              <a:xfrm>
                <a:off x="3289198" y="2149191"/>
                <a:ext cx="63758" cy="145741"/>
              </a:xfrm>
              <a:custGeom>
                <a:avLst/>
                <a:gdLst/>
                <a:ahLst/>
                <a:cxnLst/>
                <a:rect l="l" t="t" r="r" b="b"/>
                <a:pathLst>
                  <a:path w="1249" h="2855" fill="none" extrusionOk="0">
                    <a:moveTo>
                      <a:pt x="1" y="1"/>
                    </a:moveTo>
                    <a:cubicBezTo>
                      <a:pt x="416" y="965"/>
                      <a:pt x="832" y="1910"/>
                      <a:pt x="1248" y="285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384;p50">
                <a:extLst>
                  <a:ext uri="{FF2B5EF4-FFF2-40B4-BE49-F238E27FC236}">
                    <a16:creationId xmlns:a16="http://schemas.microsoft.com/office/drawing/2014/main" id="{B1C1352E-6DF2-AF69-289E-96121ADB6369}"/>
                  </a:ext>
                </a:extLst>
              </p:cNvPr>
              <p:cNvSpPr/>
              <p:nvPr/>
            </p:nvSpPr>
            <p:spPr>
              <a:xfrm>
                <a:off x="3426205" y="2137655"/>
                <a:ext cx="30935" cy="140891"/>
              </a:xfrm>
              <a:custGeom>
                <a:avLst/>
                <a:gdLst/>
                <a:ahLst/>
                <a:cxnLst/>
                <a:rect l="l" t="t" r="r" b="b"/>
                <a:pathLst>
                  <a:path w="606" h="2760" fill="none" extrusionOk="0">
                    <a:moveTo>
                      <a:pt x="1" y="0"/>
                    </a:moveTo>
                    <a:cubicBezTo>
                      <a:pt x="76" y="945"/>
                      <a:pt x="284" y="1871"/>
                      <a:pt x="605" y="276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85;p50">
                <a:extLst>
                  <a:ext uri="{FF2B5EF4-FFF2-40B4-BE49-F238E27FC236}">
                    <a16:creationId xmlns:a16="http://schemas.microsoft.com/office/drawing/2014/main" id="{0BFE7A93-37C6-4F61-414D-A29946ED1257}"/>
                  </a:ext>
                </a:extLst>
              </p:cNvPr>
              <p:cNvSpPr/>
              <p:nvPr/>
            </p:nvSpPr>
            <p:spPr>
              <a:xfrm>
                <a:off x="3147394" y="2243779"/>
                <a:ext cx="28025" cy="51"/>
              </a:xfrm>
              <a:custGeom>
                <a:avLst/>
                <a:gdLst/>
                <a:ahLst/>
                <a:cxnLst/>
                <a:rect l="l" t="t" r="r" b="b"/>
                <a:pathLst>
                  <a:path w="549" h="1" fill="none" extrusionOk="0">
                    <a:moveTo>
                      <a:pt x="0" y="0"/>
                    </a:moveTo>
                    <a:lnTo>
                      <a:pt x="548" y="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86;p50">
                <a:extLst>
                  <a:ext uri="{FF2B5EF4-FFF2-40B4-BE49-F238E27FC236}">
                    <a16:creationId xmlns:a16="http://schemas.microsoft.com/office/drawing/2014/main" id="{201A1B6D-8BCF-2EAB-965D-7F101C75991D}"/>
                  </a:ext>
                </a:extLst>
              </p:cNvPr>
              <p:cNvSpPr/>
              <p:nvPr/>
            </p:nvSpPr>
            <p:spPr>
              <a:xfrm>
                <a:off x="4433486" y="1892176"/>
                <a:ext cx="559685" cy="438702"/>
              </a:xfrm>
              <a:custGeom>
                <a:avLst/>
                <a:gdLst/>
                <a:ahLst/>
                <a:cxnLst/>
                <a:rect l="l" t="t" r="r" b="b"/>
                <a:pathLst>
                  <a:path w="10964" h="8594" extrusionOk="0">
                    <a:moveTo>
                      <a:pt x="5185" y="0"/>
                    </a:moveTo>
                    <a:cubicBezTo>
                      <a:pt x="3749" y="0"/>
                      <a:pt x="2301" y="541"/>
                      <a:pt x="1116" y="1388"/>
                    </a:cubicBezTo>
                    <a:cubicBezTo>
                      <a:pt x="624" y="2503"/>
                      <a:pt x="284" y="3675"/>
                      <a:pt x="114" y="4885"/>
                    </a:cubicBezTo>
                    <a:cubicBezTo>
                      <a:pt x="1" y="5584"/>
                      <a:pt x="133" y="6453"/>
                      <a:pt x="530" y="7039"/>
                    </a:cubicBezTo>
                    <a:cubicBezTo>
                      <a:pt x="851" y="7474"/>
                      <a:pt x="1191" y="7966"/>
                      <a:pt x="1664" y="8211"/>
                    </a:cubicBezTo>
                    <a:cubicBezTo>
                      <a:pt x="1934" y="8355"/>
                      <a:pt x="2239" y="8534"/>
                      <a:pt x="2545" y="8534"/>
                    </a:cubicBezTo>
                    <a:cubicBezTo>
                      <a:pt x="2560" y="8534"/>
                      <a:pt x="2575" y="8533"/>
                      <a:pt x="2590" y="8533"/>
                    </a:cubicBezTo>
                    <a:cubicBezTo>
                      <a:pt x="2911" y="8495"/>
                      <a:pt x="3195" y="8306"/>
                      <a:pt x="3365" y="8022"/>
                    </a:cubicBezTo>
                    <a:cubicBezTo>
                      <a:pt x="3522" y="8353"/>
                      <a:pt x="3887" y="8556"/>
                      <a:pt x="4255" y="8556"/>
                    </a:cubicBezTo>
                    <a:cubicBezTo>
                      <a:pt x="4286" y="8556"/>
                      <a:pt x="4317" y="8554"/>
                      <a:pt x="4348" y="8551"/>
                    </a:cubicBezTo>
                    <a:cubicBezTo>
                      <a:pt x="4745" y="8514"/>
                      <a:pt x="5104" y="8230"/>
                      <a:pt x="5198" y="7852"/>
                    </a:cubicBezTo>
                    <a:cubicBezTo>
                      <a:pt x="5198" y="8192"/>
                      <a:pt x="5576" y="8476"/>
                      <a:pt x="5917" y="8570"/>
                    </a:cubicBezTo>
                    <a:cubicBezTo>
                      <a:pt x="5984" y="8586"/>
                      <a:pt x="6052" y="8594"/>
                      <a:pt x="6122" y="8594"/>
                    </a:cubicBezTo>
                    <a:cubicBezTo>
                      <a:pt x="6384" y="8594"/>
                      <a:pt x="6652" y="8485"/>
                      <a:pt x="6862" y="8306"/>
                    </a:cubicBezTo>
                    <a:cubicBezTo>
                      <a:pt x="7126" y="8098"/>
                      <a:pt x="7296" y="7795"/>
                      <a:pt x="7410" y="7474"/>
                    </a:cubicBezTo>
                    <a:cubicBezTo>
                      <a:pt x="7485" y="7739"/>
                      <a:pt x="7618" y="7984"/>
                      <a:pt x="7882" y="8060"/>
                    </a:cubicBezTo>
                    <a:cubicBezTo>
                      <a:pt x="7947" y="8080"/>
                      <a:pt x="8016" y="8089"/>
                      <a:pt x="8085" y="8089"/>
                    </a:cubicBezTo>
                    <a:cubicBezTo>
                      <a:pt x="8279" y="8089"/>
                      <a:pt x="8480" y="8015"/>
                      <a:pt x="8620" y="7890"/>
                    </a:cubicBezTo>
                    <a:cubicBezTo>
                      <a:pt x="9773" y="6850"/>
                      <a:pt x="10453" y="5395"/>
                      <a:pt x="10963" y="3921"/>
                    </a:cubicBezTo>
                    <a:cubicBezTo>
                      <a:pt x="10188" y="2144"/>
                      <a:pt x="8506" y="707"/>
                      <a:pt x="6635" y="197"/>
                    </a:cubicBezTo>
                    <a:cubicBezTo>
                      <a:pt x="6160" y="63"/>
                      <a:pt x="5673" y="0"/>
                      <a:pt x="5185"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87;p50">
                <a:extLst>
                  <a:ext uri="{FF2B5EF4-FFF2-40B4-BE49-F238E27FC236}">
                    <a16:creationId xmlns:a16="http://schemas.microsoft.com/office/drawing/2014/main" id="{AD430BB9-6FA7-7E41-CC4F-09A5F279CA80}"/>
                  </a:ext>
                </a:extLst>
              </p:cNvPr>
              <p:cNvSpPr/>
              <p:nvPr/>
            </p:nvSpPr>
            <p:spPr>
              <a:xfrm>
                <a:off x="4540580" y="2137655"/>
                <a:ext cx="62788" cy="174685"/>
              </a:xfrm>
              <a:custGeom>
                <a:avLst/>
                <a:gdLst/>
                <a:ahLst/>
                <a:cxnLst/>
                <a:rect l="l" t="t" r="r" b="b"/>
                <a:pathLst>
                  <a:path w="1230" h="3422" fill="none" extrusionOk="0">
                    <a:moveTo>
                      <a:pt x="1" y="0"/>
                    </a:moveTo>
                    <a:cubicBezTo>
                      <a:pt x="416" y="1134"/>
                      <a:pt x="832" y="2268"/>
                      <a:pt x="1229" y="342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88;p50">
                <a:extLst>
                  <a:ext uri="{FF2B5EF4-FFF2-40B4-BE49-F238E27FC236}">
                    <a16:creationId xmlns:a16="http://schemas.microsoft.com/office/drawing/2014/main" id="{AF278E59-A3D9-3435-7EFD-279DED5858E7}"/>
                  </a:ext>
                </a:extLst>
              </p:cNvPr>
              <p:cNvSpPr/>
              <p:nvPr/>
            </p:nvSpPr>
            <p:spPr>
              <a:xfrm>
                <a:off x="4694942" y="2128926"/>
                <a:ext cx="5870" cy="178564"/>
              </a:xfrm>
              <a:custGeom>
                <a:avLst/>
                <a:gdLst/>
                <a:ahLst/>
                <a:cxnLst/>
                <a:rect l="l" t="t" r="r" b="b"/>
                <a:pathLst>
                  <a:path w="115" h="3498" fill="none" extrusionOk="0">
                    <a:moveTo>
                      <a:pt x="1" y="1"/>
                    </a:moveTo>
                    <a:cubicBezTo>
                      <a:pt x="39" y="1173"/>
                      <a:pt x="76" y="2326"/>
                      <a:pt x="114" y="349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389;p50">
                <a:extLst>
                  <a:ext uri="{FF2B5EF4-FFF2-40B4-BE49-F238E27FC236}">
                    <a16:creationId xmlns:a16="http://schemas.microsoft.com/office/drawing/2014/main" id="{D78587E0-F7D6-A220-2B32-2B478E84A770}"/>
                  </a:ext>
                </a:extLst>
              </p:cNvPr>
              <p:cNvSpPr/>
              <p:nvPr/>
            </p:nvSpPr>
            <p:spPr>
              <a:xfrm>
                <a:off x="4809794" y="2145363"/>
                <a:ext cx="29914" cy="142831"/>
              </a:xfrm>
              <a:custGeom>
                <a:avLst/>
                <a:gdLst/>
                <a:ahLst/>
                <a:cxnLst/>
                <a:rect l="l" t="t" r="r" b="b"/>
                <a:pathLst>
                  <a:path w="586" h="2798" fill="none" extrusionOk="0">
                    <a:moveTo>
                      <a:pt x="586" y="0"/>
                    </a:moveTo>
                    <a:cubicBezTo>
                      <a:pt x="378" y="945"/>
                      <a:pt x="189" y="1871"/>
                      <a:pt x="0" y="279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390;p50">
                <a:extLst>
                  <a:ext uri="{FF2B5EF4-FFF2-40B4-BE49-F238E27FC236}">
                    <a16:creationId xmlns:a16="http://schemas.microsoft.com/office/drawing/2014/main" id="{69641FBB-8681-144C-3155-84BB862BF727}"/>
                  </a:ext>
                </a:extLst>
              </p:cNvPr>
              <p:cNvSpPr/>
              <p:nvPr/>
            </p:nvSpPr>
            <p:spPr>
              <a:xfrm>
                <a:off x="4548288" y="2205188"/>
                <a:ext cx="6840" cy="34763"/>
              </a:xfrm>
              <a:custGeom>
                <a:avLst/>
                <a:gdLst/>
                <a:ahLst/>
                <a:cxnLst/>
                <a:rect l="l" t="t" r="r" b="b"/>
                <a:pathLst>
                  <a:path w="134" h="681" fill="none" extrusionOk="0">
                    <a:moveTo>
                      <a:pt x="133" y="0"/>
                    </a:moveTo>
                    <a:cubicBezTo>
                      <a:pt x="76" y="227"/>
                      <a:pt x="39" y="454"/>
                      <a:pt x="1" y="6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391;p50">
                <a:extLst>
                  <a:ext uri="{FF2B5EF4-FFF2-40B4-BE49-F238E27FC236}">
                    <a16:creationId xmlns:a16="http://schemas.microsoft.com/office/drawing/2014/main" id="{E073D0AA-2060-B7DB-4186-AEF15BA1C1E0}"/>
                  </a:ext>
                </a:extLst>
              </p:cNvPr>
              <p:cNvSpPr/>
              <p:nvPr/>
            </p:nvSpPr>
            <p:spPr>
              <a:xfrm>
                <a:off x="4985391" y="2079718"/>
                <a:ext cx="18377" cy="38643"/>
              </a:xfrm>
              <a:custGeom>
                <a:avLst/>
                <a:gdLst/>
                <a:ahLst/>
                <a:cxnLst/>
                <a:rect l="l" t="t" r="r" b="b"/>
                <a:pathLst>
                  <a:path w="360" h="757" fill="none" extrusionOk="0">
                    <a:moveTo>
                      <a:pt x="0" y="757"/>
                    </a:moveTo>
                    <a:cubicBezTo>
                      <a:pt x="132" y="511"/>
                      <a:pt x="246" y="266"/>
                      <a:pt x="359"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392;p50">
                <a:extLst>
                  <a:ext uri="{FF2B5EF4-FFF2-40B4-BE49-F238E27FC236}">
                    <a16:creationId xmlns:a16="http://schemas.microsoft.com/office/drawing/2014/main" id="{C111B7B9-F7C6-0DAB-3FAF-8198EC26AD61}"/>
                  </a:ext>
                </a:extLst>
              </p:cNvPr>
              <p:cNvSpPr/>
              <p:nvPr/>
            </p:nvSpPr>
            <p:spPr>
              <a:xfrm>
                <a:off x="5629892" y="1757160"/>
                <a:ext cx="802824" cy="720740"/>
              </a:xfrm>
              <a:custGeom>
                <a:avLst/>
                <a:gdLst/>
                <a:ahLst/>
                <a:cxnLst/>
                <a:rect l="l" t="t" r="r" b="b"/>
                <a:pathLst>
                  <a:path w="15727" h="14119" extrusionOk="0">
                    <a:moveTo>
                      <a:pt x="5189" y="0"/>
                    </a:moveTo>
                    <a:cubicBezTo>
                      <a:pt x="4839" y="0"/>
                      <a:pt x="4480" y="48"/>
                      <a:pt x="4158" y="101"/>
                    </a:cubicBezTo>
                    <a:cubicBezTo>
                      <a:pt x="2571" y="328"/>
                      <a:pt x="1172" y="1481"/>
                      <a:pt x="586" y="2974"/>
                    </a:cubicBezTo>
                    <a:cubicBezTo>
                      <a:pt x="0" y="4449"/>
                      <a:pt x="208" y="6225"/>
                      <a:pt x="1078" y="7567"/>
                    </a:cubicBezTo>
                    <a:cubicBezTo>
                      <a:pt x="1947" y="8909"/>
                      <a:pt x="3459" y="10025"/>
                      <a:pt x="5047" y="10232"/>
                    </a:cubicBezTo>
                    <a:cubicBezTo>
                      <a:pt x="6162" y="11178"/>
                      <a:pt x="7296" y="12123"/>
                      <a:pt x="8430" y="13049"/>
                    </a:cubicBezTo>
                    <a:cubicBezTo>
                      <a:pt x="8695" y="13276"/>
                      <a:pt x="8959" y="13502"/>
                      <a:pt x="9281" y="13616"/>
                    </a:cubicBezTo>
                    <a:cubicBezTo>
                      <a:pt x="9427" y="13676"/>
                      <a:pt x="9589" y="13709"/>
                      <a:pt x="9749" y="13709"/>
                    </a:cubicBezTo>
                    <a:cubicBezTo>
                      <a:pt x="9940" y="13709"/>
                      <a:pt x="10128" y="13662"/>
                      <a:pt x="10282" y="13559"/>
                    </a:cubicBezTo>
                    <a:cubicBezTo>
                      <a:pt x="9375" y="12293"/>
                      <a:pt x="8544" y="11064"/>
                      <a:pt x="7617" y="9798"/>
                    </a:cubicBezTo>
                    <a:lnTo>
                      <a:pt x="7617" y="9798"/>
                    </a:lnTo>
                    <a:cubicBezTo>
                      <a:pt x="9111" y="11102"/>
                      <a:pt x="10604" y="12387"/>
                      <a:pt x="12097" y="13691"/>
                    </a:cubicBezTo>
                    <a:cubicBezTo>
                      <a:pt x="12305" y="13862"/>
                      <a:pt x="12532" y="14051"/>
                      <a:pt x="12815" y="14107"/>
                    </a:cubicBezTo>
                    <a:cubicBezTo>
                      <a:pt x="12850" y="14115"/>
                      <a:pt x="12886" y="14118"/>
                      <a:pt x="12923" y="14118"/>
                    </a:cubicBezTo>
                    <a:cubicBezTo>
                      <a:pt x="13173" y="14118"/>
                      <a:pt x="13465" y="13959"/>
                      <a:pt x="13515" y="13729"/>
                    </a:cubicBezTo>
                    <a:cubicBezTo>
                      <a:pt x="12985" y="12841"/>
                      <a:pt x="12513" y="11915"/>
                      <a:pt x="11984" y="11026"/>
                    </a:cubicBezTo>
                    <a:lnTo>
                      <a:pt x="11984" y="11026"/>
                    </a:lnTo>
                    <a:lnTo>
                      <a:pt x="13458" y="12803"/>
                    </a:lnTo>
                    <a:cubicBezTo>
                      <a:pt x="13704" y="13068"/>
                      <a:pt x="13930" y="13351"/>
                      <a:pt x="14252" y="13521"/>
                    </a:cubicBezTo>
                    <a:cubicBezTo>
                      <a:pt x="14371" y="13588"/>
                      <a:pt x="14505" y="13620"/>
                      <a:pt x="14640" y="13620"/>
                    </a:cubicBezTo>
                    <a:cubicBezTo>
                      <a:pt x="14847" y="13620"/>
                      <a:pt x="15055" y="13545"/>
                      <a:pt x="15216" y="13408"/>
                    </a:cubicBezTo>
                    <a:cubicBezTo>
                      <a:pt x="15027" y="12954"/>
                      <a:pt x="14838" y="12463"/>
                      <a:pt x="14649" y="12009"/>
                    </a:cubicBezTo>
                    <a:lnTo>
                      <a:pt x="14649" y="12009"/>
                    </a:lnTo>
                    <a:cubicBezTo>
                      <a:pt x="14838" y="12160"/>
                      <a:pt x="15102" y="12253"/>
                      <a:pt x="15359" y="12253"/>
                    </a:cubicBezTo>
                    <a:cubicBezTo>
                      <a:pt x="15487" y="12253"/>
                      <a:pt x="15613" y="12230"/>
                      <a:pt x="15726" y="12179"/>
                    </a:cubicBezTo>
                    <a:cubicBezTo>
                      <a:pt x="15046" y="8985"/>
                      <a:pt x="14403" y="5829"/>
                      <a:pt x="13723" y="2634"/>
                    </a:cubicBezTo>
                    <a:cubicBezTo>
                      <a:pt x="11133" y="1803"/>
                      <a:pt x="8544" y="952"/>
                      <a:pt x="5954" y="101"/>
                    </a:cubicBezTo>
                    <a:cubicBezTo>
                      <a:pt x="5717" y="28"/>
                      <a:pt x="5455" y="0"/>
                      <a:pt x="5189" y="0"/>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393;p50">
                <a:extLst>
                  <a:ext uri="{FF2B5EF4-FFF2-40B4-BE49-F238E27FC236}">
                    <a16:creationId xmlns:a16="http://schemas.microsoft.com/office/drawing/2014/main" id="{748AD79A-26E4-6EF2-AD23-5B27DEB9EFA4}"/>
                  </a:ext>
                </a:extLst>
              </p:cNvPr>
              <p:cNvSpPr/>
              <p:nvPr/>
            </p:nvSpPr>
            <p:spPr>
              <a:xfrm>
                <a:off x="6222275" y="2048886"/>
                <a:ext cx="165037" cy="342580"/>
              </a:xfrm>
              <a:custGeom>
                <a:avLst/>
                <a:gdLst/>
                <a:ahLst/>
                <a:cxnLst/>
                <a:rect l="l" t="t" r="r" b="b"/>
                <a:pathLst>
                  <a:path w="3233" h="6711" fill="none" extrusionOk="0">
                    <a:moveTo>
                      <a:pt x="1" y="0"/>
                    </a:moveTo>
                    <a:lnTo>
                      <a:pt x="3233" y="671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394;p50">
                <a:extLst>
                  <a:ext uri="{FF2B5EF4-FFF2-40B4-BE49-F238E27FC236}">
                    <a16:creationId xmlns:a16="http://schemas.microsoft.com/office/drawing/2014/main" id="{AC0AE992-DC09-8436-AAF1-BF94E16A0973}"/>
                  </a:ext>
                </a:extLst>
              </p:cNvPr>
              <p:cNvSpPr/>
              <p:nvPr/>
            </p:nvSpPr>
            <p:spPr>
              <a:xfrm>
                <a:off x="6104564" y="2124128"/>
                <a:ext cx="153449" cy="211337"/>
              </a:xfrm>
              <a:custGeom>
                <a:avLst/>
                <a:gdLst/>
                <a:ahLst/>
                <a:cxnLst/>
                <a:rect l="l" t="t" r="r" b="b"/>
                <a:pathLst>
                  <a:path w="3006" h="4140" fill="none" extrusionOk="0">
                    <a:moveTo>
                      <a:pt x="3006" y="4140"/>
                    </a:moveTo>
                    <a:cubicBezTo>
                      <a:pt x="2099" y="2703"/>
                      <a:pt x="1078" y="1305"/>
                      <a:pt x="1"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395;p50">
                <a:extLst>
                  <a:ext uri="{FF2B5EF4-FFF2-40B4-BE49-F238E27FC236}">
                    <a16:creationId xmlns:a16="http://schemas.microsoft.com/office/drawing/2014/main" id="{380CF7FA-D910-C91D-14F7-CF110D072C60}"/>
                  </a:ext>
                </a:extLst>
              </p:cNvPr>
              <p:cNvSpPr/>
              <p:nvPr/>
            </p:nvSpPr>
            <p:spPr>
              <a:xfrm>
                <a:off x="5993591" y="2226372"/>
                <a:ext cx="57020" cy="57939"/>
              </a:xfrm>
              <a:custGeom>
                <a:avLst/>
                <a:gdLst/>
                <a:ahLst/>
                <a:cxnLst/>
                <a:rect l="l" t="t" r="r" b="b"/>
                <a:pathLst>
                  <a:path w="1117" h="1135" fill="none" extrusionOk="0">
                    <a:moveTo>
                      <a:pt x="1" y="1"/>
                    </a:moveTo>
                    <a:lnTo>
                      <a:pt x="1116" y="1135"/>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396;p50">
                <a:extLst>
                  <a:ext uri="{FF2B5EF4-FFF2-40B4-BE49-F238E27FC236}">
                    <a16:creationId xmlns:a16="http://schemas.microsoft.com/office/drawing/2014/main" id="{877C7B39-9B6D-545A-920C-315D15AE395C}"/>
                  </a:ext>
                </a:extLst>
              </p:cNvPr>
              <p:cNvSpPr/>
              <p:nvPr/>
            </p:nvSpPr>
            <p:spPr>
              <a:xfrm>
                <a:off x="7318325" y="2432852"/>
                <a:ext cx="1032436" cy="829828"/>
              </a:xfrm>
              <a:custGeom>
                <a:avLst/>
                <a:gdLst/>
                <a:ahLst/>
                <a:cxnLst/>
                <a:rect l="l" t="t" r="r" b="b"/>
                <a:pathLst>
                  <a:path w="20225" h="16256" extrusionOk="0">
                    <a:moveTo>
                      <a:pt x="14687" y="1"/>
                    </a:moveTo>
                    <a:lnTo>
                      <a:pt x="11965" y="530"/>
                    </a:lnTo>
                    <a:cubicBezTo>
                      <a:pt x="8128" y="1929"/>
                      <a:pt x="4291" y="3346"/>
                      <a:pt x="435" y="4764"/>
                    </a:cubicBezTo>
                    <a:cubicBezTo>
                      <a:pt x="114" y="4877"/>
                      <a:pt x="416" y="5482"/>
                      <a:pt x="719" y="5671"/>
                    </a:cubicBezTo>
                    <a:cubicBezTo>
                      <a:pt x="1002" y="5860"/>
                      <a:pt x="1380" y="5860"/>
                      <a:pt x="1720" y="5860"/>
                    </a:cubicBezTo>
                    <a:cubicBezTo>
                      <a:pt x="4253" y="5803"/>
                      <a:pt x="6786" y="5785"/>
                      <a:pt x="9319" y="5728"/>
                    </a:cubicBezTo>
                    <a:lnTo>
                      <a:pt x="9319" y="5728"/>
                    </a:lnTo>
                    <a:cubicBezTo>
                      <a:pt x="6295" y="6087"/>
                      <a:pt x="3270" y="6427"/>
                      <a:pt x="246" y="6786"/>
                    </a:cubicBezTo>
                    <a:cubicBezTo>
                      <a:pt x="0" y="7070"/>
                      <a:pt x="189" y="7486"/>
                      <a:pt x="492" y="7731"/>
                    </a:cubicBezTo>
                    <a:cubicBezTo>
                      <a:pt x="794" y="7958"/>
                      <a:pt x="1210" y="8015"/>
                      <a:pt x="1588" y="8053"/>
                    </a:cubicBezTo>
                    <a:cubicBezTo>
                      <a:pt x="4423" y="8355"/>
                      <a:pt x="7277" y="8658"/>
                      <a:pt x="10132" y="8960"/>
                    </a:cubicBezTo>
                    <a:cubicBezTo>
                      <a:pt x="9278" y="8917"/>
                      <a:pt x="8423" y="8895"/>
                      <a:pt x="7568" y="8895"/>
                    </a:cubicBezTo>
                    <a:cubicBezTo>
                      <a:pt x="5431" y="8895"/>
                      <a:pt x="3292" y="9030"/>
                      <a:pt x="1172" y="9300"/>
                    </a:cubicBezTo>
                    <a:cubicBezTo>
                      <a:pt x="1002" y="9640"/>
                      <a:pt x="1153" y="10075"/>
                      <a:pt x="1456" y="10321"/>
                    </a:cubicBezTo>
                    <a:cubicBezTo>
                      <a:pt x="1758" y="10567"/>
                      <a:pt x="2155" y="10661"/>
                      <a:pt x="2533" y="10756"/>
                    </a:cubicBezTo>
                    <a:cubicBezTo>
                      <a:pt x="4631" y="11247"/>
                      <a:pt x="6748" y="11738"/>
                      <a:pt x="8846" y="12211"/>
                    </a:cubicBezTo>
                    <a:lnTo>
                      <a:pt x="4423" y="11852"/>
                    </a:lnTo>
                    <a:cubicBezTo>
                      <a:pt x="4215" y="12003"/>
                      <a:pt x="4178" y="12457"/>
                      <a:pt x="4329" y="12665"/>
                    </a:cubicBezTo>
                    <a:cubicBezTo>
                      <a:pt x="4480" y="12891"/>
                      <a:pt x="4726" y="13005"/>
                      <a:pt x="4971" y="13118"/>
                    </a:cubicBezTo>
                    <a:cubicBezTo>
                      <a:pt x="7051" y="14120"/>
                      <a:pt x="9149" y="15122"/>
                      <a:pt x="11247" y="16105"/>
                    </a:cubicBezTo>
                    <a:cubicBezTo>
                      <a:pt x="11463" y="16210"/>
                      <a:pt x="11707" y="16255"/>
                      <a:pt x="11958" y="16255"/>
                    </a:cubicBezTo>
                    <a:cubicBezTo>
                      <a:pt x="12431" y="16255"/>
                      <a:pt x="12931" y="16093"/>
                      <a:pt x="13326" y="15859"/>
                    </a:cubicBezTo>
                    <a:cubicBezTo>
                      <a:pt x="14725" y="15027"/>
                      <a:pt x="15840" y="13836"/>
                      <a:pt x="17068" y="12759"/>
                    </a:cubicBezTo>
                    <a:cubicBezTo>
                      <a:pt x="19053" y="11039"/>
                      <a:pt x="20225" y="8128"/>
                      <a:pt x="19771" y="5520"/>
                    </a:cubicBezTo>
                    <a:cubicBezTo>
                      <a:pt x="19299" y="2930"/>
                      <a:pt x="17238" y="681"/>
                      <a:pt x="14687" y="1"/>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397;p50">
                <a:extLst>
                  <a:ext uri="{FF2B5EF4-FFF2-40B4-BE49-F238E27FC236}">
                    <a16:creationId xmlns:a16="http://schemas.microsoft.com/office/drawing/2014/main" id="{7646DA20-1736-F98B-E007-5D297D72AD4B}"/>
                  </a:ext>
                </a:extLst>
              </p:cNvPr>
              <p:cNvSpPr/>
              <p:nvPr/>
            </p:nvSpPr>
            <p:spPr>
              <a:xfrm>
                <a:off x="7728374" y="2727130"/>
                <a:ext cx="150590" cy="5870"/>
              </a:xfrm>
              <a:custGeom>
                <a:avLst/>
                <a:gdLst/>
                <a:ahLst/>
                <a:cxnLst/>
                <a:rect l="l" t="t" r="r" b="b"/>
                <a:pathLst>
                  <a:path w="2950" h="115" fill="none" extrusionOk="0">
                    <a:moveTo>
                      <a:pt x="1" y="114"/>
                    </a:moveTo>
                    <a:lnTo>
                      <a:pt x="2949" y="1"/>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398;p50">
                <a:extLst>
                  <a:ext uri="{FF2B5EF4-FFF2-40B4-BE49-F238E27FC236}">
                    <a16:creationId xmlns:a16="http://schemas.microsoft.com/office/drawing/2014/main" id="{E908A8A0-829D-8499-63CA-C0B51397DABF}"/>
                  </a:ext>
                </a:extLst>
              </p:cNvPr>
              <p:cNvSpPr/>
              <p:nvPr/>
            </p:nvSpPr>
            <p:spPr>
              <a:xfrm>
                <a:off x="7734142" y="2887311"/>
                <a:ext cx="150590" cy="2910"/>
              </a:xfrm>
              <a:custGeom>
                <a:avLst/>
                <a:gdLst/>
                <a:ahLst/>
                <a:cxnLst/>
                <a:rect l="l" t="t" r="r" b="b"/>
                <a:pathLst>
                  <a:path w="2950" h="57" fill="none" extrusionOk="0">
                    <a:moveTo>
                      <a:pt x="1" y="0"/>
                    </a:moveTo>
                    <a:cubicBezTo>
                      <a:pt x="984" y="19"/>
                      <a:pt x="1967" y="38"/>
                      <a:pt x="2950" y="5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399;p50">
                <a:extLst>
                  <a:ext uri="{FF2B5EF4-FFF2-40B4-BE49-F238E27FC236}">
                    <a16:creationId xmlns:a16="http://schemas.microsoft.com/office/drawing/2014/main" id="{C0E4E85B-D6F2-D71A-193C-88FC2299BA97}"/>
                  </a:ext>
                </a:extLst>
              </p:cNvPr>
              <p:cNvSpPr/>
              <p:nvPr/>
            </p:nvSpPr>
            <p:spPr>
              <a:xfrm>
                <a:off x="7880796" y="2420346"/>
                <a:ext cx="461265" cy="734267"/>
              </a:xfrm>
              <a:custGeom>
                <a:avLst/>
                <a:gdLst/>
                <a:ahLst/>
                <a:cxnLst/>
                <a:rect l="l" t="t" r="r" b="b"/>
                <a:pathLst>
                  <a:path w="9036" h="14384" fill="none" extrusionOk="0">
                    <a:moveTo>
                      <a:pt x="4707" y="14384"/>
                    </a:moveTo>
                    <a:cubicBezTo>
                      <a:pt x="6654" y="13023"/>
                      <a:pt x="8147" y="10963"/>
                      <a:pt x="8601" y="8638"/>
                    </a:cubicBezTo>
                    <a:cubicBezTo>
                      <a:pt x="9036" y="6313"/>
                      <a:pt x="8336" y="3724"/>
                      <a:pt x="6597" y="2117"/>
                    </a:cubicBezTo>
                    <a:cubicBezTo>
                      <a:pt x="4859" y="491"/>
                      <a:pt x="2099" y="0"/>
                      <a:pt x="1" y="11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8" name="Google Shape;1400;p50">
              <a:extLst>
                <a:ext uri="{FF2B5EF4-FFF2-40B4-BE49-F238E27FC236}">
                  <a16:creationId xmlns:a16="http://schemas.microsoft.com/office/drawing/2014/main" id="{38BF7F18-0E1F-DA29-D02F-973BDE55D90D}"/>
                </a:ext>
              </a:extLst>
            </p:cNvPr>
            <p:cNvSpPr txBox="1">
              <a:spLocks/>
            </p:cNvSpPr>
            <p:nvPr/>
          </p:nvSpPr>
          <p:spPr>
            <a:xfrm>
              <a:off x="1009950" y="2832275"/>
              <a:ext cx="7124100" cy="149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4800"/>
                <a:buFont typeface="Fredoka"/>
                <a:buNone/>
                <a:defRPr sz="7000" b="1" i="0" u="none" strike="noStrike" cap="none">
                  <a:solidFill>
                    <a:schemeClr val="dk2"/>
                  </a:solidFill>
                  <a:latin typeface="Fredoka"/>
                  <a:ea typeface="Fredoka"/>
                  <a:cs typeface="Fredoka"/>
                  <a:sym typeface="Fredoka"/>
                </a:defRPr>
              </a:lvl1pPr>
              <a:lvl2pPr marR="0" lvl="1"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9pPr>
            </a:lstStyle>
            <a:p>
              <a:pPr marL="0" marR="0" lvl="0" indent="0" algn="ctr" defTabSz="914400" rtl="0" eaLnBrk="1" fontAlgn="auto" latinLnBrk="0" hangingPunct="1">
                <a:lnSpc>
                  <a:spcPct val="80000"/>
                </a:lnSpc>
                <a:spcBef>
                  <a:spcPts val="0"/>
                </a:spcBef>
                <a:spcAft>
                  <a:spcPts val="0"/>
                </a:spcAft>
                <a:buClr>
                  <a:srgbClr val="5A3A51"/>
                </a:buClr>
                <a:buSzPts val="4800"/>
                <a:buFont typeface="Fredoka"/>
                <a:buNone/>
                <a:tabLst/>
                <a:defRPr/>
              </a:pPr>
              <a:r>
                <a:rPr kumimoji="0" lang="en-US" sz="7000" b="1" i="0" u="none" strike="noStrike" kern="0" cap="none" spc="0" normalizeH="0" baseline="0" noProof="0">
                  <a:ln>
                    <a:noFill/>
                  </a:ln>
                  <a:solidFill>
                    <a:srgbClr val="5A3A51"/>
                  </a:solidFill>
                  <a:effectLst/>
                  <a:uLnTx/>
                  <a:uFillTx/>
                  <a:latin typeface="Times New Roman" panose="02020603050405020304" pitchFamily="18" charset="0"/>
                  <a:cs typeface="Times New Roman" panose="02020603050405020304" pitchFamily="18" charset="0"/>
                  <a:sym typeface="Fredoka"/>
                </a:rPr>
                <a:t>Hình thành kiến thức</a:t>
              </a:r>
            </a:p>
          </p:txBody>
        </p:sp>
      </p:grpSp>
    </p:spTree>
    <p:extLst>
      <p:ext uri="{BB962C8B-B14F-4D97-AF65-F5344CB8AC3E}">
        <p14:creationId xmlns:p14="http://schemas.microsoft.com/office/powerpoint/2010/main" val="1902757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500" fill="hold"/>
                                        <p:tgtEl>
                                          <p:spTgt spid="119"/>
                                        </p:tgtEl>
                                        <p:attrNameLst>
                                          <p:attrName>ppt_w</p:attrName>
                                        </p:attrNameLst>
                                      </p:cBhvr>
                                      <p:tavLst>
                                        <p:tav tm="0">
                                          <p:val>
                                            <p:fltVal val="0"/>
                                          </p:val>
                                        </p:tav>
                                        <p:tav tm="100000">
                                          <p:val>
                                            <p:strVal val="#ppt_w"/>
                                          </p:val>
                                        </p:tav>
                                      </p:tavLst>
                                    </p:anim>
                                    <p:anim calcmode="lin" valueType="num">
                                      <p:cBhvr>
                                        <p:cTn id="8" dur="500" fill="hold"/>
                                        <p:tgtEl>
                                          <p:spTgt spid="119"/>
                                        </p:tgtEl>
                                        <p:attrNameLst>
                                          <p:attrName>ppt_h</p:attrName>
                                        </p:attrNameLst>
                                      </p:cBhvr>
                                      <p:tavLst>
                                        <p:tav tm="0">
                                          <p:val>
                                            <p:fltVal val="0"/>
                                          </p:val>
                                        </p:tav>
                                        <p:tav tm="100000">
                                          <p:val>
                                            <p:strVal val="#ppt_h"/>
                                          </p:val>
                                        </p:tav>
                                      </p:tavLst>
                                    </p:anim>
                                    <p:animEffect transition="in" filter="fade">
                                      <p:cBhvr>
                                        <p:cTn id="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2"/>
        <p:cNvGrpSpPr/>
        <p:nvPr/>
      </p:nvGrpSpPr>
      <p:grpSpPr>
        <a:xfrm>
          <a:off x="0" y="0"/>
          <a:ext cx="0" cy="0"/>
          <a:chOff x="0" y="0"/>
          <a:chExt cx="0" cy="0"/>
        </a:xfrm>
      </p:grpSpPr>
      <p:sp>
        <p:nvSpPr>
          <p:cNvPr id="3853" name="Google Shape;3853;p40"/>
          <p:cNvSpPr txBox="1">
            <a:spLocks noGrp="1"/>
          </p:cNvSpPr>
          <p:nvPr>
            <p:ph type="title"/>
          </p:nvPr>
        </p:nvSpPr>
        <p:spPr>
          <a:xfrm>
            <a:off x="686251" y="2349664"/>
            <a:ext cx="4852200" cy="98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Times New Roman" panose="02020603050405020304" pitchFamily="18" charset="0"/>
                <a:cs typeface="Times New Roman" panose="02020603050405020304" pitchFamily="18" charset="0"/>
              </a:rPr>
              <a:t>Tìm hiểu yêu cầu của kiểu bài</a:t>
            </a:r>
            <a:endParaRPr sz="4800">
              <a:latin typeface="Times New Roman" panose="02020603050405020304" pitchFamily="18" charset="0"/>
              <a:cs typeface="Times New Roman" panose="02020603050405020304" pitchFamily="18" charset="0"/>
            </a:endParaRPr>
          </a:p>
        </p:txBody>
      </p:sp>
      <p:sp>
        <p:nvSpPr>
          <p:cNvPr id="3855" name="Google Shape;3855;p40"/>
          <p:cNvSpPr/>
          <p:nvPr/>
        </p:nvSpPr>
        <p:spPr>
          <a:xfrm>
            <a:off x="2062716" y="1022028"/>
            <a:ext cx="1957756" cy="789309"/>
          </a:xfrm>
          <a:custGeom>
            <a:avLst/>
            <a:gdLst/>
            <a:ahLst/>
            <a:cxnLst/>
            <a:rect l="l" t="t" r="r" b="b"/>
            <a:pathLst>
              <a:path w="47101" h="10309" extrusionOk="0">
                <a:moveTo>
                  <a:pt x="0" y="1"/>
                </a:moveTo>
                <a:lnTo>
                  <a:pt x="2802" y="5138"/>
                </a:lnTo>
                <a:lnTo>
                  <a:pt x="0" y="10308"/>
                </a:lnTo>
                <a:lnTo>
                  <a:pt x="47101" y="10308"/>
                </a:lnTo>
                <a:lnTo>
                  <a:pt x="44265" y="5138"/>
                </a:lnTo>
                <a:lnTo>
                  <a:pt x="47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0"/>
          <p:cNvSpPr txBox="1">
            <a:spLocks noGrp="1"/>
          </p:cNvSpPr>
          <p:nvPr>
            <p:ph type="title" idx="2"/>
          </p:nvPr>
        </p:nvSpPr>
        <p:spPr>
          <a:xfrm>
            <a:off x="1518624" y="1022028"/>
            <a:ext cx="3150900" cy="7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a:t>
            </a:r>
            <a:endParaRPr>
              <a:latin typeface="Times New Roman" panose="02020603050405020304" pitchFamily="18" charset="0"/>
              <a:cs typeface="Times New Roman" panose="02020603050405020304" pitchFamily="18" charset="0"/>
            </a:endParaRPr>
          </a:p>
        </p:txBody>
      </p:sp>
      <p:sp>
        <p:nvSpPr>
          <p:cNvPr id="3857" name="Google Shape;3857;p40"/>
          <p:cNvSpPr/>
          <p:nvPr/>
        </p:nvSpPr>
        <p:spPr>
          <a:xfrm>
            <a:off x="1163650" y="1347750"/>
            <a:ext cx="1144175" cy="145950"/>
          </a:xfrm>
          <a:custGeom>
            <a:avLst/>
            <a:gdLst/>
            <a:ahLst/>
            <a:cxnLst/>
            <a:rect l="l" t="t" r="r" b="b"/>
            <a:pathLst>
              <a:path w="45767" h="5838" fill="none" extrusionOk="0">
                <a:moveTo>
                  <a:pt x="1" y="4837"/>
                </a:moveTo>
                <a:cubicBezTo>
                  <a:pt x="2102" y="4737"/>
                  <a:pt x="4204" y="3570"/>
                  <a:pt x="5338" y="1768"/>
                </a:cubicBezTo>
                <a:cubicBezTo>
                  <a:pt x="5505" y="1535"/>
                  <a:pt x="5605" y="1268"/>
                  <a:pt x="5605" y="1001"/>
                </a:cubicBezTo>
                <a:cubicBezTo>
                  <a:pt x="5605" y="701"/>
                  <a:pt x="5505" y="401"/>
                  <a:pt x="5238" y="267"/>
                </a:cubicBezTo>
                <a:cubicBezTo>
                  <a:pt x="4771" y="100"/>
                  <a:pt x="4404" y="567"/>
                  <a:pt x="4104" y="934"/>
                </a:cubicBezTo>
                <a:cubicBezTo>
                  <a:pt x="3570" y="1768"/>
                  <a:pt x="3036" y="2836"/>
                  <a:pt x="3537" y="3703"/>
                </a:cubicBezTo>
                <a:cubicBezTo>
                  <a:pt x="3770" y="4170"/>
                  <a:pt x="4337" y="4437"/>
                  <a:pt x="4838" y="4504"/>
                </a:cubicBezTo>
                <a:cubicBezTo>
                  <a:pt x="5371" y="4570"/>
                  <a:pt x="5872" y="4437"/>
                  <a:pt x="6372" y="4270"/>
                </a:cubicBezTo>
                <a:cubicBezTo>
                  <a:pt x="7673" y="3870"/>
                  <a:pt x="8841" y="3069"/>
                  <a:pt x="9741" y="2035"/>
                </a:cubicBezTo>
                <a:cubicBezTo>
                  <a:pt x="9941" y="1768"/>
                  <a:pt x="10175" y="1535"/>
                  <a:pt x="10208" y="1201"/>
                </a:cubicBezTo>
                <a:cubicBezTo>
                  <a:pt x="10242" y="868"/>
                  <a:pt x="10075" y="534"/>
                  <a:pt x="9775" y="434"/>
                </a:cubicBezTo>
                <a:cubicBezTo>
                  <a:pt x="9408" y="367"/>
                  <a:pt x="9107" y="668"/>
                  <a:pt x="8874" y="934"/>
                </a:cubicBezTo>
                <a:cubicBezTo>
                  <a:pt x="8440" y="1435"/>
                  <a:pt x="8007" y="1935"/>
                  <a:pt x="7773" y="2569"/>
                </a:cubicBezTo>
                <a:cubicBezTo>
                  <a:pt x="7573" y="3203"/>
                  <a:pt x="7606" y="3937"/>
                  <a:pt x="8107" y="4404"/>
                </a:cubicBezTo>
                <a:cubicBezTo>
                  <a:pt x="8574" y="4837"/>
                  <a:pt x="9274" y="4871"/>
                  <a:pt x="9908" y="4770"/>
                </a:cubicBezTo>
                <a:cubicBezTo>
                  <a:pt x="11075" y="4604"/>
                  <a:pt x="12176" y="4070"/>
                  <a:pt x="13044" y="3269"/>
                </a:cubicBezTo>
                <a:cubicBezTo>
                  <a:pt x="13377" y="3003"/>
                  <a:pt x="15245" y="1068"/>
                  <a:pt x="14111" y="834"/>
                </a:cubicBezTo>
                <a:cubicBezTo>
                  <a:pt x="13877" y="768"/>
                  <a:pt x="13444" y="1034"/>
                  <a:pt x="13277" y="1168"/>
                </a:cubicBezTo>
                <a:cubicBezTo>
                  <a:pt x="12743" y="1501"/>
                  <a:pt x="12343" y="2069"/>
                  <a:pt x="12243" y="2736"/>
                </a:cubicBezTo>
                <a:cubicBezTo>
                  <a:pt x="12076" y="3903"/>
                  <a:pt x="12943" y="5071"/>
                  <a:pt x="14078" y="5338"/>
                </a:cubicBezTo>
                <a:cubicBezTo>
                  <a:pt x="16246" y="5738"/>
                  <a:pt x="17680" y="4003"/>
                  <a:pt x="18948" y="2202"/>
                </a:cubicBezTo>
                <a:cubicBezTo>
                  <a:pt x="19181" y="1902"/>
                  <a:pt x="19348" y="1602"/>
                  <a:pt x="19381" y="1268"/>
                </a:cubicBezTo>
                <a:cubicBezTo>
                  <a:pt x="19415" y="934"/>
                  <a:pt x="19248" y="567"/>
                  <a:pt x="18914" y="501"/>
                </a:cubicBezTo>
                <a:cubicBezTo>
                  <a:pt x="18414" y="334"/>
                  <a:pt x="18014" y="834"/>
                  <a:pt x="17747" y="1268"/>
                </a:cubicBezTo>
                <a:cubicBezTo>
                  <a:pt x="17280" y="2169"/>
                  <a:pt x="16913" y="3269"/>
                  <a:pt x="17413" y="4103"/>
                </a:cubicBezTo>
                <a:cubicBezTo>
                  <a:pt x="17747" y="4604"/>
                  <a:pt x="18281" y="4871"/>
                  <a:pt x="18881" y="4937"/>
                </a:cubicBezTo>
                <a:cubicBezTo>
                  <a:pt x="19448" y="5004"/>
                  <a:pt x="20049" y="4871"/>
                  <a:pt x="20582" y="4637"/>
                </a:cubicBezTo>
                <a:cubicBezTo>
                  <a:pt x="22017" y="4137"/>
                  <a:pt x="23251" y="3269"/>
                  <a:pt x="24218" y="2135"/>
                </a:cubicBezTo>
                <a:cubicBezTo>
                  <a:pt x="24452" y="1868"/>
                  <a:pt x="24685" y="1568"/>
                  <a:pt x="24752" y="1201"/>
                </a:cubicBezTo>
                <a:cubicBezTo>
                  <a:pt x="24852" y="834"/>
                  <a:pt x="24719" y="401"/>
                  <a:pt x="24418" y="201"/>
                </a:cubicBezTo>
                <a:cubicBezTo>
                  <a:pt x="24085" y="0"/>
                  <a:pt x="23684" y="67"/>
                  <a:pt x="23351" y="301"/>
                </a:cubicBezTo>
                <a:cubicBezTo>
                  <a:pt x="23051" y="567"/>
                  <a:pt x="22851" y="901"/>
                  <a:pt x="22684" y="1235"/>
                </a:cubicBezTo>
                <a:cubicBezTo>
                  <a:pt x="22384" y="1768"/>
                  <a:pt x="22050" y="2369"/>
                  <a:pt x="21950" y="2936"/>
                </a:cubicBezTo>
                <a:cubicBezTo>
                  <a:pt x="21850" y="3570"/>
                  <a:pt x="22017" y="4270"/>
                  <a:pt x="22450" y="4704"/>
                </a:cubicBezTo>
                <a:cubicBezTo>
                  <a:pt x="23051" y="5204"/>
                  <a:pt x="23918" y="5171"/>
                  <a:pt x="24685" y="4937"/>
                </a:cubicBezTo>
                <a:cubicBezTo>
                  <a:pt x="26386" y="4504"/>
                  <a:pt x="27887" y="3403"/>
                  <a:pt x="28788" y="1902"/>
                </a:cubicBezTo>
                <a:cubicBezTo>
                  <a:pt x="29022" y="1602"/>
                  <a:pt x="29188" y="1201"/>
                  <a:pt x="28955" y="868"/>
                </a:cubicBezTo>
                <a:cubicBezTo>
                  <a:pt x="28721" y="501"/>
                  <a:pt x="28088" y="668"/>
                  <a:pt x="27687" y="901"/>
                </a:cubicBezTo>
                <a:cubicBezTo>
                  <a:pt x="25886" y="2202"/>
                  <a:pt x="25219" y="5671"/>
                  <a:pt x="28354" y="5371"/>
                </a:cubicBezTo>
                <a:cubicBezTo>
                  <a:pt x="30423" y="5171"/>
                  <a:pt x="32357" y="3870"/>
                  <a:pt x="33391" y="2069"/>
                </a:cubicBezTo>
                <a:cubicBezTo>
                  <a:pt x="33592" y="1668"/>
                  <a:pt x="33758" y="1101"/>
                  <a:pt x="33425" y="834"/>
                </a:cubicBezTo>
                <a:cubicBezTo>
                  <a:pt x="33191" y="601"/>
                  <a:pt x="32791" y="601"/>
                  <a:pt x="32524" y="834"/>
                </a:cubicBezTo>
                <a:cubicBezTo>
                  <a:pt x="32224" y="1001"/>
                  <a:pt x="32057" y="1268"/>
                  <a:pt x="31890" y="1568"/>
                </a:cubicBezTo>
                <a:cubicBezTo>
                  <a:pt x="31557" y="2069"/>
                  <a:pt x="31257" y="2602"/>
                  <a:pt x="31090" y="3169"/>
                </a:cubicBezTo>
                <a:cubicBezTo>
                  <a:pt x="30956" y="3736"/>
                  <a:pt x="31023" y="4404"/>
                  <a:pt x="31390" y="4871"/>
                </a:cubicBezTo>
                <a:cubicBezTo>
                  <a:pt x="32057" y="5671"/>
                  <a:pt x="33291" y="5504"/>
                  <a:pt x="34259" y="5071"/>
                </a:cubicBezTo>
                <a:cubicBezTo>
                  <a:pt x="35560" y="4504"/>
                  <a:pt x="36727" y="3603"/>
                  <a:pt x="37594" y="2502"/>
                </a:cubicBezTo>
                <a:cubicBezTo>
                  <a:pt x="37961" y="2002"/>
                  <a:pt x="38262" y="1268"/>
                  <a:pt x="37895" y="834"/>
                </a:cubicBezTo>
                <a:cubicBezTo>
                  <a:pt x="37594" y="501"/>
                  <a:pt x="37027" y="534"/>
                  <a:pt x="36627" y="768"/>
                </a:cubicBezTo>
                <a:cubicBezTo>
                  <a:pt x="36260" y="1034"/>
                  <a:pt x="36060" y="1501"/>
                  <a:pt x="35860" y="1902"/>
                </a:cubicBezTo>
                <a:cubicBezTo>
                  <a:pt x="35560" y="2502"/>
                  <a:pt x="35293" y="3103"/>
                  <a:pt x="35293" y="3736"/>
                </a:cubicBezTo>
                <a:cubicBezTo>
                  <a:pt x="35293" y="4370"/>
                  <a:pt x="35560" y="5071"/>
                  <a:pt x="36093" y="5404"/>
                </a:cubicBezTo>
                <a:cubicBezTo>
                  <a:pt x="36861" y="5838"/>
                  <a:pt x="37795" y="5404"/>
                  <a:pt x="38562" y="4937"/>
                </a:cubicBezTo>
                <a:cubicBezTo>
                  <a:pt x="39763" y="4170"/>
                  <a:pt x="40797" y="3169"/>
                  <a:pt x="41631" y="2002"/>
                </a:cubicBezTo>
                <a:cubicBezTo>
                  <a:pt x="41964" y="1568"/>
                  <a:pt x="42231" y="901"/>
                  <a:pt x="41897" y="534"/>
                </a:cubicBezTo>
                <a:cubicBezTo>
                  <a:pt x="41631" y="267"/>
                  <a:pt x="41230" y="234"/>
                  <a:pt x="40930" y="401"/>
                </a:cubicBezTo>
                <a:cubicBezTo>
                  <a:pt x="40597" y="534"/>
                  <a:pt x="40396" y="834"/>
                  <a:pt x="40130" y="1068"/>
                </a:cubicBezTo>
                <a:cubicBezTo>
                  <a:pt x="39529" y="1768"/>
                  <a:pt x="38929" y="2602"/>
                  <a:pt x="39029" y="3570"/>
                </a:cubicBezTo>
                <a:cubicBezTo>
                  <a:pt x="39095" y="4570"/>
                  <a:pt x="40029" y="5338"/>
                  <a:pt x="41030" y="5438"/>
                </a:cubicBezTo>
                <a:cubicBezTo>
                  <a:pt x="41964" y="5571"/>
                  <a:pt x="42965" y="5204"/>
                  <a:pt x="43765" y="4604"/>
                </a:cubicBezTo>
                <a:cubicBezTo>
                  <a:pt x="44566" y="4037"/>
                  <a:pt x="45133" y="3236"/>
                  <a:pt x="45767" y="2435"/>
                </a:cubicBezTo>
              </a:path>
            </a:pathLst>
          </a:custGeom>
          <a:solidFill>
            <a:schemeClr val="dk1"/>
          </a:solidFill>
          <a:ln w="133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1B08A66D-6D08-CD3E-FB9A-DC21F3606A0F}"/>
              </a:ext>
            </a:extLst>
          </p:cNvPr>
          <p:cNvPicPr>
            <a:picLocks noChangeAspect="1"/>
          </p:cNvPicPr>
          <p:nvPr/>
        </p:nvPicPr>
        <p:blipFill>
          <a:blip r:embed="rId3"/>
          <a:stretch>
            <a:fillRect/>
          </a:stretch>
        </p:blipFill>
        <p:spPr>
          <a:xfrm flipH="1">
            <a:off x="5169281" y="1347750"/>
            <a:ext cx="4007017" cy="40004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53"/>
                                        </p:tgtEl>
                                        <p:attrNameLst>
                                          <p:attrName>style.visibility</p:attrName>
                                        </p:attrNameLst>
                                      </p:cBhvr>
                                      <p:to>
                                        <p:strVal val="visible"/>
                                      </p:to>
                                    </p:set>
                                    <p:animEffect transition="in" filter="randombar(horizontal)">
                                      <p:cBhvr>
                                        <p:cTn id="7" dur="500"/>
                                        <p:tgtEl>
                                          <p:spTgt spid="385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55"/>
                                        </p:tgtEl>
                                        <p:attrNameLst>
                                          <p:attrName>style.visibility</p:attrName>
                                        </p:attrNameLst>
                                      </p:cBhvr>
                                      <p:to>
                                        <p:strVal val="visible"/>
                                      </p:to>
                                    </p:set>
                                    <p:animEffect transition="in" filter="randombar(horizontal)">
                                      <p:cBhvr>
                                        <p:cTn id="10" dur="500"/>
                                        <p:tgtEl>
                                          <p:spTgt spid="385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856"/>
                                        </p:tgtEl>
                                        <p:attrNameLst>
                                          <p:attrName>style.visibility</p:attrName>
                                        </p:attrNameLst>
                                      </p:cBhvr>
                                      <p:to>
                                        <p:strVal val="visible"/>
                                      </p:to>
                                    </p:set>
                                    <p:animEffect transition="in" filter="randombar(horizontal)">
                                      <p:cBhvr>
                                        <p:cTn id="13" dur="500"/>
                                        <p:tgtEl>
                                          <p:spTgt spid="385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57"/>
                                        </p:tgtEl>
                                        <p:attrNameLst>
                                          <p:attrName>style.visibility</p:attrName>
                                        </p:attrNameLst>
                                      </p:cBhvr>
                                      <p:to>
                                        <p:strVal val="visible"/>
                                      </p:to>
                                    </p:set>
                                    <p:animEffect transition="in" filter="randombar(horizontal)">
                                      <p:cBhvr>
                                        <p:cTn id="16" dur="500"/>
                                        <p:tgtEl>
                                          <p:spTgt spid="3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3" grpId="0"/>
      <p:bldP spid="3855" grpId="0" animBg="1"/>
      <p:bldP spid="3856" grpId="0"/>
      <p:bldP spid="38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562445"/>
            <a:ext cx="645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anose="02020603050405020304" pitchFamily="18" charset="0"/>
                <a:cs typeface="Times New Roman" panose="02020603050405020304" pitchFamily="18" charset="0"/>
              </a:rPr>
              <a:t>I. Tìm hiểu yêu cầu kiểu bài</a:t>
            </a:r>
            <a:endParaRPr>
              <a:latin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a:extLst>
              <a:ext uri="{FF2B5EF4-FFF2-40B4-BE49-F238E27FC236}">
                <a16:creationId xmlns:a16="http://schemas.microsoft.com/office/drawing/2014/main" id="{19351EE1-4737-CA7E-A267-EF168E600328}"/>
              </a:ext>
            </a:extLst>
          </p:cNvPr>
          <p:cNvPicPr>
            <a:picLocks noChangeAspect="1"/>
          </p:cNvPicPr>
          <p:nvPr/>
        </p:nvPicPr>
        <p:blipFill>
          <a:blip r:embed="rId3"/>
          <a:stretch>
            <a:fillRect/>
          </a:stretch>
        </p:blipFill>
        <p:spPr>
          <a:xfrm>
            <a:off x="4433777" y="2139257"/>
            <a:ext cx="3869854" cy="2538577"/>
          </a:xfrm>
          <a:prstGeom prst="rect">
            <a:avLst/>
          </a:prstGeom>
        </p:spPr>
      </p:pic>
      <p:grpSp>
        <p:nvGrpSpPr>
          <p:cNvPr id="23" name="组合 6">
            <a:extLst>
              <a:ext uri="{FF2B5EF4-FFF2-40B4-BE49-F238E27FC236}">
                <a16:creationId xmlns:a16="http://schemas.microsoft.com/office/drawing/2014/main" id="{07465397-F78A-8E5D-0DEC-F555835779BB}"/>
              </a:ext>
            </a:extLst>
          </p:cNvPr>
          <p:cNvGrpSpPr/>
          <p:nvPr/>
        </p:nvGrpSpPr>
        <p:grpSpPr>
          <a:xfrm>
            <a:off x="1085718" y="1277165"/>
            <a:ext cx="3072905" cy="3281909"/>
            <a:chOff x="3478591" y="3933468"/>
            <a:chExt cx="2860812" cy="2084000"/>
          </a:xfrm>
        </p:grpSpPr>
        <p:pic>
          <p:nvPicPr>
            <p:cNvPr id="24" name="图片 9">
              <a:extLst>
                <a:ext uri="{FF2B5EF4-FFF2-40B4-BE49-F238E27FC236}">
                  <a16:creationId xmlns:a16="http://schemas.microsoft.com/office/drawing/2014/main" id="{FE15EC6F-48C7-911C-A7DE-4AA0A31FD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8591" y="3933468"/>
              <a:ext cx="2860812" cy="2084000"/>
            </a:xfrm>
            <a:prstGeom prst="rect">
              <a:avLst/>
            </a:prstGeom>
          </p:spPr>
        </p:pic>
        <p:sp>
          <p:nvSpPr>
            <p:cNvPr id="25" name="文本框 14">
              <a:extLst>
                <a:ext uri="{FF2B5EF4-FFF2-40B4-BE49-F238E27FC236}">
                  <a16:creationId xmlns:a16="http://schemas.microsoft.com/office/drawing/2014/main" id="{06B8D23B-9CEE-C2C2-043C-AEB52B0E2520}"/>
                </a:ext>
              </a:extLst>
            </p:cNvPr>
            <p:cNvSpPr txBox="1"/>
            <p:nvPr/>
          </p:nvSpPr>
          <p:spPr>
            <a:xfrm rot="21221573">
              <a:off x="3756183" y="4458858"/>
              <a:ext cx="2223402" cy="938098"/>
            </a:xfrm>
            <a:prstGeom prst="rect">
              <a:avLst/>
            </a:prstGeom>
            <a:noFill/>
          </p:spPr>
          <p:txBody>
            <a:bodyPr wrap="square" rtlCol="0">
              <a:spAutoFit/>
            </a:bodyPr>
            <a:lstStyle/>
            <a:p>
              <a:pPr algn="just">
                <a:spcAft>
                  <a:spcPts val="800"/>
                </a:spcAft>
              </a:pPr>
              <a:r>
                <a:rPr lang="en-US" sz="1800" i="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vi-VN" sz="1800" i="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văn kể lại sự việc có thật liên quan đến nhân vật lịch sử cần phải đảm bảo yêu cầu nào?</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7285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562445"/>
            <a:ext cx="645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anose="02020603050405020304" pitchFamily="18" charset="0"/>
                <a:cs typeface="Times New Roman" panose="02020603050405020304" pitchFamily="18" charset="0"/>
              </a:rPr>
              <a:t>I. Tìm hiểu yêu cầu kiểu bài</a:t>
            </a:r>
            <a:endParaRPr>
              <a:latin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1" name="Google Shape;3679;p35">
            <a:extLst>
              <a:ext uri="{FF2B5EF4-FFF2-40B4-BE49-F238E27FC236}">
                <a16:creationId xmlns:a16="http://schemas.microsoft.com/office/drawing/2014/main" id="{7EDE35AF-1B77-CC1D-CD70-1765ED0004FE}"/>
              </a:ext>
            </a:extLst>
          </p:cNvPr>
          <p:cNvGrpSpPr/>
          <p:nvPr/>
        </p:nvGrpSpPr>
        <p:grpSpPr>
          <a:xfrm rot="6146695">
            <a:off x="7829188" y="3814138"/>
            <a:ext cx="644898" cy="576448"/>
            <a:chOff x="2642325" y="3121000"/>
            <a:chExt cx="644900" cy="576450"/>
          </a:xfrm>
        </p:grpSpPr>
        <p:sp>
          <p:nvSpPr>
            <p:cNvPr id="3702" name="Google Shape;3680;p35">
              <a:extLst>
                <a:ext uri="{FF2B5EF4-FFF2-40B4-BE49-F238E27FC236}">
                  <a16:creationId xmlns:a16="http://schemas.microsoft.com/office/drawing/2014/main" id="{046D70A2-220D-66CC-FBE1-033390219AF2}"/>
                </a:ext>
              </a:extLst>
            </p:cNvPr>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681;p35">
              <a:extLst>
                <a:ext uri="{FF2B5EF4-FFF2-40B4-BE49-F238E27FC236}">
                  <a16:creationId xmlns:a16="http://schemas.microsoft.com/office/drawing/2014/main" id="{53769A56-D071-C3C9-D5A2-4B111AE7C344}"/>
                </a:ext>
              </a:extLst>
            </p:cNvPr>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682;p35">
              <a:extLst>
                <a:ext uri="{FF2B5EF4-FFF2-40B4-BE49-F238E27FC236}">
                  <a16:creationId xmlns:a16="http://schemas.microsoft.com/office/drawing/2014/main" id="{65F16187-7A9F-08A7-2C8A-113285A70021}"/>
                </a:ext>
              </a:extLst>
            </p:cNvPr>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5" name="Google Shape;1622;p51">
            <a:extLst>
              <a:ext uri="{FF2B5EF4-FFF2-40B4-BE49-F238E27FC236}">
                <a16:creationId xmlns:a16="http://schemas.microsoft.com/office/drawing/2014/main" id="{405CAF75-B6A6-5A41-E72D-6AA7AEE4C438}"/>
              </a:ext>
            </a:extLst>
          </p:cNvPr>
          <p:cNvGrpSpPr/>
          <p:nvPr/>
        </p:nvGrpSpPr>
        <p:grpSpPr>
          <a:xfrm>
            <a:off x="2855830" y="1772018"/>
            <a:ext cx="3433913" cy="2393907"/>
            <a:chOff x="2855044" y="1634165"/>
            <a:chExt cx="3433913" cy="2393907"/>
          </a:xfrm>
        </p:grpSpPr>
        <p:grpSp>
          <p:nvGrpSpPr>
            <p:cNvPr id="3706" name="Google Shape;1623;p51">
              <a:extLst>
                <a:ext uri="{FF2B5EF4-FFF2-40B4-BE49-F238E27FC236}">
                  <a16:creationId xmlns:a16="http://schemas.microsoft.com/office/drawing/2014/main" id="{30DCF27F-5F57-A6EF-6888-B760E70158CE}"/>
                </a:ext>
              </a:extLst>
            </p:cNvPr>
            <p:cNvGrpSpPr/>
            <p:nvPr/>
          </p:nvGrpSpPr>
          <p:grpSpPr>
            <a:xfrm>
              <a:off x="3378898" y="1634165"/>
              <a:ext cx="2386204" cy="2393907"/>
              <a:chOff x="2460150" y="791550"/>
              <a:chExt cx="2749400" cy="2758275"/>
            </a:xfrm>
          </p:grpSpPr>
          <p:sp>
            <p:nvSpPr>
              <p:cNvPr id="3711" name="Google Shape;1624;p51">
                <a:extLst>
                  <a:ext uri="{FF2B5EF4-FFF2-40B4-BE49-F238E27FC236}">
                    <a16:creationId xmlns:a16="http://schemas.microsoft.com/office/drawing/2014/main" id="{27662526-BC65-2A8D-3433-89BE60530D50}"/>
                  </a:ext>
                </a:extLst>
              </p:cNvPr>
              <p:cNvSpPr/>
              <p:nvPr/>
            </p:nvSpPr>
            <p:spPr>
              <a:xfrm>
                <a:off x="2512450" y="957850"/>
                <a:ext cx="658075" cy="525350"/>
              </a:xfrm>
              <a:custGeom>
                <a:avLst/>
                <a:gdLst/>
                <a:ahLst/>
                <a:cxnLst/>
                <a:rect l="l" t="t" r="r" b="b"/>
                <a:pathLst>
                  <a:path w="26323" h="21014" extrusionOk="0">
                    <a:moveTo>
                      <a:pt x="15451" y="0"/>
                    </a:moveTo>
                    <a:cubicBezTo>
                      <a:pt x="12520" y="0"/>
                      <a:pt x="9827" y="2040"/>
                      <a:pt x="7157" y="4710"/>
                    </a:cubicBezTo>
                    <a:cubicBezTo>
                      <a:pt x="2721" y="9166"/>
                      <a:pt x="1" y="13686"/>
                      <a:pt x="5609" y="19273"/>
                    </a:cubicBezTo>
                    <a:cubicBezTo>
                      <a:pt x="6856" y="20521"/>
                      <a:pt x="8124" y="21013"/>
                      <a:pt x="9365" y="21013"/>
                    </a:cubicBezTo>
                    <a:cubicBezTo>
                      <a:pt x="12701" y="21013"/>
                      <a:pt x="15841" y="17451"/>
                      <a:pt x="17870" y="15423"/>
                    </a:cubicBezTo>
                    <a:cubicBezTo>
                      <a:pt x="20653" y="12640"/>
                      <a:pt x="26323" y="7765"/>
                      <a:pt x="21720" y="3161"/>
                    </a:cubicBezTo>
                    <a:cubicBezTo>
                      <a:pt x="19480" y="913"/>
                      <a:pt x="17412" y="0"/>
                      <a:pt x="15451" y="0"/>
                    </a:cubicBezTo>
                    <a:close/>
                  </a:path>
                </a:pathLst>
              </a:custGeom>
              <a:solidFill>
                <a:srgbClr val="D767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2" name="Google Shape;1625;p51">
                <a:extLst>
                  <a:ext uri="{FF2B5EF4-FFF2-40B4-BE49-F238E27FC236}">
                    <a16:creationId xmlns:a16="http://schemas.microsoft.com/office/drawing/2014/main" id="{4C50B7CC-97E7-13BC-40AC-CDA49F8BD8DD}"/>
                  </a:ext>
                </a:extLst>
              </p:cNvPr>
              <p:cNvSpPr/>
              <p:nvPr/>
            </p:nvSpPr>
            <p:spPr>
              <a:xfrm>
                <a:off x="4492875" y="2948575"/>
                <a:ext cx="658075" cy="525275"/>
              </a:xfrm>
              <a:custGeom>
                <a:avLst/>
                <a:gdLst/>
                <a:ahLst/>
                <a:cxnLst/>
                <a:rect l="l" t="t" r="r" b="b"/>
                <a:pathLst>
                  <a:path w="26323" h="21011" extrusionOk="0">
                    <a:moveTo>
                      <a:pt x="16951" y="1"/>
                    </a:moveTo>
                    <a:cubicBezTo>
                      <a:pt x="13618" y="1"/>
                      <a:pt x="10481" y="3553"/>
                      <a:pt x="8454" y="5595"/>
                    </a:cubicBezTo>
                    <a:cubicBezTo>
                      <a:pt x="5671" y="8378"/>
                      <a:pt x="1" y="13253"/>
                      <a:pt x="4604" y="17856"/>
                    </a:cubicBezTo>
                    <a:cubicBezTo>
                      <a:pt x="6840" y="20101"/>
                      <a:pt x="8906" y="21011"/>
                      <a:pt x="10864" y="21011"/>
                    </a:cubicBezTo>
                    <a:cubicBezTo>
                      <a:pt x="13799" y="21011"/>
                      <a:pt x="16494" y="18968"/>
                      <a:pt x="19167" y="16308"/>
                    </a:cubicBezTo>
                    <a:cubicBezTo>
                      <a:pt x="23624" y="11851"/>
                      <a:pt x="26323" y="7331"/>
                      <a:pt x="20715" y="1745"/>
                    </a:cubicBezTo>
                    <a:cubicBezTo>
                      <a:pt x="19465" y="495"/>
                      <a:pt x="18195" y="1"/>
                      <a:pt x="16951" y="1"/>
                    </a:cubicBezTo>
                    <a:close/>
                  </a:path>
                </a:pathLst>
              </a:custGeom>
              <a:solidFill>
                <a:srgbClr val="F49A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3" name="Google Shape;1626;p51">
                <a:extLst>
                  <a:ext uri="{FF2B5EF4-FFF2-40B4-BE49-F238E27FC236}">
                    <a16:creationId xmlns:a16="http://schemas.microsoft.com/office/drawing/2014/main" id="{834323DA-3EA2-CD44-4C85-B3A29A29BFAC}"/>
                  </a:ext>
                </a:extLst>
              </p:cNvPr>
              <p:cNvSpPr/>
              <p:nvPr/>
            </p:nvSpPr>
            <p:spPr>
              <a:xfrm>
                <a:off x="4492875" y="958000"/>
                <a:ext cx="658075" cy="525200"/>
              </a:xfrm>
              <a:custGeom>
                <a:avLst/>
                <a:gdLst/>
                <a:ahLst/>
                <a:cxnLst/>
                <a:rect l="l" t="t" r="r" b="b"/>
                <a:pathLst>
                  <a:path w="26323" h="21008" extrusionOk="0">
                    <a:moveTo>
                      <a:pt x="10864" y="0"/>
                    </a:moveTo>
                    <a:cubicBezTo>
                      <a:pt x="8906" y="0"/>
                      <a:pt x="6840" y="911"/>
                      <a:pt x="4604" y="3155"/>
                    </a:cubicBezTo>
                    <a:cubicBezTo>
                      <a:pt x="1" y="7759"/>
                      <a:pt x="5671" y="12634"/>
                      <a:pt x="8454" y="15417"/>
                    </a:cubicBezTo>
                    <a:cubicBezTo>
                      <a:pt x="10482" y="17445"/>
                      <a:pt x="13622" y="21007"/>
                      <a:pt x="16958" y="21007"/>
                    </a:cubicBezTo>
                    <a:cubicBezTo>
                      <a:pt x="18199" y="21007"/>
                      <a:pt x="19467" y="20515"/>
                      <a:pt x="20715" y="19267"/>
                    </a:cubicBezTo>
                    <a:cubicBezTo>
                      <a:pt x="26323" y="13680"/>
                      <a:pt x="23624" y="9160"/>
                      <a:pt x="19167" y="4704"/>
                    </a:cubicBezTo>
                    <a:cubicBezTo>
                      <a:pt x="16494" y="2044"/>
                      <a:pt x="13799" y="0"/>
                      <a:pt x="10864" y="0"/>
                    </a:cubicBezTo>
                    <a:close/>
                  </a:path>
                </a:pathLst>
              </a:custGeom>
              <a:solidFill>
                <a:srgbClr val="8D9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4" name="Google Shape;1627;p51">
                <a:extLst>
                  <a:ext uri="{FF2B5EF4-FFF2-40B4-BE49-F238E27FC236}">
                    <a16:creationId xmlns:a16="http://schemas.microsoft.com/office/drawing/2014/main" id="{DCFDF82B-45F4-07B1-31B4-BAE24CA9A8A4}"/>
                  </a:ext>
                </a:extLst>
              </p:cNvPr>
              <p:cNvSpPr/>
              <p:nvPr/>
            </p:nvSpPr>
            <p:spPr>
              <a:xfrm>
                <a:off x="2512450" y="2948650"/>
                <a:ext cx="658075" cy="525350"/>
              </a:xfrm>
              <a:custGeom>
                <a:avLst/>
                <a:gdLst/>
                <a:ahLst/>
                <a:cxnLst/>
                <a:rect l="l" t="t" r="r" b="b"/>
                <a:pathLst>
                  <a:path w="26323" h="21014" extrusionOk="0">
                    <a:moveTo>
                      <a:pt x="9365" y="1"/>
                    </a:moveTo>
                    <a:cubicBezTo>
                      <a:pt x="8124" y="1"/>
                      <a:pt x="6856" y="494"/>
                      <a:pt x="5609" y="1742"/>
                    </a:cubicBezTo>
                    <a:cubicBezTo>
                      <a:pt x="1" y="7328"/>
                      <a:pt x="2721" y="11848"/>
                      <a:pt x="7157" y="16305"/>
                    </a:cubicBezTo>
                    <a:cubicBezTo>
                      <a:pt x="9827" y="18975"/>
                      <a:pt x="12520" y="21014"/>
                      <a:pt x="15451" y="21014"/>
                    </a:cubicBezTo>
                    <a:cubicBezTo>
                      <a:pt x="17412" y="21014"/>
                      <a:pt x="19480" y="20101"/>
                      <a:pt x="21720" y="17853"/>
                    </a:cubicBezTo>
                    <a:cubicBezTo>
                      <a:pt x="26323" y="13250"/>
                      <a:pt x="20653" y="8375"/>
                      <a:pt x="17870" y="5592"/>
                    </a:cubicBezTo>
                    <a:cubicBezTo>
                      <a:pt x="15841" y="3563"/>
                      <a:pt x="12701" y="1"/>
                      <a:pt x="9365" y="1"/>
                    </a:cubicBezTo>
                    <a:close/>
                  </a:path>
                </a:pathLst>
              </a:custGeom>
              <a:solidFill>
                <a:srgbClr val="5A66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5" name="Google Shape;1628;p51">
                <a:extLst>
                  <a:ext uri="{FF2B5EF4-FFF2-40B4-BE49-F238E27FC236}">
                    <a16:creationId xmlns:a16="http://schemas.microsoft.com/office/drawing/2014/main" id="{828E77A1-E3A5-8360-5FC7-CA3241DE130F}"/>
                  </a:ext>
                </a:extLst>
              </p:cNvPr>
              <p:cNvSpPr/>
              <p:nvPr/>
            </p:nvSpPr>
            <p:spPr>
              <a:xfrm>
                <a:off x="3803450" y="1070875"/>
                <a:ext cx="308125" cy="299750"/>
              </a:xfrm>
              <a:custGeom>
                <a:avLst/>
                <a:gdLst/>
                <a:ahLst/>
                <a:cxnLst/>
                <a:rect l="l" t="t" r="r" b="b"/>
                <a:pathLst>
                  <a:path w="12325" h="11990" extrusionOk="0">
                    <a:moveTo>
                      <a:pt x="9165" y="0"/>
                    </a:moveTo>
                    <a:lnTo>
                      <a:pt x="3955" y="5231"/>
                    </a:lnTo>
                    <a:lnTo>
                      <a:pt x="1235" y="5901"/>
                    </a:lnTo>
                    <a:lnTo>
                      <a:pt x="0" y="7135"/>
                    </a:lnTo>
                    <a:lnTo>
                      <a:pt x="5064" y="11990"/>
                    </a:lnTo>
                    <a:lnTo>
                      <a:pt x="7114" y="8391"/>
                    </a:lnTo>
                    <a:lnTo>
                      <a:pt x="12324" y="3160"/>
                    </a:lnTo>
                    <a:lnTo>
                      <a:pt x="9165" y="0"/>
                    </a:ln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6" name="Google Shape;1629;p51">
                <a:extLst>
                  <a:ext uri="{FF2B5EF4-FFF2-40B4-BE49-F238E27FC236}">
                    <a16:creationId xmlns:a16="http://schemas.microsoft.com/office/drawing/2014/main" id="{53FEE5DF-F6FC-34BC-9661-BABE6D157D68}"/>
                  </a:ext>
                </a:extLst>
              </p:cNvPr>
              <p:cNvSpPr/>
              <p:nvPr/>
            </p:nvSpPr>
            <p:spPr>
              <a:xfrm>
                <a:off x="3564400" y="1068775"/>
                <a:ext cx="409500" cy="407625"/>
              </a:xfrm>
              <a:custGeom>
                <a:avLst/>
                <a:gdLst/>
                <a:ahLst/>
                <a:cxnLst/>
                <a:rect l="l" t="t" r="r" b="b"/>
                <a:pathLst>
                  <a:path w="16380" h="16305" extrusionOk="0">
                    <a:moveTo>
                      <a:pt x="3139" y="1"/>
                    </a:moveTo>
                    <a:lnTo>
                      <a:pt x="0" y="3181"/>
                    </a:lnTo>
                    <a:lnTo>
                      <a:pt x="5231" y="8412"/>
                    </a:lnTo>
                    <a:lnTo>
                      <a:pt x="5901" y="11132"/>
                    </a:lnTo>
                    <a:lnTo>
                      <a:pt x="6842" y="12074"/>
                    </a:lnTo>
                    <a:lnTo>
                      <a:pt x="7135" y="12367"/>
                    </a:lnTo>
                    <a:lnTo>
                      <a:pt x="9311" y="14543"/>
                    </a:lnTo>
                    <a:lnTo>
                      <a:pt x="9521" y="14752"/>
                    </a:lnTo>
                    <a:lnTo>
                      <a:pt x="10797" y="16028"/>
                    </a:lnTo>
                    <a:cubicBezTo>
                      <a:pt x="10982" y="16223"/>
                      <a:pt x="11193" y="16305"/>
                      <a:pt x="11397" y="16305"/>
                    </a:cubicBezTo>
                    <a:cubicBezTo>
                      <a:pt x="12046" y="16305"/>
                      <a:pt x="12621" y="15478"/>
                      <a:pt x="12031" y="14856"/>
                    </a:cubicBezTo>
                    <a:lnTo>
                      <a:pt x="12031" y="14856"/>
                    </a:lnTo>
                    <a:cubicBezTo>
                      <a:pt x="12216" y="14998"/>
                      <a:pt x="12408" y="15058"/>
                      <a:pt x="12592" y="15058"/>
                    </a:cubicBezTo>
                    <a:cubicBezTo>
                      <a:pt x="13307" y="15058"/>
                      <a:pt x="13886" y="14141"/>
                      <a:pt x="13287" y="13476"/>
                    </a:cubicBezTo>
                    <a:lnTo>
                      <a:pt x="13287" y="13476"/>
                    </a:lnTo>
                    <a:cubicBezTo>
                      <a:pt x="13481" y="13650"/>
                      <a:pt x="13697" y="13725"/>
                      <a:pt x="13906" y="13725"/>
                    </a:cubicBezTo>
                    <a:cubicBezTo>
                      <a:pt x="14571" y="13725"/>
                      <a:pt x="15156" y="12963"/>
                      <a:pt x="14710" y="12262"/>
                    </a:cubicBezTo>
                    <a:lnTo>
                      <a:pt x="14710" y="12262"/>
                    </a:lnTo>
                    <a:cubicBezTo>
                      <a:pt x="14876" y="12419"/>
                      <a:pt x="15059" y="12486"/>
                      <a:pt x="15235" y="12486"/>
                    </a:cubicBezTo>
                    <a:cubicBezTo>
                      <a:pt x="15853" y="12486"/>
                      <a:pt x="16380" y="11665"/>
                      <a:pt x="15777" y="11111"/>
                    </a:cubicBezTo>
                    <a:lnTo>
                      <a:pt x="14480" y="9793"/>
                    </a:lnTo>
                    <a:lnTo>
                      <a:pt x="14228" y="9542"/>
                    </a:lnTo>
                    <a:lnTo>
                      <a:pt x="11969" y="7303"/>
                    </a:lnTo>
                    <a:lnTo>
                      <a:pt x="8370" y="5232"/>
                    </a:lnTo>
                    <a:lnTo>
                      <a:pt x="3139" y="1"/>
                    </a:lnTo>
                    <a:close/>
                  </a:path>
                </a:pathLst>
              </a:custGeom>
              <a:solidFill>
                <a:srgbClr val="A891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7" name="Google Shape;1630;p51">
                <a:extLst>
                  <a:ext uri="{FF2B5EF4-FFF2-40B4-BE49-F238E27FC236}">
                    <a16:creationId xmlns:a16="http://schemas.microsoft.com/office/drawing/2014/main" id="{0BB7B1C9-1230-8C4E-453B-9E0503A25331}"/>
                  </a:ext>
                </a:extLst>
              </p:cNvPr>
              <p:cNvSpPr/>
              <p:nvPr/>
            </p:nvSpPr>
            <p:spPr>
              <a:xfrm>
                <a:off x="3795775" y="1394475"/>
                <a:ext cx="90300" cy="75225"/>
              </a:xfrm>
              <a:custGeom>
                <a:avLst/>
                <a:gdLst/>
                <a:ahLst/>
                <a:cxnLst/>
                <a:rect l="l" t="t" r="r" b="b"/>
                <a:pathLst>
                  <a:path w="3612" h="3009" extrusionOk="0">
                    <a:moveTo>
                      <a:pt x="2535" y="0"/>
                    </a:moveTo>
                    <a:cubicBezTo>
                      <a:pt x="2364" y="0"/>
                      <a:pt x="2185" y="65"/>
                      <a:pt x="2023" y="217"/>
                    </a:cubicBezTo>
                    <a:lnTo>
                      <a:pt x="517" y="1724"/>
                    </a:lnTo>
                    <a:cubicBezTo>
                      <a:pt x="0" y="2273"/>
                      <a:pt x="492" y="3008"/>
                      <a:pt x="1081" y="3008"/>
                    </a:cubicBezTo>
                    <a:cubicBezTo>
                      <a:pt x="1255" y="3008"/>
                      <a:pt x="1437" y="2944"/>
                      <a:pt x="1605" y="2791"/>
                    </a:cubicBezTo>
                    <a:lnTo>
                      <a:pt x="3111" y="1305"/>
                    </a:lnTo>
                    <a:cubicBezTo>
                      <a:pt x="3612" y="740"/>
                      <a:pt x="3115" y="0"/>
                      <a:pt x="2535"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8" name="Google Shape;1631;p51">
                <a:extLst>
                  <a:ext uri="{FF2B5EF4-FFF2-40B4-BE49-F238E27FC236}">
                    <a16:creationId xmlns:a16="http://schemas.microsoft.com/office/drawing/2014/main" id="{5122E7E2-FAFB-D101-9FAB-6EC14023797B}"/>
                  </a:ext>
                </a:extLst>
              </p:cNvPr>
              <p:cNvSpPr/>
              <p:nvPr/>
            </p:nvSpPr>
            <p:spPr>
              <a:xfrm>
                <a:off x="3731875" y="1330650"/>
                <a:ext cx="90400" cy="75475"/>
              </a:xfrm>
              <a:custGeom>
                <a:avLst/>
                <a:gdLst/>
                <a:ahLst/>
                <a:cxnLst/>
                <a:rect l="l" t="t" r="r" b="b"/>
                <a:pathLst>
                  <a:path w="3616" h="3019" extrusionOk="0">
                    <a:moveTo>
                      <a:pt x="2539" y="0"/>
                    </a:moveTo>
                    <a:cubicBezTo>
                      <a:pt x="2367" y="0"/>
                      <a:pt x="2189" y="65"/>
                      <a:pt x="2027" y="218"/>
                    </a:cubicBezTo>
                    <a:lnTo>
                      <a:pt x="520" y="1724"/>
                    </a:lnTo>
                    <a:cubicBezTo>
                      <a:pt x="0" y="2277"/>
                      <a:pt x="502" y="3018"/>
                      <a:pt x="1096" y="3018"/>
                    </a:cubicBezTo>
                    <a:cubicBezTo>
                      <a:pt x="1266" y="3018"/>
                      <a:pt x="1444" y="2957"/>
                      <a:pt x="1608" y="2812"/>
                    </a:cubicBezTo>
                    <a:lnTo>
                      <a:pt x="3115" y="1306"/>
                    </a:lnTo>
                    <a:cubicBezTo>
                      <a:pt x="3615" y="740"/>
                      <a:pt x="3118" y="0"/>
                      <a:pt x="2539"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9" name="Google Shape;1632;p51">
                <a:extLst>
                  <a:ext uri="{FF2B5EF4-FFF2-40B4-BE49-F238E27FC236}">
                    <a16:creationId xmlns:a16="http://schemas.microsoft.com/office/drawing/2014/main" id="{79FB8DB2-DBF1-D48A-5BF9-7861CE780B48}"/>
                  </a:ext>
                </a:extLst>
              </p:cNvPr>
              <p:cNvSpPr/>
              <p:nvPr/>
            </p:nvSpPr>
            <p:spPr>
              <a:xfrm>
                <a:off x="3703175" y="1310975"/>
                <a:ext cx="77925" cy="64325"/>
              </a:xfrm>
              <a:custGeom>
                <a:avLst/>
                <a:gdLst/>
                <a:ahLst/>
                <a:cxnLst/>
                <a:rect l="l" t="t" r="r" b="b"/>
                <a:pathLst>
                  <a:path w="3117" h="2573" extrusionOk="0">
                    <a:moveTo>
                      <a:pt x="2126" y="1"/>
                    </a:moveTo>
                    <a:cubicBezTo>
                      <a:pt x="1963" y="1"/>
                      <a:pt x="1795" y="68"/>
                      <a:pt x="1647" y="230"/>
                    </a:cubicBezTo>
                    <a:lnTo>
                      <a:pt x="454" y="1423"/>
                    </a:lnTo>
                    <a:cubicBezTo>
                      <a:pt x="0" y="1910"/>
                      <a:pt x="439" y="2573"/>
                      <a:pt x="962" y="2573"/>
                    </a:cubicBezTo>
                    <a:cubicBezTo>
                      <a:pt x="1113" y="2573"/>
                      <a:pt x="1271" y="2517"/>
                      <a:pt x="1417" y="2386"/>
                    </a:cubicBezTo>
                    <a:lnTo>
                      <a:pt x="2589" y="1193"/>
                    </a:lnTo>
                    <a:cubicBezTo>
                      <a:pt x="3117" y="713"/>
                      <a:pt x="2654" y="1"/>
                      <a:pt x="2126" y="1"/>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0" name="Google Shape;1633;p51">
                <a:extLst>
                  <a:ext uri="{FF2B5EF4-FFF2-40B4-BE49-F238E27FC236}">
                    <a16:creationId xmlns:a16="http://schemas.microsoft.com/office/drawing/2014/main" id="{AE508092-A29D-426B-08C8-72BAA3026791}"/>
                  </a:ext>
                </a:extLst>
              </p:cNvPr>
              <p:cNvSpPr/>
              <p:nvPr/>
            </p:nvSpPr>
            <p:spPr>
              <a:xfrm>
                <a:off x="3761575" y="1350575"/>
                <a:ext cx="105750" cy="88750"/>
              </a:xfrm>
              <a:custGeom>
                <a:avLst/>
                <a:gdLst/>
                <a:ahLst/>
                <a:cxnLst/>
                <a:rect l="l" t="t" r="r" b="b"/>
                <a:pathLst>
                  <a:path w="4230" h="3550" extrusionOk="0">
                    <a:moveTo>
                      <a:pt x="3088" y="0"/>
                    </a:moveTo>
                    <a:cubicBezTo>
                      <a:pt x="2901" y="0"/>
                      <a:pt x="2705" y="76"/>
                      <a:pt x="2533" y="258"/>
                    </a:cubicBezTo>
                    <a:lnTo>
                      <a:pt x="608" y="2204"/>
                    </a:lnTo>
                    <a:cubicBezTo>
                      <a:pt x="0" y="2748"/>
                      <a:pt x="531" y="3549"/>
                      <a:pt x="1141" y="3549"/>
                    </a:cubicBezTo>
                    <a:cubicBezTo>
                      <a:pt x="1329" y="3549"/>
                      <a:pt x="1524" y="3473"/>
                      <a:pt x="1696" y="3292"/>
                    </a:cubicBezTo>
                    <a:lnTo>
                      <a:pt x="3621" y="1346"/>
                    </a:lnTo>
                    <a:cubicBezTo>
                      <a:pt x="4230" y="801"/>
                      <a:pt x="3699" y="0"/>
                      <a:pt x="3088"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1" name="Google Shape;1634;p51">
                <a:extLst>
                  <a:ext uri="{FF2B5EF4-FFF2-40B4-BE49-F238E27FC236}">
                    <a16:creationId xmlns:a16="http://schemas.microsoft.com/office/drawing/2014/main" id="{5604B618-2AC8-C6AC-3011-E43C4C87FB91}"/>
                  </a:ext>
                </a:extLst>
              </p:cNvPr>
              <p:cNvSpPr/>
              <p:nvPr/>
            </p:nvSpPr>
            <p:spPr>
              <a:xfrm>
                <a:off x="3805025" y="1223100"/>
                <a:ext cx="74300" cy="90300"/>
              </a:xfrm>
              <a:custGeom>
                <a:avLst/>
                <a:gdLst/>
                <a:ahLst/>
                <a:cxnLst/>
                <a:rect l="l" t="t" r="r" b="b"/>
                <a:pathLst>
                  <a:path w="2972" h="3612" extrusionOk="0">
                    <a:moveTo>
                      <a:pt x="984" y="0"/>
                    </a:moveTo>
                    <a:lnTo>
                      <a:pt x="335" y="649"/>
                    </a:lnTo>
                    <a:cubicBezTo>
                      <a:pt x="84" y="858"/>
                      <a:pt x="0" y="1172"/>
                      <a:pt x="63" y="1465"/>
                    </a:cubicBezTo>
                    <a:lnTo>
                      <a:pt x="461" y="2992"/>
                    </a:lnTo>
                    <a:cubicBezTo>
                      <a:pt x="564" y="3422"/>
                      <a:pt x="893" y="3612"/>
                      <a:pt x="1228" y="3612"/>
                    </a:cubicBezTo>
                    <a:cubicBezTo>
                      <a:pt x="1708" y="3612"/>
                      <a:pt x="2199" y="3223"/>
                      <a:pt x="2051" y="2595"/>
                    </a:cubicBezTo>
                    <a:lnTo>
                      <a:pt x="1862" y="1841"/>
                    </a:lnTo>
                    <a:lnTo>
                      <a:pt x="2971" y="712"/>
                    </a:lnTo>
                    <a:lnTo>
                      <a:pt x="984" y="0"/>
                    </a:ln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2" name="Google Shape;1635;p51">
                <a:extLst>
                  <a:ext uri="{FF2B5EF4-FFF2-40B4-BE49-F238E27FC236}">
                    <a16:creationId xmlns:a16="http://schemas.microsoft.com/office/drawing/2014/main" id="{DC3CE770-482A-CA79-F22E-98FD798B5141}"/>
                  </a:ext>
                </a:extLst>
              </p:cNvPr>
              <p:cNvSpPr/>
              <p:nvPr/>
            </p:nvSpPr>
            <p:spPr>
              <a:xfrm>
                <a:off x="2692400" y="2182450"/>
                <a:ext cx="299250" cy="308125"/>
              </a:xfrm>
              <a:custGeom>
                <a:avLst/>
                <a:gdLst/>
                <a:ahLst/>
                <a:cxnLst/>
                <a:rect l="l" t="t" r="r" b="b"/>
                <a:pathLst>
                  <a:path w="11970" h="12325" extrusionOk="0">
                    <a:moveTo>
                      <a:pt x="7136" y="0"/>
                    </a:moveTo>
                    <a:lnTo>
                      <a:pt x="5880" y="1235"/>
                    </a:lnTo>
                    <a:lnTo>
                      <a:pt x="5211" y="3955"/>
                    </a:lnTo>
                    <a:lnTo>
                      <a:pt x="1" y="9165"/>
                    </a:lnTo>
                    <a:lnTo>
                      <a:pt x="3160" y="12324"/>
                    </a:lnTo>
                    <a:lnTo>
                      <a:pt x="8370" y="7114"/>
                    </a:lnTo>
                    <a:lnTo>
                      <a:pt x="11969" y="5043"/>
                    </a:lnTo>
                    <a:lnTo>
                      <a:pt x="7136" y="0"/>
                    </a:ln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3" name="Google Shape;1636;p51">
                <a:extLst>
                  <a:ext uri="{FF2B5EF4-FFF2-40B4-BE49-F238E27FC236}">
                    <a16:creationId xmlns:a16="http://schemas.microsoft.com/office/drawing/2014/main" id="{3750F6A4-D7BB-2B8C-7D13-31B530D33D1B}"/>
                  </a:ext>
                </a:extLst>
              </p:cNvPr>
              <p:cNvSpPr/>
              <p:nvPr/>
            </p:nvSpPr>
            <p:spPr>
              <a:xfrm>
                <a:off x="2689800" y="1942875"/>
                <a:ext cx="416025" cy="401375"/>
              </a:xfrm>
              <a:custGeom>
                <a:avLst/>
                <a:gdLst/>
                <a:ahLst/>
                <a:cxnLst/>
                <a:rect l="l" t="t" r="r" b="b"/>
                <a:pathLst>
                  <a:path w="16641" h="16055" extrusionOk="0">
                    <a:moveTo>
                      <a:pt x="3160" y="0"/>
                    </a:moveTo>
                    <a:lnTo>
                      <a:pt x="0" y="3160"/>
                    </a:lnTo>
                    <a:lnTo>
                      <a:pt x="5231" y="8390"/>
                    </a:lnTo>
                    <a:lnTo>
                      <a:pt x="7302" y="11989"/>
                    </a:lnTo>
                    <a:lnTo>
                      <a:pt x="9541" y="14228"/>
                    </a:lnTo>
                    <a:lnTo>
                      <a:pt x="9792" y="14479"/>
                    </a:lnTo>
                    <a:lnTo>
                      <a:pt x="11111" y="15797"/>
                    </a:lnTo>
                    <a:cubicBezTo>
                      <a:pt x="11282" y="15979"/>
                      <a:pt x="11478" y="16054"/>
                      <a:pt x="11668" y="16054"/>
                    </a:cubicBezTo>
                    <a:cubicBezTo>
                      <a:pt x="12268" y="16054"/>
                      <a:pt x="12802" y="15297"/>
                      <a:pt x="12261" y="14709"/>
                    </a:cubicBezTo>
                    <a:lnTo>
                      <a:pt x="12261" y="14709"/>
                    </a:lnTo>
                    <a:cubicBezTo>
                      <a:pt x="12432" y="14818"/>
                      <a:pt x="12607" y="14866"/>
                      <a:pt x="12773" y="14866"/>
                    </a:cubicBezTo>
                    <a:cubicBezTo>
                      <a:pt x="13502" y="14866"/>
                      <a:pt x="14071" y="13951"/>
                      <a:pt x="13475" y="13287"/>
                    </a:cubicBezTo>
                    <a:lnTo>
                      <a:pt x="13475" y="13287"/>
                    </a:lnTo>
                    <a:cubicBezTo>
                      <a:pt x="13671" y="13468"/>
                      <a:pt x="13888" y="13545"/>
                      <a:pt x="14098" y="13545"/>
                    </a:cubicBezTo>
                    <a:cubicBezTo>
                      <a:pt x="14784" y="13545"/>
                      <a:pt x="15385" y="12720"/>
                      <a:pt x="14856" y="12031"/>
                    </a:cubicBezTo>
                    <a:lnTo>
                      <a:pt x="14856" y="12031"/>
                    </a:lnTo>
                    <a:cubicBezTo>
                      <a:pt x="15038" y="12204"/>
                      <a:pt x="15237" y="12277"/>
                      <a:pt x="15427" y="12277"/>
                    </a:cubicBezTo>
                    <a:cubicBezTo>
                      <a:pt x="16088" y="12277"/>
                      <a:pt x="16640" y="11398"/>
                      <a:pt x="16007" y="10797"/>
                    </a:cubicBezTo>
                    <a:lnTo>
                      <a:pt x="14751" y="9541"/>
                    </a:lnTo>
                    <a:lnTo>
                      <a:pt x="14521" y="9332"/>
                    </a:lnTo>
                    <a:lnTo>
                      <a:pt x="12366" y="7156"/>
                    </a:lnTo>
                    <a:lnTo>
                      <a:pt x="12052" y="6863"/>
                    </a:lnTo>
                    <a:lnTo>
                      <a:pt x="11111" y="5901"/>
                    </a:lnTo>
                    <a:lnTo>
                      <a:pt x="8390" y="5231"/>
                    </a:lnTo>
                    <a:lnTo>
                      <a:pt x="3160" y="0"/>
                    </a:lnTo>
                    <a:close/>
                  </a:path>
                </a:pathLst>
              </a:custGeom>
              <a:solidFill>
                <a:srgbClr val="A891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4" name="Google Shape;1637;p51">
                <a:extLst>
                  <a:ext uri="{FF2B5EF4-FFF2-40B4-BE49-F238E27FC236}">
                    <a16:creationId xmlns:a16="http://schemas.microsoft.com/office/drawing/2014/main" id="{906863E4-F816-252B-000D-ED7025F0CE05}"/>
                  </a:ext>
                </a:extLst>
              </p:cNvPr>
              <p:cNvSpPr/>
              <p:nvPr/>
            </p:nvSpPr>
            <p:spPr>
              <a:xfrm>
                <a:off x="3007975" y="2180700"/>
                <a:ext cx="92625" cy="76775"/>
              </a:xfrm>
              <a:custGeom>
                <a:avLst/>
                <a:gdLst/>
                <a:ahLst/>
                <a:cxnLst/>
                <a:rect l="l" t="t" r="r" b="b"/>
                <a:pathLst>
                  <a:path w="3705" h="3071" extrusionOk="0">
                    <a:moveTo>
                      <a:pt x="2568" y="1"/>
                    </a:moveTo>
                    <a:cubicBezTo>
                      <a:pt x="2383" y="1"/>
                      <a:pt x="2191" y="76"/>
                      <a:pt x="2024" y="258"/>
                    </a:cubicBezTo>
                    <a:lnTo>
                      <a:pt x="518" y="1765"/>
                    </a:lnTo>
                    <a:cubicBezTo>
                      <a:pt x="1" y="2330"/>
                      <a:pt x="494" y="3070"/>
                      <a:pt x="1083" y="3070"/>
                    </a:cubicBezTo>
                    <a:cubicBezTo>
                      <a:pt x="1257" y="3070"/>
                      <a:pt x="1439" y="3006"/>
                      <a:pt x="1606" y="2853"/>
                    </a:cubicBezTo>
                    <a:lnTo>
                      <a:pt x="3112" y="1346"/>
                    </a:lnTo>
                    <a:cubicBezTo>
                      <a:pt x="3704" y="802"/>
                      <a:pt x="3170" y="1"/>
                      <a:pt x="2568" y="1"/>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5" name="Google Shape;1638;p51">
                <a:extLst>
                  <a:ext uri="{FF2B5EF4-FFF2-40B4-BE49-F238E27FC236}">
                    <a16:creationId xmlns:a16="http://schemas.microsoft.com/office/drawing/2014/main" id="{380CD922-4760-8E04-6EA0-90C6A9AC0713}"/>
                  </a:ext>
                </a:extLst>
              </p:cNvPr>
              <p:cNvSpPr/>
              <p:nvPr/>
            </p:nvSpPr>
            <p:spPr>
              <a:xfrm>
                <a:off x="2942375" y="2118425"/>
                <a:ext cx="92125" cy="76525"/>
              </a:xfrm>
              <a:custGeom>
                <a:avLst/>
                <a:gdLst/>
                <a:ahLst/>
                <a:cxnLst/>
                <a:rect l="l" t="t" r="r" b="b"/>
                <a:pathLst>
                  <a:path w="3685" h="3061" extrusionOk="0">
                    <a:moveTo>
                      <a:pt x="2608" y="0"/>
                    </a:moveTo>
                    <a:cubicBezTo>
                      <a:pt x="2436" y="0"/>
                      <a:pt x="2258" y="65"/>
                      <a:pt x="2096" y="218"/>
                    </a:cubicBezTo>
                    <a:lnTo>
                      <a:pt x="589" y="1724"/>
                    </a:lnTo>
                    <a:cubicBezTo>
                      <a:pt x="0" y="2265"/>
                      <a:pt x="513" y="3060"/>
                      <a:pt x="1114" y="3060"/>
                    </a:cubicBezTo>
                    <a:cubicBezTo>
                      <a:pt x="1304" y="3060"/>
                      <a:pt x="1502" y="2982"/>
                      <a:pt x="1677" y="2791"/>
                    </a:cubicBezTo>
                    <a:lnTo>
                      <a:pt x="3184" y="1306"/>
                    </a:lnTo>
                    <a:cubicBezTo>
                      <a:pt x="3684" y="740"/>
                      <a:pt x="3187" y="0"/>
                      <a:pt x="2608"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6" name="Google Shape;1639;p51">
                <a:extLst>
                  <a:ext uri="{FF2B5EF4-FFF2-40B4-BE49-F238E27FC236}">
                    <a16:creationId xmlns:a16="http://schemas.microsoft.com/office/drawing/2014/main" id="{E70E37F2-B41A-BBA4-730C-2266DB723321}"/>
                  </a:ext>
                </a:extLst>
              </p:cNvPr>
              <p:cNvSpPr/>
              <p:nvPr/>
            </p:nvSpPr>
            <p:spPr>
              <a:xfrm>
                <a:off x="2925100" y="2087700"/>
                <a:ext cx="79700" cy="65000"/>
              </a:xfrm>
              <a:custGeom>
                <a:avLst/>
                <a:gdLst/>
                <a:ahLst/>
                <a:cxnLst/>
                <a:rect l="l" t="t" r="r" b="b"/>
                <a:pathLst>
                  <a:path w="3188" h="2600" extrusionOk="0">
                    <a:moveTo>
                      <a:pt x="2186" y="0"/>
                    </a:moveTo>
                    <a:cubicBezTo>
                      <a:pt x="2020" y="0"/>
                      <a:pt x="1848" y="69"/>
                      <a:pt x="1699" y="233"/>
                    </a:cubicBezTo>
                    <a:lnTo>
                      <a:pt x="527" y="1405"/>
                    </a:lnTo>
                    <a:cubicBezTo>
                      <a:pt x="1" y="1899"/>
                      <a:pt x="459" y="2600"/>
                      <a:pt x="984" y="2600"/>
                    </a:cubicBezTo>
                    <a:cubicBezTo>
                      <a:pt x="1148" y="2600"/>
                      <a:pt x="1319" y="2532"/>
                      <a:pt x="1468" y="2367"/>
                    </a:cubicBezTo>
                    <a:lnTo>
                      <a:pt x="2661" y="1196"/>
                    </a:lnTo>
                    <a:cubicBezTo>
                      <a:pt x="3187" y="701"/>
                      <a:pt x="2717" y="0"/>
                      <a:pt x="2186"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7" name="Google Shape;1640;p51">
                <a:extLst>
                  <a:ext uri="{FF2B5EF4-FFF2-40B4-BE49-F238E27FC236}">
                    <a16:creationId xmlns:a16="http://schemas.microsoft.com/office/drawing/2014/main" id="{22D8680A-895A-C27A-DE4D-AA6289732F97}"/>
                  </a:ext>
                </a:extLst>
              </p:cNvPr>
              <p:cNvSpPr/>
              <p:nvPr/>
            </p:nvSpPr>
            <p:spPr>
              <a:xfrm>
                <a:off x="2965500" y="2150325"/>
                <a:ext cx="100900" cy="86225"/>
              </a:xfrm>
              <a:custGeom>
                <a:avLst/>
                <a:gdLst/>
                <a:ahLst/>
                <a:cxnLst/>
                <a:rect l="l" t="t" r="r" b="b"/>
                <a:pathLst>
                  <a:path w="4036" h="3449" extrusionOk="0">
                    <a:moveTo>
                      <a:pt x="2960" y="1"/>
                    </a:moveTo>
                    <a:cubicBezTo>
                      <a:pt x="2788" y="1"/>
                      <a:pt x="2609" y="65"/>
                      <a:pt x="2447" y="218"/>
                    </a:cubicBezTo>
                    <a:lnTo>
                      <a:pt x="501" y="2143"/>
                    </a:lnTo>
                    <a:cubicBezTo>
                      <a:pt x="0" y="2708"/>
                      <a:pt x="497" y="3448"/>
                      <a:pt x="1077" y="3448"/>
                    </a:cubicBezTo>
                    <a:cubicBezTo>
                      <a:pt x="1248" y="3448"/>
                      <a:pt x="1427" y="3384"/>
                      <a:pt x="1589" y="3231"/>
                    </a:cubicBezTo>
                    <a:lnTo>
                      <a:pt x="3535" y="1285"/>
                    </a:lnTo>
                    <a:cubicBezTo>
                      <a:pt x="4035" y="736"/>
                      <a:pt x="3539" y="1"/>
                      <a:pt x="2960" y="1"/>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8" name="Google Shape;1641;p51">
                <a:extLst>
                  <a:ext uri="{FF2B5EF4-FFF2-40B4-BE49-F238E27FC236}">
                    <a16:creationId xmlns:a16="http://schemas.microsoft.com/office/drawing/2014/main" id="{7776C8CC-203D-62B0-74BB-A630EF65A6AF}"/>
                  </a:ext>
                </a:extLst>
              </p:cNvPr>
              <p:cNvSpPr/>
              <p:nvPr/>
            </p:nvSpPr>
            <p:spPr>
              <a:xfrm>
                <a:off x="2844100" y="2184875"/>
                <a:ext cx="99075" cy="73425"/>
              </a:xfrm>
              <a:custGeom>
                <a:avLst/>
                <a:gdLst/>
                <a:ahLst/>
                <a:cxnLst/>
                <a:rect l="l" t="t" r="r" b="b"/>
                <a:pathLst>
                  <a:path w="3963" h="2937" extrusionOk="0">
                    <a:moveTo>
                      <a:pt x="1263" y="0"/>
                    </a:moveTo>
                    <a:cubicBezTo>
                      <a:pt x="1035" y="0"/>
                      <a:pt x="811" y="107"/>
                      <a:pt x="649" y="301"/>
                    </a:cubicBezTo>
                    <a:lnTo>
                      <a:pt x="1" y="949"/>
                    </a:lnTo>
                    <a:lnTo>
                      <a:pt x="712" y="2937"/>
                    </a:lnTo>
                    <a:lnTo>
                      <a:pt x="1842" y="1807"/>
                    </a:lnTo>
                    <a:lnTo>
                      <a:pt x="2595" y="2016"/>
                    </a:lnTo>
                    <a:cubicBezTo>
                      <a:pt x="2673" y="2035"/>
                      <a:pt x="2747" y="2043"/>
                      <a:pt x="2817" y="2043"/>
                    </a:cubicBezTo>
                    <a:cubicBezTo>
                      <a:pt x="3709" y="2043"/>
                      <a:pt x="3963" y="659"/>
                      <a:pt x="2993" y="426"/>
                    </a:cubicBezTo>
                    <a:lnTo>
                      <a:pt x="1465" y="29"/>
                    </a:lnTo>
                    <a:cubicBezTo>
                      <a:pt x="1398" y="10"/>
                      <a:pt x="1331" y="0"/>
                      <a:pt x="1263"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9" name="Google Shape;1642;p51">
                <a:extLst>
                  <a:ext uri="{FF2B5EF4-FFF2-40B4-BE49-F238E27FC236}">
                    <a16:creationId xmlns:a16="http://schemas.microsoft.com/office/drawing/2014/main" id="{7C058C1E-8AE0-52D6-0489-213EB6E6FE61}"/>
                  </a:ext>
                </a:extLst>
              </p:cNvPr>
              <p:cNvSpPr/>
              <p:nvPr/>
            </p:nvSpPr>
            <p:spPr>
              <a:xfrm>
                <a:off x="3559175" y="3058625"/>
                <a:ext cx="308650" cy="299225"/>
              </a:xfrm>
              <a:custGeom>
                <a:avLst/>
                <a:gdLst/>
                <a:ahLst/>
                <a:cxnLst/>
                <a:rect l="l" t="t" r="r" b="b"/>
                <a:pathLst>
                  <a:path w="12346" h="11969" extrusionOk="0">
                    <a:moveTo>
                      <a:pt x="7282" y="0"/>
                    </a:moveTo>
                    <a:lnTo>
                      <a:pt x="5210" y="3578"/>
                    </a:lnTo>
                    <a:lnTo>
                      <a:pt x="0" y="8809"/>
                    </a:lnTo>
                    <a:lnTo>
                      <a:pt x="3160" y="11968"/>
                    </a:lnTo>
                    <a:lnTo>
                      <a:pt x="8370" y="6738"/>
                    </a:lnTo>
                    <a:lnTo>
                      <a:pt x="11090" y="6068"/>
                    </a:lnTo>
                    <a:lnTo>
                      <a:pt x="12345" y="4833"/>
                    </a:lnTo>
                    <a:lnTo>
                      <a:pt x="7282" y="0"/>
                    </a:ln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0" name="Google Shape;1643;p51">
                <a:extLst>
                  <a:ext uri="{FF2B5EF4-FFF2-40B4-BE49-F238E27FC236}">
                    <a16:creationId xmlns:a16="http://schemas.microsoft.com/office/drawing/2014/main" id="{CA9EF8FB-BF06-31EF-A2AF-CF592B8591C2}"/>
                  </a:ext>
                </a:extLst>
              </p:cNvPr>
              <p:cNvSpPr/>
              <p:nvPr/>
            </p:nvSpPr>
            <p:spPr>
              <a:xfrm>
                <a:off x="3696925" y="2952850"/>
                <a:ext cx="409950" cy="407100"/>
              </a:xfrm>
              <a:custGeom>
                <a:avLst/>
                <a:gdLst/>
                <a:ahLst/>
                <a:cxnLst/>
                <a:rect l="l" t="t" r="r" b="b"/>
                <a:pathLst>
                  <a:path w="16398" h="16284" extrusionOk="0">
                    <a:moveTo>
                      <a:pt x="4992" y="0"/>
                    </a:moveTo>
                    <a:cubicBezTo>
                      <a:pt x="4339" y="0"/>
                      <a:pt x="3777" y="827"/>
                      <a:pt x="4366" y="1448"/>
                    </a:cubicBezTo>
                    <a:cubicBezTo>
                      <a:pt x="4180" y="1306"/>
                      <a:pt x="3984" y="1244"/>
                      <a:pt x="3798" y="1244"/>
                    </a:cubicBezTo>
                    <a:cubicBezTo>
                      <a:pt x="3081" y="1244"/>
                      <a:pt x="2496" y="2149"/>
                      <a:pt x="3111" y="2829"/>
                    </a:cubicBezTo>
                    <a:cubicBezTo>
                      <a:pt x="2911" y="2655"/>
                      <a:pt x="2692" y="2580"/>
                      <a:pt x="2483" y="2580"/>
                    </a:cubicBezTo>
                    <a:cubicBezTo>
                      <a:pt x="1815" y="2580"/>
                      <a:pt x="1242" y="3342"/>
                      <a:pt x="1688" y="4043"/>
                    </a:cubicBezTo>
                    <a:cubicBezTo>
                      <a:pt x="1513" y="3878"/>
                      <a:pt x="1323" y="3808"/>
                      <a:pt x="1141" y="3808"/>
                    </a:cubicBezTo>
                    <a:cubicBezTo>
                      <a:pt x="518" y="3808"/>
                      <a:pt x="0" y="4626"/>
                      <a:pt x="600" y="5194"/>
                    </a:cubicBezTo>
                    <a:lnTo>
                      <a:pt x="1918" y="6491"/>
                    </a:lnTo>
                    <a:lnTo>
                      <a:pt x="2169" y="6742"/>
                    </a:lnTo>
                    <a:lnTo>
                      <a:pt x="4408" y="9002"/>
                    </a:lnTo>
                    <a:lnTo>
                      <a:pt x="8007" y="11052"/>
                    </a:lnTo>
                    <a:lnTo>
                      <a:pt x="13238" y="16283"/>
                    </a:lnTo>
                    <a:lnTo>
                      <a:pt x="16397" y="13103"/>
                    </a:lnTo>
                    <a:lnTo>
                      <a:pt x="11166" y="7872"/>
                    </a:lnTo>
                    <a:lnTo>
                      <a:pt x="10497" y="5194"/>
                    </a:lnTo>
                    <a:lnTo>
                      <a:pt x="9534" y="4231"/>
                    </a:lnTo>
                    <a:lnTo>
                      <a:pt x="9241" y="3938"/>
                    </a:lnTo>
                    <a:lnTo>
                      <a:pt x="7086" y="1762"/>
                    </a:lnTo>
                    <a:lnTo>
                      <a:pt x="6856" y="1553"/>
                    </a:lnTo>
                    <a:lnTo>
                      <a:pt x="5601" y="277"/>
                    </a:lnTo>
                    <a:cubicBezTo>
                      <a:pt x="5411" y="82"/>
                      <a:pt x="5197" y="0"/>
                      <a:pt x="4992" y="0"/>
                    </a:cubicBezTo>
                    <a:close/>
                  </a:path>
                </a:pathLst>
              </a:custGeom>
              <a:solidFill>
                <a:srgbClr val="DFB2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1" name="Google Shape;1644;p51">
                <a:extLst>
                  <a:ext uri="{FF2B5EF4-FFF2-40B4-BE49-F238E27FC236}">
                    <a16:creationId xmlns:a16="http://schemas.microsoft.com/office/drawing/2014/main" id="{0D759E1F-7798-8E80-924A-1049C00CEEF0}"/>
                  </a:ext>
                </a:extLst>
              </p:cNvPr>
              <p:cNvSpPr/>
              <p:nvPr/>
            </p:nvSpPr>
            <p:spPr>
              <a:xfrm>
                <a:off x="3784775" y="2959025"/>
                <a:ext cx="90200" cy="75225"/>
              </a:xfrm>
              <a:custGeom>
                <a:avLst/>
                <a:gdLst/>
                <a:ahLst/>
                <a:cxnLst/>
                <a:rect l="l" t="t" r="r" b="b"/>
                <a:pathLst>
                  <a:path w="3608" h="3009" extrusionOk="0">
                    <a:moveTo>
                      <a:pt x="2537" y="0"/>
                    </a:moveTo>
                    <a:cubicBezTo>
                      <a:pt x="2365" y="0"/>
                      <a:pt x="2186" y="65"/>
                      <a:pt x="2024" y="218"/>
                    </a:cubicBezTo>
                    <a:lnTo>
                      <a:pt x="517" y="1724"/>
                    </a:lnTo>
                    <a:cubicBezTo>
                      <a:pt x="1" y="2273"/>
                      <a:pt x="493" y="3009"/>
                      <a:pt x="1081" y="3009"/>
                    </a:cubicBezTo>
                    <a:cubicBezTo>
                      <a:pt x="1255" y="3009"/>
                      <a:pt x="1438" y="2944"/>
                      <a:pt x="1605" y="2791"/>
                    </a:cubicBezTo>
                    <a:lnTo>
                      <a:pt x="3091" y="1285"/>
                    </a:lnTo>
                    <a:cubicBezTo>
                      <a:pt x="3607" y="736"/>
                      <a:pt x="3115" y="0"/>
                      <a:pt x="2537"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2" name="Google Shape;1645;p51">
                <a:extLst>
                  <a:ext uri="{FF2B5EF4-FFF2-40B4-BE49-F238E27FC236}">
                    <a16:creationId xmlns:a16="http://schemas.microsoft.com/office/drawing/2014/main" id="{5C7D2441-3D0C-55B9-1EFF-6EE563AB735B}"/>
                  </a:ext>
                </a:extLst>
              </p:cNvPr>
              <p:cNvSpPr/>
              <p:nvPr/>
            </p:nvSpPr>
            <p:spPr>
              <a:xfrm>
                <a:off x="3846375" y="3022850"/>
                <a:ext cx="92425" cy="76525"/>
              </a:xfrm>
              <a:custGeom>
                <a:avLst/>
                <a:gdLst/>
                <a:ahLst/>
                <a:cxnLst/>
                <a:rect l="l" t="t" r="r" b="b"/>
                <a:pathLst>
                  <a:path w="3697" h="3061" extrusionOk="0">
                    <a:moveTo>
                      <a:pt x="2625" y="0"/>
                    </a:moveTo>
                    <a:cubicBezTo>
                      <a:pt x="2454" y="0"/>
                      <a:pt x="2275" y="65"/>
                      <a:pt x="2112" y="218"/>
                    </a:cubicBezTo>
                    <a:lnTo>
                      <a:pt x="606" y="1703"/>
                    </a:lnTo>
                    <a:cubicBezTo>
                      <a:pt x="1" y="2260"/>
                      <a:pt x="523" y="3060"/>
                      <a:pt x="1120" y="3060"/>
                    </a:cubicBezTo>
                    <a:cubicBezTo>
                      <a:pt x="1308" y="3060"/>
                      <a:pt x="1503" y="2981"/>
                      <a:pt x="1673" y="2791"/>
                    </a:cubicBezTo>
                    <a:lnTo>
                      <a:pt x="3180" y="1285"/>
                    </a:lnTo>
                    <a:cubicBezTo>
                      <a:pt x="3696" y="736"/>
                      <a:pt x="3204" y="0"/>
                      <a:pt x="2625"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3" name="Google Shape;1646;p51">
                <a:extLst>
                  <a:ext uri="{FF2B5EF4-FFF2-40B4-BE49-F238E27FC236}">
                    <a16:creationId xmlns:a16="http://schemas.microsoft.com/office/drawing/2014/main" id="{ABA84784-0D33-519D-DF95-E7E4D1840047}"/>
                  </a:ext>
                </a:extLst>
              </p:cNvPr>
              <p:cNvSpPr/>
              <p:nvPr/>
            </p:nvSpPr>
            <p:spPr>
              <a:xfrm>
                <a:off x="3891475" y="3052800"/>
                <a:ext cx="78025" cy="63875"/>
              </a:xfrm>
              <a:custGeom>
                <a:avLst/>
                <a:gdLst/>
                <a:ahLst/>
                <a:cxnLst/>
                <a:rect l="l" t="t" r="r" b="b"/>
                <a:pathLst>
                  <a:path w="3121" h="2555" extrusionOk="0">
                    <a:moveTo>
                      <a:pt x="2132" y="0"/>
                    </a:moveTo>
                    <a:cubicBezTo>
                      <a:pt x="1968" y="0"/>
                      <a:pt x="1797" y="69"/>
                      <a:pt x="1648" y="233"/>
                    </a:cubicBezTo>
                    <a:lnTo>
                      <a:pt x="1627" y="212"/>
                    </a:lnTo>
                    <a:lnTo>
                      <a:pt x="455" y="1405"/>
                    </a:lnTo>
                    <a:cubicBezTo>
                      <a:pt x="1" y="1892"/>
                      <a:pt x="440" y="2554"/>
                      <a:pt x="962" y="2554"/>
                    </a:cubicBezTo>
                    <a:cubicBezTo>
                      <a:pt x="1113" y="2554"/>
                      <a:pt x="1272" y="2499"/>
                      <a:pt x="1417" y="2367"/>
                    </a:cubicBezTo>
                    <a:lnTo>
                      <a:pt x="2610" y="1196"/>
                    </a:lnTo>
                    <a:cubicBezTo>
                      <a:pt x="3120" y="701"/>
                      <a:pt x="2658" y="0"/>
                      <a:pt x="2132"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4" name="Google Shape;1647;p51">
                <a:extLst>
                  <a:ext uri="{FF2B5EF4-FFF2-40B4-BE49-F238E27FC236}">
                    <a16:creationId xmlns:a16="http://schemas.microsoft.com/office/drawing/2014/main" id="{610D5D38-92D7-9D93-66BA-DAAE012DF3B4}"/>
                  </a:ext>
                </a:extLst>
              </p:cNvPr>
              <p:cNvSpPr/>
              <p:nvPr/>
            </p:nvSpPr>
            <p:spPr>
              <a:xfrm>
                <a:off x="3805625" y="2990925"/>
                <a:ext cx="101250" cy="85950"/>
              </a:xfrm>
              <a:custGeom>
                <a:avLst/>
                <a:gdLst/>
                <a:ahLst/>
                <a:cxnLst/>
                <a:rect l="l" t="t" r="r" b="b"/>
                <a:pathLst>
                  <a:path w="4050" h="3438" extrusionOk="0">
                    <a:moveTo>
                      <a:pt x="2979" y="1"/>
                    </a:moveTo>
                    <a:cubicBezTo>
                      <a:pt x="2808" y="1"/>
                      <a:pt x="2629" y="65"/>
                      <a:pt x="2466" y="218"/>
                    </a:cubicBezTo>
                    <a:lnTo>
                      <a:pt x="520" y="2143"/>
                    </a:lnTo>
                    <a:cubicBezTo>
                      <a:pt x="0" y="2696"/>
                      <a:pt x="502" y="3437"/>
                      <a:pt x="1096" y="3437"/>
                    </a:cubicBezTo>
                    <a:cubicBezTo>
                      <a:pt x="1266" y="3437"/>
                      <a:pt x="1445" y="3376"/>
                      <a:pt x="1608" y="3231"/>
                    </a:cubicBezTo>
                    <a:lnTo>
                      <a:pt x="3533" y="1285"/>
                    </a:lnTo>
                    <a:cubicBezTo>
                      <a:pt x="4050" y="736"/>
                      <a:pt x="3558" y="1"/>
                      <a:pt x="2979" y="1"/>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5" name="Google Shape;1648;p51">
                <a:extLst>
                  <a:ext uri="{FF2B5EF4-FFF2-40B4-BE49-F238E27FC236}">
                    <a16:creationId xmlns:a16="http://schemas.microsoft.com/office/drawing/2014/main" id="{9E707ED9-1C8B-43B6-3390-04C618A48C60}"/>
                  </a:ext>
                </a:extLst>
              </p:cNvPr>
              <p:cNvSpPr/>
              <p:nvPr/>
            </p:nvSpPr>
            <p:spPr>
              <a:xfrm>
                <a:off x="3791950" y="3115475"/>
                <a:ext cx="74300" cy="90150"/>
              </a:xfrm>
              <a:custGeom>
                <a:avLst/>
                <a:gdLst/>
                <a:ahLst/>
                <a:cxnLst/>
                <a:rect l="l" t="t" r="r" b="b"/>
                <a:pathLst>
                  <a:path w="2972" h="3606" extrusionOk="0">
                    <a:moveTo>
                      <a:pt x="1735" y="0"/>
                    </a:moveTo>
                    <a:cubicBezTo>
                      <a:pt x="1251" y="0"/>
                      <a:pt x="760" y="392"/>
                      <a:pt x="921" y="1011"/>
                    </a:cubicBezTo>
                    <a:lnTo>
                      <a:pt x="1109" y="1764"/>
                    </a:lnTo>
                    <a:lnTo>
                      <a:pt x="0" y="2894"/>
                    </a:lnTo>
                    <a:lnTo>
                      <a:pt x="1967" y="3606"/>
                    </a:lnTo>
                    <a:lnTo>
                      <a:pt x="2637" y="2957"/>
                    </a:lnTo>
                    <a:cubicBezTo>
                      <a:pt x="2867" y="2748"/>
                      <a:pt x="2971" y="2434"/>
                      <a:pt x="2888" y="2141"/>
                    </a:cubicBezTo>
                    <a:lnTo>
                      <a:pt x="2511" y="614"/>
                    </a:lnTo>
                    <a:cubicBezTo>
                      <a:pt x="2400" y="187"/>
                      <a:pt x="2069" y="0"/>
                      <a:pt x="1735"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6" name="Google Shape;1649;p51">
                <a:extLst>
                  <a:ext uri="{FF2B5EF4-FFF2-40B4-BE49-F238E27FC236}">
                    <a16:creationId xmlns:a16="http://schemas.microsoft.com/office/drawing/2014/main" id="{ABEB6D53-CE45-2DD8-EFE4-0573E46FE3D4}"/>
                  </a:ext>
                </a:extLst>
              </p:cNvPr>
              <p:cNvSpPr/>
              <p:nvPr/>
            </p:nvSpPr>
            <p:spPr>
              <a:xfrm>
                <a:off x="4679625" y="1938150"/>
                <a:ext cx="299225" cy="308650"/>
              </a:xfrm>
              <a:custGeom>
                <a:avLst/>
                <a:gdLst/>
                <a:ahLst/>
                <a:cxnLst/>
                <a:rect l="l" t="t" r="r" b="b"/>
                <a:pathLst>
                  <a:path w="11969" h="12346" extrusionOk="0">
                    <a:moveTo>
                      <a:pt x="8809" y="1"/>
                    </a:moveTo>
                    <a:lnTo>
                      <a:pt x="3578" y="5211"/>
                    </a:lnTo>
                    <a:lnTo>
                      <a:pt x="1" y="7282"/>
                    </a:lnTo>
                    <a:lnTo>
                      <a:pt x="4834" y="12346"/>
                    </a:lnTo>
                    <a:lnTo>
                      <a:pt x="6068" y="11090"/>
                    </a:lnTo>
                    <a:lnTo>
                      <a:pt x="6738" y="8370"/>
                    </a:lnTo>
                    <a:lnTo>
                      <a:pt x="11969" y="3160"/>
                    </a:lnTo>
                    <a:lnTo>
                      <a:pt x="8809" y="1"/>
                    </a:ln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7" name="Google Shape;1650;p51">
                <a:extLst>
                  <a:ext uri="{FF2B5EF4-FFF2-40B4-BE49-F238E27FC236}">
                    <a16:creationId xmlns:a16="http://schemas.microsoft.com/office/drawing/2014/main" id="{DFA0F71D-5B55-BA20-154A-DF30BB5A417B}"/>
                  </a:ext>
                </a:extLst>
              </p:cNvPr>
              <p:cNvSpPr/>
              <p:nvPr/>
            </p:nvSpPr>
            <p:spPr>
              <a:xfrm>
                <a:off x="4564400" y="2084175"/>
                <a:ext cx="416550" cy="401150"/>
              </a:xfrm>
              <a:custGeom>
                <a:avLst/>
                <a:gdLst/>
                <a:ahLst/>
                <a:cxnLst/>
                <a:rect l="l" t="t" r="r" b="b"/>
                <a:pathLst>
                  <a:path w="16662" h="16046" extrusionOk="0">
                    <a:moveTo>
                      <a:pt x="4971" y="1"/>
                    </a:moveTo>
                    <a:cubicBezTo>
                      <a:pt x="4368" y="1"/>
                      <a:pt x="3847" y="752"/>
                      <a:pt x="4400" y="1337"/>
                    </a:cubicBezTo>
                    <a:cubicBezTo>
                      <a:pt x="4229" y="1228"/>
                      <a:pt x="4055" y="1180"/>
                      <a:pt x="3889" y="1180"/>
                    </a:cubicBezTo>
                    <a:cubicBezTo>
                      <a:pt x="3160" y="1180"/>
                      <a:pt x="2590" y="2095"/>
                      <a:pt x="3187" y="2759"/>
                    </a:cubicBezTo>
                    <a:cubicBezTo>
                      <a:pt x="2986" y="2578"/>
                      <a:pt x="2766" y="2501"/>
                      <a:pt x="2555" y="2501"/>
                    </a:cubicBezTo>
                    <a:cubicBezTo>
                      <a:pt x="1865" y="2501"/>
                      <a:pt x="1277" y="3326"/>
                      <a:pt x="1806" y="4015"/>
                    </a:cubicBezTo>
                    <a:cubicBezTo>
                      <a:pt x="1623" y="3842"/>
                      <a:pt x="1423" y="3769"/>
                      <a:pt x="1232" y="3769"/>
                    </a:cubicBezTo>
                    <a:cubicBezTo>
                      <a:pt x="565" y="3769"/>
                      <a:pt x="0" y="4648"/>
                      <a:pt x="634" y="5249"/>
                    </a:cubicBezTo>
                    <a:lnTo>
                      <a:pt x="1910" y="6526"/>
                    </a:lnTo>
                    <a:lnTo>
                      <a:pt x="2120" y="6735"/>
                    </a:lnTo>
                    <a:lnTo>
                      <a:pt x="4296" y="8911"/>
                    </a:lnTo>
                    <a:lnTo>
                      <a:pt x="4589" y="9204"/>
                    </a:lnTo>
                    <a:lnTo>
                      <a:pt x="5551" y="10145"/>
                    </a:lnTo>
                    <a:lnTo>
                      <a:pt x="8250" y="10815"/>
                    </a:lnTo>
                    <a:lnTo>
                      <a:pt x="13481" y="16046"/>
                    </a:lnTo>
                    <a:lnTo>
                      <a:pt x="16662" y="12907"/>
                    </a:lnTo>
                    <a:lnTo>
                      <a:pt x="11431" y="7676"/>
                    </a:lnTo>
                    <a:lnTo>
                      <a:pt x="9359" y="4078"/>
                    </a:lnTo>
                    <a:lnTo>
                      <a:pt x="7099" y="1818"/>
                    </a:lnTo>
                    <a:lnTo>
                      <a:pt x="6848" y="1567"/>
                    </a:lnTo>
                    <a:lnTo>
                      <a:pt x="5551" y="269"/>
                    </a:lnTo>
                    <a:cubicBezTo>
                      <a:pt x="5372" y="80"/>
                      <a:pt x="5167" y="1"/>
                      <a:pt x="4971" y="1"/>
                    </a:cubicBezTo>
                    <a:close/>
                  </a:path>
                </a:pathLst>
              </a:custGeom>
              <a:solidFill>
                <a:srgbClr val="DFB2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8" name="Google Shape;1651;p51">
                <a:extLst>
                  <a:ext uri="{FF2B5EF4-FFF2-40B4-BE49-F238E27FC236}">
                    <a16:creationId xmlns:a16="http://schemas.microsoft.com/office/drawing/2014/main" id="{65B7EF30-F69F-5E00-3224-137639BE0D95}"/>
                  </a:ext>
                </a:extLst>
              </p:cNvPr>
              <p:cNvSpPr/>
              <p:nvPr/>
            </p:nvSpPr>
            <p:spPr>
              <a:xfrm>
                <a:off x="4572550" y="2169950"/>
                <a:ext cx="92400" cy="76525"/>
              </a:xfrm>
              <a:custGeom>
                <a:avLst/>
                <a:gdLst/>
                <a:ahLst/>
                <a:cxnLst/>
                <a:rect l="l" t="t" r="r" b="b"/>
                <a:pathLst>
                  <a:path w="3696" h="3061" extrusionOk="0">
                    <a:moveTo>
                      <a:pt x="2578" y="1"/>
                    </a:moveTo>
                    <a:cubicBezTo>
                      <a:pt x="2390" y="1"/>
                      <a:pt x="2194" y="80"/>
                      <a:pt x="2024" y="270"/>
                    </a:cubicBezTo>
                    <a:lnTo>
                      <a:pt x="517" y="1776"/>
                    </a:lnTo>
                    <a:cubicBezTo>
                      <a:pt x="1" y="2325"/>
                      <a:pt x="493" y="3061"/>
                      <a:pt x="1072" y="3061"/>
                    </a:cubicBezTo>
                    <a:cubicBezTo>
                      <a:pt x="1243" y="3061"/>
                      <a:pt x="1422" y="2996"/>
                      <a:pt x="1584" y="2844"/>
                    </a:cubicBezTo>
                    <a:lnTo>
                      <a:pt x="3091" y="1337"/>
                    </a:lnTo>
                    <a:cubicBezTo>
                      <a:pt x="3696" y="796"/>
                      <a:pt x="3175" y="1"/>
                      <a:pt x="2578" y="1"/>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9" name="Google Shape;1652;p51">
                <a:extLst>
                  <a:ext uri="{FF2B5EF4-FFF2-40B4-BE49-F238E27FC236}">
                    <a16:creationId xmlns:a16="http://schemas.microsoft.com/office/drawing/2014/main" id="{009DC1FE-6A94-4B51-6A99-3514DB0714C6}"/>
                  </a:ext>
                </a:extLst>
              </p:cNvPr>
              <p:cNvSpPr/>
              <p:nvPr/>
            </p:nvSpPr>
            <p:spPr>
              <a:xfrm>
                <a:off x="4633950" y="2235075"/>
                <a:ext cx="92625" cy="76750"/>
              </a:xfrm>
              <a:custGeom>
                <a:avLst/>
                <a:gdLst/>
                <a:ahLst/>
                <a:cxnLst/>
                <a:rect l="l" t="t" r="r" b="b"/>
                <a:pathLst>
                  <a:path w="3705" h="3070" extrusionOk="0">
                    <a:moveTo>
                      <a:pt x="2623" y="0"/>
                    </a:moveTo>
                    <a:cubicBezTo>
                      <a:pt x="2449" y="0"/>
                      <a:pt x="2267" y="65"/>
                      <a:pt x="2100" y="218"/>
                    </a:cubicBezTo>
                    <a:lnTo>
                      <a:pt x="593" y="1724"/>
                    </a:lnTo>
                    <a:cubicBezTo>
                      <a:pt x="1" y="2268"/>
                      <a:pt x="535" y="3070"/>
                      <a:pt x="1137" y="3070"/>
                    </a:cubicBezTo>
                    <a:cubicBezTo>
                      <a:pt x="1322" y="3070"/>
                      <a:pt x="1514" y="2994"/>
                      <a:pt x="1681" y="2812"/>
                    </a:cubicBezTo>
                    <a:lnTo>
                      <a:pt x="3188" y="1306"/>
                    </a:lnTo>
                    <a:cubicBezTo>
                      <a:pt x="3704" y="740"/>
                      <a:pt x="3211" y="0"/>
                      <a:pt x="2623"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0" name="Google Shape;1653;p51">
                <a:extLst>
                  <a:ext uri="{FF2B5EF4-FFF2-40B4-BE49-F238E27FC236}">
                    <a16:creationId xmlns:a16="http://schemas.microsoft.com/office/drawing/2014/main" id="{1FA9C8DE-4494-8F6C-822C-2DA958274A80}"/>
                  </a:ext>
                </a:extLst>
              </p:cNvPr>
              <p:cNvSpPr/>
              <p:nvPr/>
            </p:nvSpPr>
            <p:spPr>
              <a:xfrm>
                <a:off x="4667775" y="2277075"/>
                <a:ext cx="76550" cy="62875"/>
              </a:xfrm>
              <a:custGeom>
                <a:avLst/>
                <a:gdLst/>
                <a:ahLst/>
                <a:cxnLst/>
                <a:rect l="l" t="t" r="r" b="b"/>
                <a:pathLst>
                  <a:path w="3062" h="2515" extrusionOk="0">
                    <a:moveTo>
                      <a:pt x="2099" y="1"/>
                    </a:moveTo>
                    <a:cubicBezTo>
                      <a:pt x="1947" y="1"/>
                      <a:pt x="1789" y="57"/>
                      <a:pt x="1646" y="191"/>
                    </a:cubicBezTo>
                    <a:lnTo>
                      <a:pt x="454" y="1362"/>
                    </a:lnTo>
                    <a:cubicBezTo>
                      <a:pt x="1" y="1863"/>
                      <a:pt x="448" y="2514"/>
                      <a:pt x="964" y="2514"/>
                    </a:cubicBezTo>
                    <a:cubicBezTo>
                      <a:pt x="1115" y="2514"/>
                      <a:pt x="1273" y="2458"/>
                      <a:pt x="1416" y="2325"/>
                    </a:cubicBezTo>
                    <a:lnTo>
                      <a:pt x="2609" y="1153"/>
                    </a:lnTo>
                    <a:cubicBezTo>
                      <a:pt x="3061" y="652"/>
                      <a:pt x="2615" y="1"/>
                      <a:pt x="2099" y="1"/>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1" name="Google Shape;1654;p51">
                <a:extLst>
                  <a:ext uri="{FF2B5EF4-FFF2-40B4-BE49-F238E27FC236}">
                    <a16:creationId xmlns:a16="http://schemas.microsoft.com/office/drawing/2014/main" id="{6ADC7149-63E1-183E-A800-81D30C0B42EC}"/>
                  </a:ext>
                </a:extLst>
              </p:cNvPr>
              <p:cNvSpPr/>
              <p:nvPr/>
            </p:nvSpPr>
            <p:spPr>
              <a:xfrm>
                <a:off x="4602250" y="2192175"/>
                <a:ext cx="103400" cy="87525"/>
              </a:xfrm>
              <a:custGeom>
                <a:avLst/>
                <a:gdLst/>
                <a:ahLst/>
                <a:cxnLst/>
                <a:rect l="l" t="t" r="r" b="b"/>
                <a:pathLst>
                  <a:path w="4136" h="3501" extrusionOk="0">
                    <a:moveTo>
                      <a:pt x="3054" y="1"/>
                    </a:moveTo>
                    <a:cubicBezTo>
                      <a:pt x="2880" y="1"/>
                      <a:pt x="2698" y="65"/>
                      <a:pt x="2531" y="218"/>
                    </a:cubicBezTo>
                    <a:lnTo>
                      <a:pt x="606" y="2164"/>
                    </a:lnTo>
                    <a:cubicBezTo>
                      <a:pt x="1" y="2705"/>
                      <a:pt x="522" y="3500"/>
                      <a:pt x="1119" y="3500"/>
                    </a:cubicBezTo>
                    <a:cubicBezTo>
                      <a:pt x="1307" y="3500"/>
                      <a:pt x="1502" y="3421"/>
                      <a:pt x="1673" y="3231"/>
                    </a:cubicBezTo>
                    <a:lnTo>
                      <a:pt x="3619" y="1306"/>
                    </a:lnTo>
                    <a:cubicBezTo>
                      <a:pt x="4135" y="741"/>
                      <a:pt x="3642" y="1"/>
                      <a:pt x="3054" y="1"/>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2" name="Google Shape;1655;p51">
                <a:extLst>
                  <a:ext uri="{FF2B5EF4-FFF2-40B4-BE49-F238E27FC236}">
                    <a16:creationId xmlns:a16="http://schemas.microsoft.com/office/drawing/2014/main" id="{150B71C6-6D39-3950-DCCC-FBF7C2E10C51}"/>
                  </a:ext>
                </a:extLst>
              </p:cNvPr>
              <p:cNvSpPr/>
              <p:nvPr/>
            </p:nvSpPr>
            <p:spPr>
              <a:xfrm>
                <a:off x="4727700" y="2170400"/>
                <a:ext cx="98950" cy="73450"/>
              </a:xfrm>
              <a:custGeom>
                <a:avLst/>
                <a:gdLst/>
                <a:ahLst/>
                <a:cxnLst/>
                <a:rect l="l" t="t" r="r" b="b"/>
                <a:pathLst>
                  <a:path w="3958" h="2938" extrusionOk="0">
                    <a:moveTo>
                      <a:pt x="3246" y="1"/>
                    </a:moveTo>
                    <a:lnTo>
                      <a:pt x="2116" y="1131"/>
                    </a:lnTo>
                    <a:lnTo>
                      <a:pt x="1363" y="942"/>
                    </a:lnTo>
                    <a:cubicBezTo>
                      <a:pt x="1281" y="921"/>
                      <a:pt x="1203" y="911"/>
                      <a:pt x="1129" y="911"/>
                    </a:cubicBezTo>
                    <a:cubicBezTo>
                      <a:pt x="263" y="911"/>
                      <a:pt x="1" y="2280"/>
                      <a:pt x="965" y="2512"/>
                    </a:cubicBezTo>
                    <a:lnTo>
                      <a:pt x="2492" y="2909"/>
                    </a:lnTo>
                    <a:cubicBezTo>
                      <a:pt x="2560" y="2929"/>
                      <a:pt x="2629" y="2938"/>
                      <a:pt x="2697" y="2938"/>
                    </a:cubicBezTo>
                    <a:cubicBezTo>
                      <a:pt x="2925" y="2938"/>
                      <a:pt x="3148" y="2835"/>
                      <a:pt x="3308" y="2658"/>
                    </a:cubicBezTo>
                    <a:lnTo>
                      <a:pt x="3957" y="1989"/>
                    </a:lnTo>
                    <a:lnTo>
                      <a:pt x="3246" y="1"/>
                    </a:ln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3" name="Google Shape;1656;p51">
                <a:extLst>
                  <a:ext uri="{FF2B5EF4-FFF2-40B4-BE49-F238E27FC236}">
                    <a16:creationId xmlns:a16="http://schemas.microsoft.com/office/drawing/2014/main" id="{A30DF7CB-DE2B-8CC6-92B2-547D03C15191}"/>
                  </a:ext>
                </a:extLst>
              </p:cNvPr>
              <p:cNvSpPr/>
              <p:nvPr/>
            </p:nvSpPr>
            <p:spPr>
              <a:xfrm>
                <a:off x="2460150" y="913025"/>
                <a:ext cx="1269050" cy="1200400"/>
              </a:xfrm>
              <a:custGeom>
                <a:avLst/>
                <a:gdLst/>
                <a:ahLst/>
                <a:cxnLst/>
                <a:rect l="l" t="t" r="r" b="b"/>
                <a:pathLst>
                  <a:path w="50762" h="48016" extrusionOk="0">
                    <a:moveTo>
                      <a:pt x="30873" y="1"/>
                    </a:moveTo>
                    <a:cubicBezTo>
                      <a:pt x="23676" y="1"/>
                      <a:pt x="16478" y="2747"/>
                      <a:pt x="10986" y="8239"/>
                    </a:cubicBezTo>
                    <a:cubicBezTo>
                      <a:pt x="1" y="19224"/>
                      <a:pt x="1" y="37030"/>
                      <a:pt x="10986" y="48015"/>
                    </a:cubicBezTo>
                    <a:lnTo>
                      <a:pt x="15986" y="43035"/>
                    </a:lnTo>
                    <a:cubicBezTo>
                      <a:pt x="7742" y="34791"/>
                      <a:pt x="7742" y="21463"/>
                      <a:pt x="15986" y="13240"/>
                    </a:cubicBezTo>
                    <a:cubicBezTo>
                      <a:pt x="20098" y="9118"/>
                      <a:pt x="25486" y="7057"/>
                      <a:pt x="30876" y="7057"/>
                    </a:cubicBezTo>
                    <a:cubicBezTo>
                      <a:pt x="36266" y="7057"/>
                      <a:pt x="41660" y="9118"/>
                      <a:pt x="45781" y="13240"/>
                    </a:cubicBezTo>
                    <a:lnTo>
                      <a:pt x="50761" y="8239"/>
                    </a:lnTo>
                    <a:cubicBezTo>
                      <a:pt x="45269" y="2747"/>
                      <a:pt x="38071" y="1"/>
                      <a:pt x="30873" y="1"/>
                    </a:cubicBezTo>
                    <a:close/>
                  </a:path>
                </a:pathLst>
              </a:custGeom>
              <a:solidFill>
                <a:srgbClr val="D767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4" name="Google Shape;1657;p51">
                <a:extLst>
                  <a:ext uri="{FF2B5EF4-FFF2-40B4-BE49-F238E27FC236}">
                    <a16:creationId xmlns:a16="http://schemas.microsoft.com/office/drawing/2014/main" id="{4E476D69-13ED-1DC6-D328-7CB355223CBA}"/>
                  </a:ext>
                </a:extLst>
              </p:cNvPr>
              <p:cNvSpPr/>
              <p:nvPr/>
            </p:nvSpPr>
            <p:spPr>
              <a:xfrm>
                <a:off x="3936325" y="2320525"/>
                <a:ext cx="1273225" cy="1203550"/>
              </a:xfrm>
              <a:custGeom>
                <a:avLst/>
                <a:gdLst/>
                <a:ahLst/>
                <a:cxnLst/>
                <a:rect l="l" t="t" r="r" b="b"/>
                <a:pathLst>
                  <a:path w="50929" h="48142" extrusionOk="0">
                    <a:moveTo>
                      <a:pt x="39776" y="1"/>
                    </a:moveTo>
                    <a:lnTo>
                      <a:pt x="34775" y="5002"/>
                    </a:lnTo>
                    <a:cubicBezTo>
                      <a:pt x="43145" y="13204"/>
                      <a:pt x="43207" y="26637"/>
                      <a:pt x="34922" y="34922"/>
                    </a:cubicBezTo>
                    <a:cubicBezTo>
                      <a:pt x="30805" y="39039"/>
                      <a:pt x="25417" y="41095"/>
                      <a:pt x="20032" y="41095"/>
                    </a:cubicBezTo>
                    <a:cubicBezTo>
                      <a:pt x="14579" y="41095"/>
                      <a:pt x="9128" y="38987"/>
                      <a:pt x="5001" y="34776"/>
                    </a:cubicBezTo>
                    <a:lnTo>
                      <a:pt x="0" y="39777"/>
                    </a:lnTo>
                    <a:cubicBezTo>
                      <a:pt x="5503" y="45353"/>
                      <a:pt x="12755" y="48141"/>
                      <a:pt x="20009" y="48141"/>
                    </a:cubicBezTo>
                    <a:cubicBezTo>
                      <a:pt x="27208" y="48141"/>
                      <a:pt x="34409" y="45395"/>
                      <a:pt x="39901" y="39902"/>
                    </a:cubicBezTo>
                    <a:cubicBezTo>
                      <a:pt x="50928" y="28876"/>
                      <a:pt x="50886" y="10965"/>
                      <a:pt x="39776" y="1"/>
                    </a:cubicBezTo>
                    <a:close/>
                  </a:path>
                </a:pathLst>
              </a:custGeom>
              <a:solidFill>
                <a:srgbClr val="F5B8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5" name="Google Shape;1658;p51">
                <a:extLst>
                  <a:ext uri="{FF2B5EF4-FFF2-40B4-BE49-F238E27FC236}">
                    <a16:creationId xmlns:a16="http://schemas.microsoft.com/office/drawing/2014/main" id="{837E297A-3CEA-7481-0904-ED811B8D2E3E}"/>
                  </a:ext>
                </a:extLst>
              </p:cNvPr>
              <p:cNvSpPr/>
              <p:nvPr/>
            </p:nvSpPr>
            <p:spPr>
              <a:xfrm>
                <a:off x="3936325" y="918000"/>
                <a:ext cx="1264325" cy="1195425"/>
              </a:xfrm>
              <a:custGeom>
                <a:avLst/>
                <a:gdLst/>
                <a:ahLst/>
                <a:cxnLst/>
                <a:rect l="l" t="t" r="r" b="b"/>
                <a:pathLst>
                  <a:path w="50573" h="47817" extrusionOk="0">
                    <a:moveTo>
                      <a:pt x="19678" y="0"/>
                    </a:moveTo>
                    <a:cubicBezTo>
                      <a:pt x="12573" y="0"/>
                      <a:pt x="5466" y="2678"/>
                      <a:pt x="0" y="8040"/>
                    </a:cubicBezTo>
                    <a:lnTo>
                      <a:pt x="5001" y="13041"/>
                    </a:lnTo>
                    <a:cubicBezTo>
                      <a:pt x="9130" y="8796"/>
                      <a:pt x="14612" y="6667"/>
                      <a:pt x="20099" y="6667"/>
                    </a:cubicBezTo>
                    <a:cubicBezTo>
                      <a:pt x="25483" y="6667"/>
                      <a:pt x="30870" y="8718"/>
                      <a:pt x="34984" y="12832"/>
                    </a:cubicBezTo>
                    <a:cubicBezTo>
                      <a:pt x="43291" y="21139"/>
                      <a:pt x="43186" y="34634"/>
                      <a:pt x="34775" y="42815"/>
                    </a:cubicBezTo>
                    <a:lnTo>
                      <a:pt x="39776" y="47816"/>
                    </a:lnTo>
                    <a:cubicBezTo>
                      <a:pt x="50572" y="36810"/>
                      <a:pt x="50489" y="19151"/>
                      <a:pt x="39567" y="8250"/>
                    </a:cubicBezTo>
                    <a:cubicBezTo>
                      <a:pt x="34079" y="2752"/>
                      <a:pt x="26879" y="0"/>
                      <a:pt x="19678" y="0"/>
                    </a:cubicBezTo>
                    <a:close/>
                  </a:path>
                </a:pathLst>
              </a:custGeom>
              <a:solidFill>
                <a:srgbClr val="8D9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6" name="Google Shape;1659;p51">
                <a:extLst>
                  <a:ext uri="{FF2B5EF4-FFF2-40B4-BE49-F238E27FC236}">
                    <a16:creationId xmlns:a16="http://schemas.microsoft.com/office/drawing/2014/main" id="{FCE79DB8-1A70-E147-21BC-D8A935A65D51}"/>
                  </a:ext>
                </a:extLst>
              </p:cNvPr>
              <p:cNvSpPr/>
              <p:nvPr/>
            </p:nvSpPr>
            <p:spPr>
              <a:xfrm>
                <a:off x="2460150" y="2320525"/>
                <a:ext cx="1269050" cy="1200400"/>
              </a:xfrm>
              <a:custGeom>
                <a:avLst/>
                <a:gdLst/>
                <a:ahLst/>
                <a:cxnLst/>
                <a:rect l="l" t="t" r="r" b="b"/>
                <a:pathLst>
                  <a:path w="50762" h="48016" extrusionOk="0">
                    <a:moveTo>
                      <a:pt x="10986" y="1"/>
                    </a:moveTo>
                    <a:cubicBezTo>
                      <a:pt x="1" y="10986"/>
                      <a:pt x="1" y="28792"/>
                      <a:pt x="10986" y="39777"/>
                    </a:cubicBezTo>
                    <a:cubicBezTo>
                      <a:pt x="16478" y="45269"/>
                      <a:pt x="23676" y="48015"/>
                      <a:pt x="30873" y="48015"/>
                    </a:cubicBezTo>
                    <a:cubicBezTo>
                      <a:pt x="38071" y="48015"/>
                      <a:pt x="45269" y="45269"/>
                      <a:pt x="50761" y="39777"/>
                    </a:cubicBezTo>
                    <a:lnTo>
                      <a:pt x="45781" y="34776"/>
                    </a:lnTo>
                    <a:cubicBezTo>
                      <a:pt x="41660" y="38898"/>
                      <a:pt x="36266" y="40959"/>
                      <a:pt x="30876" y="40959"/>
                    </a:cubicBezTo>
                    <a:cubicBezTo>
                      <a:pt x="25486" y="40959"/>
                      <a:pt x="20098" y="38898"/>
                      <a:pt x="15986" y="34776"/>
                    </a:cubicBezTo>
                    <a:cubicBezTo>
                      <a:pt x="7742" y="26553"/>
                      <a:pt x="7742" y="13225"/>
                      <a:pt x="15986" y="4981"/>
                    </a:cubicBezTo>
                    <a:lnTo>
                      <a:pt x="10986" y="1"/>
                    </a:lnTo>
                    <a:close/>
                  </a:path>
                </a:pathLst>
              </a:custGeom>
              <a:solidFill>
                <a:srgbClr val="5A66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7" name="Google Shape;1660;p51">
                <a:extLst>
                  <a:ext uri="{FF2B5EF4-FFF2-40B4-BE49-F238E27FC236}">
                    <a16:creationId xmlns:a16="http://schemas.microsoft.com/office/drawing/2014/main" id="{03074821-A82E-7C31-97DB-F26D0D6EEFFD}"/>
                  </a:ext>
                </a:extLst>
              </p:cNvPr>
              <p:cNvSpPr/>
              <p:nvPr/>
            </p:nvSpPr>
            <p:spPr>
              <a:xfrm>
                <a:off x="2532850" y="941425"/>
                <a:ext cx="509525" cy="468000"/>
              </a:xfrm>
              <a:custGeom>
                <a:avLst/>
                <a:gdLst/>
                <a:ahLst/>
                <a:cxnLst/>
                <a:rect l="l" t="t" r="r" b="b"/>
                <a:pathLst>
                  <a:path w="20381" h="18720" extrusionOk="0">
                    <a:moveTo>
                      <a:pt x="9584" y="0"/>
                    </a:moveTo>
                    <a:cubicBezTo>
                      <a:pt x="7622" y="0"/>
                      <a:pt x="5616" y="819"/>
                      <a:pt x="3704" y="2730"/>
                    </a:cubicBezTo>
                    <a:cubicBezTo>
                      <a:pt x="1" y="6434"/>
                      <a:pt x="399" y="10472"/>
                      <a:pt x="2930" y="13904"/>
                    </a:cubicBezTo>
                    <a:cubicBezTo>
                      <a:pt x="1926" y="14929"/>
                      <a:pt x="2324" y="15640"/>
                      <a:pt x="4248" y="16686"/>
                    </a:cubicBezTo>
                    <a:cubicBezTo>
                      <a:pt x="5106" y="17147"/>
                      <a:pt x="5593" y="17277"/>
                      <a:pt x="5870" y="17277"/>
                    </a:cubicBezTo>
                    <a:cubicBezTo>
                      <a:pt x="6147" y="17277"/>
                      <a:pt x="6215" y="17147"/>
                      <a:pt x="6236" y="17084"/>
                    </a:cubicBezTo>
                    <a:cubicBezTo>
                      <a:pt x="7885" y="18150"/>
                      <a:pt x="9737" y="18720"/>
                      <a:pt x="11550" y="18720"/>
                    </a:cubicBezTo>
                    <a:cubicBezTo>
                      <a:pt x="13188" y="18720"/>
                      <a:pt x="14796" y="18255"/>
                      <a:pt x="16196" y="17272"/>
                    </a:cubicBezTo>
                    <a:cubicBezTo>
                      <a:pt x="16582" y="17396"/>
                      <a:pt x="17230" y="17575"/>
                      <a:pt x="17742" y="17575"/>
                    </a:cubicBezTo>
                    <a:cubicBezTo>
                      <a:pt x="18007" y="17575"/>
                      <a:pt x="18236" y="17526"/>
                      <a:pt x="18372" y="17398"/>
                    </a:cubicBezTo>
                    <a:cubicBezTo>
                      <a:pt x="18769" y="17000"/>
                      <a:pt x="18435" y="15808"/>
                      <a:pt x="18267" y="15222"/>
                    </a:cubicBezTo>
                    <a:cubicBezTo>
                      <a:pt x="20381" y="12230"/>
                      <a:pt x="20130" y="8401"/>
                      <a:pt x="18079" y="5262"/>
                    </a:cubicBezTo>
                    <a:cubicBezTo>
                      <a:pt x="18205" y="5220"/>
                      <a:pt x="18560" y="4948"/>
                      <a:pt x="17661" y="3274"/>
                    </a:cubicBezTo>
                    <a:cubicBezTo>
                      <a:pt x="16983" y="2013"/>
                      <a:pt x="16445" y="1411"/>
                      <a:pt x="15872" y="1411"/>
                    </a:cubicBezTo>
                    <a:cubicBezTo>
                      <a:pt x="15561" y="1411"/>
                      <a:pt x="15239" y="1589"/>
                      <a:pt x="14878" y="1935"/>
                    </a:cubicBezTo>
                    <a:cubicBezTo>
                      <a:pt x="13227" y="720"/>
                      <a:pt x="11425" y="0"/>
                      <a:pt x="9584" y="0"/>
                    </a:cubicBezTo>
                    <a:close/>
                  </a:path>
                </a:pathLst>
              </a:custGeom>
              <a:solidFill>
                <a:srgbClr val="A891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8" name="Google Shape;1661;p51">
                <a:extLst>
                  <a:ext uri="{FF2B5EF4-FFF2-40B4-BE49-F238E27FC236}">
                    <a16:creationId xmlns:a16="http://schemas.microsoft.com/office/drawing/2014/main" id="{384DA665-D99B-1F5D-D47E-F2517C97D2C4}"/>
                  </a:ext>
                </a:extLst>
              </p:cNvPr>
              <p:cNvSpPr/>
              <p:nvPr/>
            </p:nvSpPr>
            <p:spPr>
              <a:xfrm>
                <a:off x="2474800" y="929075"/>
                <a:ext cx="547700" cy="476600"/>
              </a:xfrm>
              <a:custGeom>
                <a:avLst/>
                <a:gdLst/>
                <a:ahLst/>
                <a:cxnLst/>
                <a:rect l="l" t="t" r="r" b="b"/>
                <a:pathLst>
                  <a:path w="21908" h="19064" extrusionOk="0">
                    <a:moveTo>
                      <a:pt x="11571" y="0"/>
                    </a:moveTo>
                    <a:cubicBezTo>
                      <a:pt x="9420" y="0"/>
                      <a:pt x="7341" y="885"/>
                      <a:pt x="5524" y="2701"/>
                    </a:cubicBezTo>
                    <a:cubicBezTo>
                      <a:pt x="0" y="8246"/>
                      <a:pt x="4604" y="18185"/>
                      <a:pt x="11906" y="19043"/>
                    </a:cubicBezTo>
                    <a:lnTo>
                      <a:pt x="12032" y="19064"/>
                    </a:lnTo>
                    <a:cubicBezTo>
                      <a:pt x="12283" y="18896"/>
                      <a:pt x="12450" y="18499"/>
                      <a:pt x="12471" y="17787"/>
                    </a:cubicBezTo>
                    <a:cubicBezTo>
                      <a:pt x="12492" y="16804"/>
                      <a:pt x="12199" y="16615"/>
                      <a:pt x="13182" y="16176"/>
                    </a:cubicBezTo>
                    <a:cubicBezTo>
                      <a:pt x="14229" y="15716"/>
                      <a:pt x="15107" y="16009"/>
                      <a:pt x="17074" y="14063"/>
                    </a:cubicBezTo>
                    <a:cubicBezTo>
                      <a:pt x="18957" y="12159"/>
                      <a:pt x="18518" y="11364"/>
                      <a:pt x="18936" y="10443"/>
                    </a:cubicBezTo>
                    <a:cubicBezTo>
                      <a:pt x="19221" y="9793"/>
                      <a:pt x="19391" y="9686"/>
                      <a:pt x="19743" y="9686"/>
                    </a:cubicBezTo>
                    <a:cubicBezTo>
                      <a:pt x="19914" y="9686"/>
                      <a:pt x="20129" y="9712"/>
                      <a:pt x="20421" y="9712"/>
                    </a:cubicBezTo>
                    <a:cubicBezTo>
                      <a:pt x="20455" y="9712"/>
                      <a:pt x="20490" y="9711"/>
                      <a:pt x="20527" y="9711"/>
                    </a:cubicBezTo>
                    <a:cubicBezTo>
                      <a:pt x="21384" y="9690"/>
                      <a:pt x="21782" y="9460"/>
                      <a:pt x="21908" y="9104"/>
                    </a:cubicBezTo>
                    <a:cubicBezTo>
                      <a:pt x="21845" y="8790"/>
                      <a:pt x="21761" y="8476"/>
                      <a:pt x="21656" y="8162"/>
                    </a:cubicBezTo>
                    <a:cubicBezTo>
                      <a:pt x="20799" y="5463"/>
                      <a:pt x="19041" y="3162"/>
                      <a:pt x="16677" y="1613"/>
                    </a:cubicBezTo>
                    <a:cubicBezTo>
                      <a:pt x="14992" y="546"/>
                      <a:pt x="13260" y="0"/>
                      <a:pt x="11571" y="0"/>
                    </a:cubicBezTo>
                    <a:close/>
                  </a:path>
                </a:pathLst>
              </a:custGeom>
              <a:solidFill>
                <a:srgbClr val="6B3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9" name="Google Shape;1662;p51">
                <a:extLst>
                  <a:ext uri="{FF2B5EF4-FFF2-40B4-BE49-F238E27FC236}">
                    <a16:creationId xmlns:a16="http://schemas.microsoft.com/office/drawing/2014/main" id="{F4A4C6A5-6B79-5F36-B9FD-0AD572908B47}"/>
                  </a:ext>
                </a:extLst>
              </p:cNvPr>
              <p:cNvSpPr/>
              <p:nvPr/>
            </p:nvSpPr>
            <p:spPr>
              <a:xfrm>
                <a:off x="4609525" y="3000650"/>
                <a:ext cx="509525" cy="468275"/>
              </a:xfrm>
              <a:custGeom>
                <a:avLst/>
                <a:gdLst/>
                <a:ahLst/>
                <a:cxnLst/>
                <a:rect l="l" t="t" r="r" b="b"/>
                <a:pathLst>
                  <a:path w="20381" h="18731" extrusionOk="0">
                    <a:moveTo>
                      <a:pt x="8843" y="1"/>
                    </a:moveTo>
                    <a:cubicBezTo>
                      <a:pt x="7201" y="1"/>
                      <a:pt x="5589" y="465"/>
                      <a:pt x="4185" y="1440"/>
                    </a:cubicBezTo>
                    <a:cubicBezTo>
                      <a:pt x="3806" y="1318"/>
                      <a:pt x="3172" y="1144"/>
                      <a:pt x="2665" y="1144"/>
                    </a:cubicBezTo>
                    <a:cubicBezTo>
                      <a:pt x="2388" y="1144"/>
                      <a:pt x="2150" y="1196"/>
                      <a:pt x="2009" y="1336"/>
                    </a:cubicBezTo>
                    <a:cubicBezTo>
                      <a:pt x="1612" y="1733"/>
                      <a:pt x="1926" y="2926"/>
                      <a:pt x="2135" y="3491"/>
                    </a:cubicBezTo>
                    <a:cubicBezTo>
                      <a:pt x="1" y="6483"/>
                      <a:pt x="273" y="10333"/>
                      <a:pt x="2302" y="13471"/>
                    </a:cubicBezTo>
                    <a:cubicBezTo>
                      <a:pt x="2177" y="13513"/>
                      <a:pt x="1821" y="13764"/>
                      <a:pt x="2721" y="15438"/>
                    </a:cubicBezTo>
                    <a:cubicBezTo>
                      <a:pt x="3399" y="16699"/>
                      <a:pt x="3936" y="17301"/>
                      <a:pt x="4509" y="17301"/>
                    </a:cubicBezTo>
                    <a:cubicBezTo>
                      <a:pt x="4821" y="17301"/>
                      <a:pt x="5143" y="17124"/>
                      <a:pt x="5504" y="16777"/>
                    </a:cubicBezTo>
                    <a:cubicBezTo>
                      <a:pt x="7157" y="18005"/>
                      <a:pt x="8963" y="18731"/>
                      <a:pt x="10807" y="18731"/>
                    </a:cubicBezTo>
                    <a:cubicBezTo>
                      <a:pt x="12767" y="18731"/>
                      <a:pt x="14769" y="17911"/>
                      <a:pt x="16677" y="16003"/>
                    </a:cubicBezTo>
                    <a:cubicBezTo>
                      <a:pt x="20380" y="12300"/>
                      <a:pt x="19983" y="8241"/>
                      <a:pt x="17472" y="4809"/>
                    </a:cubicBezTo>
                    <a:cubicBezTo>
                      <a:pt x="18455" y="3805"/>
                      <a:pt x="18079" y="3072"/>
                      <a:pt x="16133" y="2026"/>
                    </a:cubicBezTo>
                    <a:cubicBezTo>
                      <a:pt x="15266" y="1572"/>
                      <a:pt x="14779" y="1443"/>
                      <a:pt x="14503" y="1443"/>
                    </a:cubicBezTo>
                    <a:cubicBezTo>
                      <a:pt x="14233" y="1443"/>
                      <a:pt x="14166" y="1567"/>
                      <a:pt x="14145" y="1629"/>
                    </a:cubicBezTo>
                    <a:cubicBezTo>
                      <a:pt x="12500" y="565"/>
                      <a:pt x="10653" y="1"/>
                      <a:pt x="8843" y="1"/>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0" name="Google Shape;1663;p51">
                <a:extLst>
                  <a:ext uri="{FF2B5EF4-FFF2-40B4-BE49-F238E27FC236}">
                    <a16:creationId xmlns:a16="http://schemas.microsoft.com/office/drawing/2014/main" id="{6E005F26-32EC-52D2-05C2-AC492DD7627C}"/>
                  </a:ext>
                </a:extLst>
              </p:cNvPr>
              <p:cNvSpPr/>
              <p:nvPr/>
            </p:nvSpPr>
            <p:spPr>
              <a:xfrm>
                <a:off x="4625750" y="3002650"/>
                <a:ext cx="548225" cy="476075"/>
              </a:xfrm>
              <a:custGeom>
                <a:avLst/>
                <a:gdLst/>
                <a:ahLst/>
                <a:cxnLst/>
                <a:rect l="l" t="t" r="r" b="b"/>
                <a:pathLst>
                  <a:path w="21929" h="19043" extrusionOk="0">
                    <a:moveTo>
                      <a:pt x="9876" y="0"/>
                    </a:moveTo>
                    <a:cubicBezTo>
                      <a:pt x="9625" y="189"/>
                      <a:pt x="9186" y="1925"/>
                      <a:pt x="8391" y="2239"/>
                    </a:cubicBezTo>
                    <a:cubicBezTo>
                      <a:pt x="8260" y="2305"/>
                      <a:pt x="8113" y="2337"/>
                      <a:pt x="7965" y="2337"/>
                    </a:cubicBezTo>
                    <a:cubicBezTo>
                      <a:pt x="7876" y="2337"/>
                      <a:pt x="7787" y="2325"/>
                      <a:pt x="7700" y="2302"/>
                    </a:cubicBezTo>
                    <a:cubicBezTo>
                      <a:pt x="7261" y="2114"/>
                      <a:pt x="7052" y="858"/>
                      <a:pt x="6905" y="419"/>
                    </a:cubicBezTo>
                    <a:cubicBezTo>
                      <a:pt x="6257" y="1193"/>
                      <a:pt x="6005" y="2679"/>
                      <a:pt x="5796" y="3306"/>
                    </a:cubicBezTo>
                    <a:cubicBezTo>
                      <a:pt x="5796" y="3097"/>
                      <a:pt x="5796" y="2888"/>
                      <a:pt x="5796" y="2679"/>
                    </a:cubicBezTo>
                    <a:cubicBezTo>
                      <a:pt x="5817" y="2448"/>
                      <a:pt x="5817" y="1402"/>
                      <a:pt x="5796" y="1193"/>
                    </a:cubicBezTo>
                    <a:cubicBezTo>
                      <a:pt x="5566" y="1402"/>
                      <a:pt x="5378" y="1653"/>
                      <a:pt x="5210" y="1925"/>
                    </a:cubicBezTo>
                    <a:cubicBezTo>
                      <a:pt x="5085" y="2155"/>
                      <a:pt x="5001" y="2386"/>
                      <a:pt x="4938" y="2637"/>
                    </a:cubicBezTo>
                    <a:cubicBezTo>
                      <a:pt x="4771" y="3118"/>
                      <a:pt x="4645" y="3599"/>
                      <a:pt x="4562" y="4101"/>
                    </a:cubicBezTo>
                    <a:cubicBezTo>
                      <a:pt x="4520" y="4248"/>
                      <a:pt x="4499" y="4394"/>
                      <a:pt x="4499" y="4541"/>
                    </a:cubicBezTo>
                    <a:cubicBezTo>
                      <a:pt x="4457" y="3892"/>
                      <a:pt x="4478" y="3264"/>
                      <a:pt x="4541" y="2637"/>
                    </a:cubicBezTo>
                    <a:lnTo>
                      <a:pt x="4541" y="2637"/>
                    </a:lnTo>
                    <a:cubicBezTo>
                      <a:pt x="4520" y="2762"/>
                      <a:pt x="4394" y="2888"/>
                      <a:pt x="4311" y="2992"/>
                    </a:cubicBezTo>
                    <a:cubicBezTo>
                      <a:pt x="4206" y="3139"/>
                      <a:pt x="4101" y="3285"/>
                      <a:pt x="4039" y="3453"/>
                    </a:cubicBezTo>
                    <a:cubicBezTo>
                      <a:pt x="3829" y="3892"/>
                      <a:pt x="3683" y="4331"/>
                      <a:pt x="3620" y="4792"/>
                    </a:cubicBezTo>
                    <a:cubicBezTo>
                      <a:pt x="3557" y="5127"/>
                      <a:pt x="3536" y="5461"/>
                      <a:pt x="3578" y="5775"/>
                    </a:cubicBezTo>
                    <a:cubicBezTo>
                      <a:pt x="3264" y="5440"/>
                      <a:pt x="3348" y="4938"/>
                      <a:pt x="3118" y="4583"/>
                    </a:cubicBezTo>
                    <a:cubicBezTo>
                      <a:pt x="3076" y="4666"/>
                      <a:pt x="3055" y="4729"/>
                      <a:pt x="3013" y="4813"/>
                    </a:cubicBezTo>
                    <a:lnTo>
                      <a:pt x="2930" y="5127"/>
                    </a:lnTo>
                    <a:cubicBezTo>
                      <a:pt x="2720" y="5733"/>
                      <a:pt x="2616" y="6361"/>
                      <a:pt x="2679" y="7010"/>
                    </a:cubicBezTo>
                    <a:cubicBezTo>
                      <a:pt x="2741" y="7282"/>
                      <a:pt x="2762" y="7575"/>
                      <a:pt x="2762" y="7847"/>
                    </a:cubicBezTo>
                    <a:cubicBezTo>
                      <a:pt x="2700" y="7972"/>
                      <a:pt x="2658" y="8098"/>
                      <a:pt x="2595" y="8244"/>
                    </a:cubicBezTo>
                    <a:cubicBezTo>
                      <a:pt x="2156" y="9228"/>
                      <a:pt x="126" y="9583"/>
                      <a:pt x="0" y="9939"/>
                    </a:cubicBezTo>
                    <a:cubicBezTo>
                      <a:pt x="63" y="10274"/>
                      <a:pt x="147" y="10588"/>
                      <a:pt x="251" y="10902"/>
                    </a:cubicBezTo>
                    <a:cubicBezTo>
                      <a:pt x="1109" y="13580"/>
                      <a:pt x="2867" y="15902"/>
                      <a:pt x="5231" y="17430"/>
                    </a:cubicBezTo>
                    <a:cubicBezTo>
                      <a:pt x="6916" y="18497"/>
                      <a:pt x="8648" y="19043"/>
                      <a:pt x="10337" y="19043"/>
                    </a:cubicBezTo>
                    <a:cubicBezTo>
                      <a:pt x="12488" y="19043"/>
                      <a:pt x="14567" y="18158"/>
                      <a:pt x="16384" y="16342"/>
                    </a:cubicBezTo>
                    <a:cubicBezTo>
                      <a:pt x="21928" y="10797"/>
                      <a:pt x="17304" y="879"/>
                      <a:pt x="10002" y="0"/>
                    </a:cubicBezTo>
                    <a:close/>
                  </a:path>
                </a:pathLst>
              </a:custGeom>
              <a:solidFill>
                <a:srgbClr val="2015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1" name="Google Shape;1664;p51">
                <a:extLst>
                  <a:ext uri="{FF2B5EF4-FFF2-40B4-BE49-F238E27FC236}">
                    <a16:creationId xmlns:a16="http://schemas.microsoft.com/office/drawing/2014/main" id="{6F441867-571D-E7B3-D24B-014465926D0F}"/>
                  </a:ext>
                </a:extLst>
              </p:cNvPr>
              <p:cNvSpPr/>
              <p:nvPr/>
            </p:nvSpPr>
            <p:spPr>
              <a:xfrm>
                <a:off x="2549075" y="3007450"/>
                <a:ext cx="507950" cy="468875"/>
              </a:xfrm>
              <a:custGeom>
                <a:avLst/>
                <a:gdLst/>
                <a:ahLst/>
                <a:cxnLst/>
                <a:rect l="l" t="t" r="r" b="b"/>
                <a:pathLst>
                  <a:path w="20318" h="18755" extrusionOk="0">
                    <a:moveTo>
                      <a:pt x="11542" y="0"/>
                    </a:moveTo>
                    <a:cubicBezTo>
                      <a:pt x="9731" y="0"/>
                      <a:pt x="7888" y="581"/>
                      <a:pt x="6236" y="1650"/>
                    </a:cubicBezTo>
                    <a:cubicBezTo>
                      <a:pt x="6216" y="1589"/>
                      <a:pt x="6141" y="1474"/>
                      <a:pt x="5880" y="1474"/>
                    </a:cubicBezTo>
                    <a:cubicBezTo>
                      <a:pt x="5602" y="1474"/>
                      <a:pt x="5111" y="1604"/>
                      <a:pt x="4248" y="2068"/>
                    </a:cubicBezTo>
                    <a:cubicBezTo>
                      <a:pt x="2323" y="3114"/>
                      <a:pt x="1926" y="3826"/>
                      <a:pt x="2909" y="4851"/>
                    </a:cubicBezTo>
                    <a:cubicBezTo>
                      <a:pt x="398" y="8261"/>
                      <a:pt x="1" y="12321"/>
                      <a:pt x="3704" y="16024"/>
                    </a:cubicBezTo>
                    <a:cubicBezTo>
                      <a:pt x="5615" y="17935"/>
                      <a:pt x="7616" y="18754"/>
                      <a:pt x="9576" y="18754"/>
                    </a:cubicBezTo>
                    <a:cubicBezTo>
                      <a:pt x="11414" y="18754"/>
                      <a:pt x="13217" y="18034"/>
                      <a:pt x="14877" y="16819"/>
                    </a:cubicBezTo>
                    <a:cubicBezTo>
                      <a:pt x="15238" y="17165"/>
                      <a:pt x="15563" y="17343"/>
                      <a:pt x="15877" y="17343"/>
                    </a:cubicBezTo>
                    <a:cubicBezTo>
                      <a:pt x="16454" y="17343"/>
                      <a:pt x="16996" y="16741"/>
                      <a:pt x="17660" y="15480"/>
                    </a:cubicBezTo>
                    <a:cubicBezTo>
                      <a:pt x="18581" y="13764"/>
                      <a:pt x="18183" y="13534"/>
                      <a:pt x="18058" y="13492"/>
                    </a:cubicBezTo>
                    <a:cubicBezTo>
                      <a:pt x="20087" y="10354"/>
                      <a:pt x="20317" y="6483"/>
                      <a:pt x="18246" y="3533"/>
                    </a:cubicBezTo>
                    <a:cubicBezTo>
                      <a:pt x="18434" y="2947"/>
                      <a:pt x="18748" y="1754"/>
                      <a:pt x="18372" y="1357"/>
                    </a:cubicBezTo>
                    <a:cubicBezTo>
                      <a:pt x="18236" y="1221"/>
                      <a:pt x="18008" y="1171"/>
                      <a:pt x="17742" y="1171"/>
                    </a:cubicBezTo>
                    <a:cubicBezTo>
                      <a:pt x="17231" y="1171"/>
                      <a:pt x="16581" y="1358"/>
                      <a:pt x="16196" y="1482"/>
                    </a:cubicBezTo>
                    <a:cubicBezTo>
                      <a:pt x="14778" y="471"/>
                      <a:pt x="13173" y="0"/>
                      <a:pt x="11542" y="0"/>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2" name="Google Shape;1665;p51">
                <a:extLst>
                  <a:ext uri="{FF2B5EF4-FFF2-40B4-BE49-F238E27FC236}">
                    <a16:creationId xmlns:a16="http://schemas.microsoft.com/office/drawing/2014/main" id="{7F0CEC45-EF6C-8076-22EE-19818E6E70E8}"/>
                  </a:ext>
                </a:extLst>
              </p:cNvPr>
              <p:cNvSpPr/>
              <p:nvPr/>
            </p:nvSpPr>
            <p:spPr>
              <a:xfrm>
                <a:off x="2537050" y="2996175"/>
                <a:ext cx="522600" cy="487475"/>
              </a:xfrm>
              <a:custGeom>
                <a:avLst/>
                <a:gdLst/>
                <a:ahLst/>
                <a:cxnLst/>
                <a:rect l="l" t="t" r="r" b="b"/>
                <a:pathLst>
                  <a:path w="20904" h="19499" extrusionOk="0">
                    <a:moveTo>
                      <a:pt x="10796" y="0"/>
                    </a:moveTo>
                    <a:cubicBezTo>
                      <a:pt x="10364" y="0"/>
                      <a:pt x="9851" y="56"/>
                      <a:pt x="9270" y="217"/>
                    </a:cubicBezTo>
                    <a:cubicBezTo>
                      <a:pt x="6549" y="992"/>
                      <a:pt x="4018" y="3000"/>
                      <a:pt x="2511" y="5386"/>
                    </a:cubicBezTo>
                    <a:cubicBezTo>
                      <a:pt x="0" y="9361"/>
                      <a:pt x="272" y="13588"/>
                      <a:pt x="3641" y="16956"/>
                    </a:cubicBezTo>
                    <a:cubicBezTo>
                      <a:pt x="5411" y="18727"/>
                      <a:pt x="7617" y="19499"/>
                      <a:pt x="9847" y="19499"/>
                    </a:cubicBezTo>
                    <a:cubicBezTo>
                      <a:pt x="14865" y="19499"/>
                      <a:pt x="20003" y="15589"/>
                      <a:pt x="20568" y="10344"/>
                    </a:cubicBezTo>
                    <a:cubicBezTo>
                      <a:pt x="20903" y="7269"/>
                      <a:pt x="20317" y="6139"/>
                      <a:pt x="20317" y="6139"/>
                    </a:cubicBezTo>
                    <a:cubicBezTo>
                      <a:pt x="19355" y="4779"/>
                      <a:pt x="18037" y="3754"/>
                      <a:pt x="16509" y="3168"/>
                    </a:cubicBezTo>
                    <a:cubicBezTo>
                      <a:pt x="15505" y="2770"/>
                      <a:pt x="14500" y="2477"/>
                      <a:pt x="13454" y="2268"/>
                    </a:cubicBezTo>
                    <a:lnTo>
                      <a:pt x="12324" y="280"/>
                    </a:lnTo>
                    <a:cubicBezTo>
                      <a:pt x="12324" y="280"/>
                      <a:pt x="11764" y="0"/>
                      <a:pt x="10796" y="0"/>
                    </a:cubicBezTo>
                    <a:close/>
                  </a:path>
                </a:pathLst>
              </a:custGeom>
              <a:solidFill>
                <a:srgbClr val="D767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3" name="Google Shape;1666;p51">
                <a:extLst>
                  <a:ext uri="{FF2B5EF4-FFF2-40B4-BE49-F238E27FC236}">
                    <a16:creationId xmlns:a16="http://schemas.microsoft.com/office/drawing/2014/main" id="{2A7B76D6-A066-3C7F-9229-27F96D85DD43}"/>
                  </a:ext>
                </a:extLst>
              </p:cNvPr>
              <p:cNvSpPr/>
              <p:nvPr/>
            </p:nvSpPr>
            <p:spPr>
              <a:xfrm>
                <a:off x="2492600" y="3354700"/>
                <a:ext cx="237500" cy="195125"/>
              </a:xfrm>
              <a:custGeom>
                <a:avLst/>
                <a:gdLst/>
                <a:ahLst/>
                <a:cxnLst/>
                <a:rect l="l" t="t" r="r" b="b"/>
                <a:pathLst>
                  <a:path w="9500" h="7805" extrusionOk="0">
                    <a:moveTo>
                      <a:pt x="4281" y="1"/>
                    </a:moveTo>
                    <a:cubicBezTo>
                      <a:pt x="1457" y="1"/>
                      <a:pt x="0" y="3741"/>
                      <a:pt x="1737" y="6172"/>
                    </a:cubicBezTo>
                    <a:cubicBezTo>
                      <a:pt x="2534" y="7279"/>
                      <a:pt x="3826" y="7804"/>
                      <a:pt x="5142" y="7804"/>
                    </a:cubicBezTo>
                    <a:cubicBezTo>
                      <a:pt x="6140" y="7804"/>
                      <a:pt x="7151" y="7503"/>
                      <a:pt x="7972" y="6926"/>
                    </a:cubicBezTo>
                    <a:cubicBezTo>
                      <a:pt x="8704" y="6403"/>
                      <a:pt x="9395" y="5356"/>
                      <a:pt x="9436" y="4436"/>
                    </a:cubicBezTo>
                    <a:cubicBezTo>
                      <a:pt x="9499" y="3285"/>
                      <a:pt x="8348" y="2343"/>
                      <a:pt x="7616" y="1611"/>
                    </a:cubicBezTo>
                    <a:cubicBezTo>
                      <a:pt x="7030" y="1025"/>
                      <a:pt x="6340" y="565"/>
                      <a:pt x="5586" y="251"/>
                    </a:cubicBezTo>
                    <a:cubicBezTo>
                      <a:pt x="5126" y="79"/>
                      <a:pt x="4689" y="1"/>
                      <a:pt x="4281" y="1"/>
                    </a:cubicBezTo>
                    <a:close/>
                  </a:path>
                </a:pathLst>
              </a:custGeom>
              <a:solidFill>
                <a:srgbClr val="D767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4" name="Google Shape;1667;p51">
                <a:extLst>
                  <a:ext uri="{FF2B5EF4-FFF2-40B4-BE49-F238E27FC236}">
                    <a16:creationId xmlns:a16="http://schemas.microsoft.com/office/drawing/2014/main" id="{8BE35A0B-98E8-3CC0-DAC1-AC37E3623ACA}"/>
                  </a:ext>
                </a:extLst>
              </p:cNvPr>
              <p:cNvSpPr/>
              <p:nvPr/>
            </p:nvSpPr>
            <p:spPr>
              <a:xfrm>
                <a:off x="2589875" y="3347925"/>
                <a:ext cx="150675" cy="122400"/>
              </a:xfrm>
              <a:custGeom>
                <a:avLst/>
                <a:gdLst/>
                <a:ahLst/>
                <a:cxnLst/>
                <a:rect l="l" t="t" r="r" b="b"/>
                <a:pathLst>
                  <a:path w="6027" h="4896" extrusionOk="0">
                    <a:moveTo>
                      <a:pt x="1364" y="1"/>
                    </a:moveTo>
                    <a:cubicBezTo>
                      <a:pt x="811" y="1"/>
                      <a:pt x="328" y="165"/>
                      <a:pt x="1" y="501"/>
                    </a:cubicBezTo>
                    <a:cubicBezTo>
                      <a:pt x="317" y="292"/>
                      <a:pt x="716" y="190"/>
                      <a:pt x="1156" y="190"/>
                    </a:cubicBezTo>
                    <a:cubicBezTo>
                      <a:pt x="1995" y="190"/>
                      <a:pt x="2986" y="562"/>
                      <a:pt x="3851" y="1275"/>
                    </a:cubicBezTo>
                    <a:cubicBezTo>
                      <a:pt x="5190" y="2363"/>
                      <a:pt x="5797" y="3891"/>
                      <a:pt x="5378" y="4895"/>
                    </a:cubicBezTo>
                    <a:cubicBezTo>
                      <a:pt x="6027" y="3912"/>
                      <a:pt x="5441" y="2259"/>
                      <a:pt x="4018" y="1066"/>
                    </a:cubicBezTo>
                    <a:cubicBezTo>
                      <a:pt x="3167" y="365"/>
                      <a:pt x="2188" y="1"/>
                      <a:pt x="1364" y="1"/>
                    </a:cubicBezTo>
                    <a:close/>
                  </a:path>
                </a:pathLst>
              </a:custGeom>
              <a:solidFill>
                <a:srgbClr val="EDB4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5" name="Google Shape;1668;p51">
                <a:extLst>
                  <a:ext uri="{FF2B5EF4-FFF2-40B4-BE49-F238E27FC236}">
                    <a16:creationId xmlns:a16="http://schemas.microsoft.com/office/drawing/2014/main" id="{9A03A666-E248-E2B3-B430-199EA4FAFB3C}"/>
                  </a:ext>
                </a:extLst>
              </p:cNvPr>
              <p:cNvSpPr/>
              <p:nvPr/>
            </p:nvSpPr>
            <p:spPr>
              <a:xfrm>
                <a:off x="4567675" y="1005300"/>
                <a:ext cx="507425" cy="469075"/>
              </a:xfrm>
              <a:custGeom>
                <a:avLst/>
                <a:gdLst/>
                <a:ahLst/>
                <a:cxnLst/>
                <a:rect l="l" t="t" r="r" b="b"/>
                <a:pathLst>
                  <a:path w="20297" h="18763" extrusionOk="0">
                    <a:moveTo>
                      <a:pt x="10732" y="1"/>
                    </a:moveTo>
                    <a:cubicBezTo>
                      <a:pt x="8890" y="1"/>
                      <a:pt x="7084" y="726"/>
                      <a:pt x="5420" y="1954"/>
                    </a:cubicBezTo>
                    <a:cubicBezTo>
                      <a:pt x="5059" y="1600"/>
                      <a:pt x="4736" y="1420"/>
                      <a:pt x="4424" y="1420"/>
                    </a:cubicBezTo>
                    <a:cubicBezTo>
                      <a:pt x="3851" y="1420"/>
                      <a:pt x="3314" y="2026"/>
                      <a:pt x="2637" y="3272"/>
                    </a:cubicBezTo>
                    <a:cubicBezTo>
                      <a:pt x="1717" y="4988"/>
                      <a:pt x="2114" y="5239"/>
                      <a:pt x="2240" y="5260"/>
                    </a:cubicBezTo>
                    <a:cubicBezTo>
                      <a:pt x="210" y="8398"/>
                      <a:pt x="1" y="12269"/>
                      <a:pt x="2051" y="15219"/>
                    </a:cubicBezTo>
                    <a:cubicBezTo>
                      <a:pt x="1863" y="15805"/>
                      <a:pt x="1549" y="17019"/>
                      <a:pt x="1947" y="17395"/>
                    </a:cubicBezTo>
                    <a:cubicBezTo>
                      <a:pt x="2080" y="17536"/>
                      <a:pt x="2316" y="17587"/>
                      <a:pt x="2592" y="17587"/>
                    </a:cubicBezTo>
                    <a:cubicBezTo>
                      <a:pt x="3098" y="17587"/>
                      <a:pt x="3736" y="17413"/>
                      <a:pt x="4102" y="17291"/>
                    </a:cubicBezTo>
                    <a:cubicBezTo>
                      <a:pt x="5519" y="18292"/>
                      <a:pt x="7124" y="18762"/>
                      <a:pt x="8757" y="18762"/>
                    </a:cubicBezTo>
                    <a:cubicBezTo>
                      <a:pt x="10571" y="18762"/>
                      <a:pt x="12420" y="18182"/>
                      <a:pt x="14082" y="17103"/>
                    </a:cubicBezTo>
                    <a:cubicBezTo>
                      <a:pt x="14093" y="17174"/>
                      <a:pt x="14163" y="17296"/>
                      <a:pt x="14429" y="17296"/>
                    </a:cubicBezTo>
                    <a:cubicBezTo>
                      <a:pt x="14706" y="17296"/>
                      <a:pt x="15195" y="17164"/>
                      <a:pt x="16049" y="16705"/>
                    </a:cubicBezTo>
                    <a:cubicBezTo>
                      <a:pt x="17995" y="15659"/>
                      <a:pt x="18372" y="14926"/>
                      <a:pt x="17388" y="13922"/>
                    </a:cubicBezTo>
                    <a:cubicBezTo>
                      <a:pt x="19920" y="10491"/>
                      <a:pt x="20297" y="6431"/>
                      <a:pt x="16593" y="2728"/>
                    </a:cubicBezTo>
                    <a:cubicBezTo>
                      <a:pt x="14685" y="820"/>
                      <a:pt x="12689" y="1"/>
                      <a:pt x="10732" y="1"/>
                    </a:cubicBezTo>
                    <a:close/>
                  </a:path>
                </a:pathLst>
              </a:custGeom>
              <a:solidFill>
                <a:srgbClr val="F0D0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6" name="Google Shape;1669;p51">
                <a:extLst>
                  <a:ext uri="{FF2B5EF4-FFF2-40B4-BE49-F238E27FC236}">
                    <a16:creationId xmlns:a16="http://schemas.microsoft.com/office/drawing/2014/main" id="{AC5E1156-DD8D-9D0C-7272-CFDB93C1D85E}"/>
                  </a:ext>
                </a:extLst>
              </p:cNvPr>
              <p:cNvSpPr/>
              <p:nvPr/>
            </p:nvSpPr>
            <p:spPr>
              <a:xfrm>
                <a:off x="4564550" y="997925"/>
                <a:ext cx="522575" cy="487450"/>
              </a:xfrm>
              <a:custGeom>
                <a:avLst/>
                <a:gdLst/>
                <a:ahLst/>
                <a:cxnLst/>
                <a:rect l="l" t="t" r="r" b="b"/>
                <a:pathLst>
                  <a:path w="20903" h="19498" extrusionOk="0">
                    <a:moveTo>
                      <a:pt x="11054" y="0"/>
                    </a:moveTo>
                    <a:cubicBezTo>
                      <a:pt x="6029" y="0"/>
                      <a:pt x="879" y="3915"/>
                      <a:pt x="314" y="9175"/>
                    </a:cubicBezTo>
                    <a:cubicBezTo>
                      <a:pt x="0" y="12229"/>
                      <a:pt x="586" y="13359"/>
                      <a:pt x="586" y="13359"/>
                    </a:cubicBezTo>
                    <a:cubicBezTo>
                      <a:pt x="1528" y="14719"/>
                      <a:pt x="2867" y="15745"/>
                      <a:pt x="4394" y="16351"/>
                    </a:cubicBezTo>
                    <a:cubicBezTo>
                      <a:pt x="5378" y="16728"/>
                      <a:pt x="6403" y="17021"/>
                      <a:pt x="7428" y="17230"/>
                    </a:cubicBezTo>
                    <a:lnTo>
                      <a:pt x="8579" y="19218"/>
                    </a:lnTo>
                    <a:cubicBezTo>
                      <a:pt x="8579" y="19218"/>
                      <a:pt x="9139" y="19498"/>
                      <a:pt x="10100" y="19498"/>
                    </a:cubicBezTo>
                    <a:cubicBezTo>
                      <a:pt x="10529" y="19498"/>
                      <a:pt x="11038" y="19442"/>
                      <a:pt x="11613" y="19281"/>
                    </a:cubicBezTo>
                    <a:cubicBezTo>
                      <a:pt x="14354" y="18506"/>
                      <a:pt x="16886" y="16498"/>
                      <a:pt x="18392" y="14113"/>
                    </a:cubicBezTo>
                    <a:cubicBezTo>
                      <a:pt x="20903" y="10137"/>
                      <a:pt x="20631" y="5910"/>
                      <a:pt x="17262" y="2542"/>
                    </a:cubicBezTo>
                    <a:cubicBezTo>
                      <a:pt x="15493" y="772"/>
                      <a:pt x="13286" y="0"/>
                      <a:pt x="11054" y="0"/>
                    </a:cubicBezTo>
                    <a:close/>
                  </a:path>
                </a:pathLst>
              </a:custGeom>
              <a:solidFill>
                <a:srgbClr val="F5B8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7" name="Google Shape;1670;p51">
                <a:extLst>
                  <a:ext uri="{FF2B5EF4-FFF2-40B4-BE49-F238E27FC236}">
                    <a16:creationId xmlns:a16="http://schemas.microsoft.com/office/drawing/2014/main" id="{A014798B-356B-F042-BAD2-F827CF123B13}"/>
                  </a:ext>
                </a:extLst>
              </p:cNvPr>
              <p:cNvSpPr/>
              <p:nvPr/>
            </p:nvSpPr>
            <p:spPr>
              <a:xfrm>
                <a:off x="4883325" y="791550"/>
                <a:ext cx="211125" cy="319950"/>
              </a:xfrm>
              <a:custGeom>
                <a:avLst/>
                <a:gdLst/>
                <a:ahLst/>
                <a:cxnLst/>
                <a:rect l="l" t="t" r="r" b="b"/>
                <a:pathLst>
                  <a:path w="8445" h="12798" extrusionOk="0">
                    <a:moveTo>
                      <a:pt x="75" y="774"/>
                    </a:moveTo>
                    <a:lnTo>
                      <a:pt x="75" y="774"/>
                    </a:lnTo>
                    <a:cubicBezTo>
                      <a:pt x="77" y="776"/>
                      <a:pt x="79" y="777"/>
                      <a:pt x="80" y="779"/>
                    </a:cubicBezTo>
                    <a:lnTo>
                      <a:pt x="80" y="779"/>
                    </a:lnTo>
                    <a:cubicBezTo>
                      <a:pt x="79" y="777"/>
                      <a:pt x="77" y="776"/>
                      <a:pt x="75" y="774"/>
                    </a:cubicBezTo>
                    <a:close/>
                    <a:moveTo>
                      <a:pt x="1247" y="0"/>
                    </a:moveTo>
                    <a:cubicBezTo>
                      <a:pt x="1645" y="419"/>
                      <a:pt x="1394" y="1486"/>
                      <a:pt x="1352" y="2051"/>
                    </a:cubicBezTo>
                    <a:cubicBezTo>
                      <a:pt x="1352" y="2197"/>
                      <a:pt x="1352" y="2323"/>
                      <a:pt x="1331" y="2448"/>
                    </a:cubicBezTo>
                    <a:cubicBezTo>
                      <a:pt x="872" y="1927"/>
                      <a:pt x="579" y="1260"/>
                      <a:pt x="80" y="779"/>
                    </a:cubicBezTo>
                    <a:lnTo>
                      <a:pt x="80" y="779"/>
                    </a:lnTo>
                    <a:cubicBezTo>
                      <a:pt x="493" y="1180"/>
                      <a:pt x="327" y="2241"/>
                      <a:pt x="327" y="2825"/>
                    </a:cubicBezTo>
                    <a:cubicBezTo>
                      <a:pt x="348" y="3620"/>
                      <a:pt x="389" y="4415"/>
                      <a:pt x="640" y="5126"/>
                    </a:cubicBezTo>
                    <a:cubicBezTo>
                      <a:pt x="871" y="5712"/>
                      <a:pt x="1770" y="6256"/>
                      <a:pt x="2314" y="6947"/>
                    </a:cubicBezTo>
                    <a:cubicBezTo>
                      <a:pt x="2168" y="7282"/>
                      <a:pt x="1980" y="7575"/>
                      <a:pt x="1749" y="7826"/>
                    </a:cubicBezTo>
                    <a:cubicBezTo>
                      <a:pt x="1101" y="8558"/>
                      <a:pt x="703" y="10295"/>
                      <a:pt x="1331" y="11215"/>
                    </a:cubicBezTo>
                    <a:cubicBezTo>
                      <a:pt x="1255" y="11262"/>
                      <a:pt x="1158" y="11280"/>
                      <a:pt x="1052" y="11280"/>
                    </a:cubicBezTo>
                    <a:cubicBezTo>
                      <a:pt x="672" y="11280"/>
                      <a:pt x="166" y="11048"/>
                      <a:pt x="43" y="11048"/>
                    </a:cubicBezTo>
                    <a:cubicBezTo>
                      <a:pt x="0" y="11048"/>
                      <a:pt x="4" y="11076"/>
                      <a:pt x="75" y="11152"/>
                    </a:cubicBezTo>
                    <a:cubicBezTo>
                      <a:pt x="738" y="11870"/>
                      <a:pt x="1416" y="12798"/>
                      <a:pt x="2453" y="12798"/>
                    </a:cubicBezTo>
                    <a:cubicBezTo>
                      <a:pt x="2595" y="12798"/>
                      <a:pt x="2744" y="12781"/>
                      <a:pt x="2900" y="12743"/>
                    </a:cubicBezTo>
                    <a:cubicBezTo>
                      <a:pt x="3047" y="12701"/>
                      <a:pt x="2775" y="12261"/>
                      <a:pt x="2921" y="12178"/>
                    </a:cubicBezTo>
                    <a:cubicBezTo>
                      <a:pt x="3842" y="11738"/>
                      <a:pt x="5327" y="11445"/>
                      <a:pt x="6122" y="10588"/>
                    </a:cubicBezTo>
                    <a:cubicBezTo>
                      <a:pt x="7001" y="9855"/>
                      <a:pt x="7713" y="8976"/>
                      <a:pt x="7922" y="7930"/>
                    </a:cubicBezTo>
                    <a:cubicBezTo>
                      <a:pt x="8445" y="5398"/>
                      <a:pt x="6039" y="4436"/>
                      <a:pt x="4407" y="3474"/>
                    </a:cubicBezTo>
                    <a:cubicBezTo>
                      <a:pt x="3674" y="3055"/>
                      <a:pt x="3005" y="2511"/>
                      <a:pt x="2461" y="1862"/>
                    </a:cubicBezTo>
                    <a:cubicBezTo>
                      <a:pt x="1980" y="1297"/>
                      <a:pt x="1749" y="523"/>
                      <a:pt x="1247" y="0"/>
                    </a:cubicBezTo>
                    <a:close/>
                  </a:path>
                </a:pathLst>
              </a:custGeom>
              <a:solidFill>
                <a:srgbClr val="F5B8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8" name="Google Shape;1671;p51">
                <a:extLst>
                  <a:ext uri="{FF2B5EF4-FFF2-40B4-BE49-F238E27FC236}">
                    <a16:creationId xmlns:a16="http://schemas.microsoft.com/office/drawing/2014/main" id="{9997BE5E-8B16-E91E-9567-AFADC4DBE22E}"/>
                  </a:ext>
                </a:extLst>
              </p:cNvPr>
              <p:cNvSpPr/>
              <p:nvPr/>
            </p:nvSpPr>
            <p:spPr>
              <a:xfrm>
                <a:off x="4916050" y="1008375"/>
                <a:ext cx="95250" cy="64100"/>
              </a:xfrm>
              <a:custGeom>
                <a:avLst/>
                <a:gdLst/>
                <a:ahLst/>
                <a:cxnLst/>
                <a:rect l="l" t="t" r="r" b="b"/>
                <a:pathLst>
                  <a:path w="3810" h="2564" extrusionOk="0">
                    <a:moveTo>
                      <a:pt x="250" y="1"/>
                    </a:moveTo>
                    <a:cubicBezTo>
                      <a:pt x="140" y="1"/>
                      <a:pt x="55" y="24"/>
                      <a:pt x="1" y="73"/>
                    </a:cubicBezTo>
                    <a:cubicBezTo>
                      <a:pt x="48" y="56"/>
                      <a:pt x="106" y="47"/>
                      <a:pt x="173" y="47"/>
                    </a:cubicBezTo>
                    <a:cubicBezTo>
                      <a:pt x="583" y="47"/>
                      <a:pt x="1344" y="368"/>
                      <a:pt x="2135" y="889"/>
                    </a:cubicBezTo>
                    <a:cubicBezTo>
                      <a:pt x="3056" y="1517"/>
                      <a:pt x="3704" y="2207"/>
                      <a:pt x="3704" y="2563"/>
                    </a:cubicBezTo>
                    <a:cubicBezTo>
                      <a:pt x="3809" y="2249"/>
                      <a:pt x="3140" y="1496"/>
                      <a:pt x="2177" y="827"/>
                    </a:cubicBezTo>
                    <a:cubicBezTo>
                      <a:pt x="1404" y="317"/>
                      <a:pt x="657" y="1"/>
                      <a:pt x="250" y="1"/>
                    </a:cubicBezTo>
                    <a:close/>
                  </a:path>
                </a:pathLst>
              </a:custGeom>
              <a:solidFill>
                <a:srgbClr val="00AE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3707" name="Google Shape;1672;p51">
              <a:extLst>
                <a:ext uri="{FF2B5EF4-FFF2-40B4-BE49-F238E27FC236}">
                  <a16:creationId xmlns:a16="http://schemas.microsoft.com/office/drawing/2014/main" id="{3CF57759-F913-22AA-AB61-E3FC5912A4A3}"/>
                </a:ext>
              </a:extLst>
            </p:cNvPr>
            <p:cNvCxnSpPr/>
            <p:nvPr/>
          </p:nvCxnSpPr>
          <p:spPr>
            <a:xfrm>
              <a:off x="2855044" y="1744025"/>
              <a:ext cx="600300" cy="522900"/>
            </a:xfrm>
            <a:prstGeom prst="curvedConnector3">
              <a:avLst>
                <a:gd name="adj1" fmla="val 50000"/>
              </a:avLst>
            </a:prstGeom>
            <a:noFill/>
            <a:ln w="19050" cap="flat" cmpd="sng">
              <a:solidFill>
                <a:srgbClr val="D7675D"/>
              </a:solidFill>
              <a:prstDash val="solid"/>
              <a:round/>
              <a:headEnd type="none" w="med" len="med"/>
              <a:tailEnd type="none" w="med" len="med"/>
            </a:ln>
          </p:spPr>
        </p:cxnSp>
        <p:cxnSp>
          <p:nvCxnSpPr>
            <p:cNvPr id="3708" name="Google Shape;1673;p51">
              <a:extLst>
                <a:ext uri="{FF2B5EF4-FFF2-40B4-BE49-F238E27FC236}">
                  <a16:creationId xmlns:a16="http://schemas.microsoft.com/office/drawing/2014/main" id="{DB76DA08-38EB-89EA-D37F-1024C596637C}"/>
                </a:ext>
              </a:extLst>
            </p:cNvPr>
            <p:cNvCxnSpPr/>
            <p:nvPr/>
          </p:nvCxnSpPr>
          <p:spPr>
            <a:xfrm rot="10800000" flipH="1">
              <a:off x="2855044" y="3209875"/>
              <a:ext cx="669300" cy="459900"/>
            </a:xfrm>
            <a:prstGeom prst="curvedConnector3">
              <a:avLst>
                <a:gd name="adj1" fmla="val 50000"/>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09" name="Google Shape;1674;p51">
              <a:extLst>
                <a:ext uri="{FF2B5EF4-FFF2-40B4-BE49-F238E27FC236}">
                  <a16:creationId xmlns:a16="http://schemas.microsoft.com/office/drawing/2014/main" id="{3455A6FF-F809-497A-39C8-E4BCDE5804E7}"/>
                </a:ext>
              </a:extLst>
            </p:cNvPr>
            <p:cNvCxnSpPr/>
            <p:nvPr/>
          </p:nvCxnSpPr>
          <p:spPr>
            <a:xfrm flipH="1">
              <a:off x="5652056" y="1744025"/>
              <a:ext cx="636900" cy="513300"/>
            </a:xfrm>
            <a:prstGeom prst="curved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10" name="Google Shape;1675;p51">
              <a:extLst>
                <a:ext uri="{FF2B5EF4-FFF2-40B4-BE49-F238E27FC236}">
                  <a16:creationId xmlns:a16="http://schemas.microsoft.com/office/drawing/2014/main" id="{55623E6A-191E-36AC-F766-DE2503303E9D}"/>
                </a:ext>
              </a:extLst>
            </p:cNvPr>
            <p:cNvCxnSpPr/>
            <p:nvPr/>
          </p:nvCxnSpPr>
          <p:spPr>
            <a:xfrm rot="10800000">
              <a:off x="5623556" y="3190975"/>
              <a:ext cx="665400" cy="478800"/>
            </a:xfrm>
            <a:prstGeom prst="curvedConnector3">
              <a:avLst>
                <a:gd name="adj1" fmla="val 50000"/>
              </a:avLst>
            </a:prstGeom>
            <a:noFill/>
            <a:ln w="19050" cap="flat" cmpd="sng">
              <a:solidFill>
                <a:srgbClr val="F5B868"/>
              </a:solidFill>
              <a:prstDash val="solid"/>
              <a:round/>
              <a:headEnd type="none" w="med" len="med"/>
              <a:tailEnd type="none" w="med" len="med"/>
            </a:ln>
          </p:spPr>
        </p:cxnSp>
      </p:grpSp>
      <p:sp>
        <p:nvSpPr>
          <p:cNvPr id="3779" name="TextBox 3778">
            <a:extLst>
              <a:ext uri="{FF2B5EF4-FFF2-40B4-BE49-F238E27FC236}">
                <a16:creationId xmlns:a16="http://schemas.microsoft.com/office/drawing/2014/main" id="{30021C7D-5C46-0D38-0D8E-E40694470479}"/>
              </a:ext>
            </a:extLst>
          </p:cNvPr>
          <p:cNvSpPr txBox="1"/>
          <p:nvPr/>
        </p:nvSpPr>
        <p:spPr>
          <a:xfrm>
            <a:off x="648368" y="1470720"/>
            <a:ext cx="2251013" cy="1323439"/>
          </a:xfrm>
          <a:prstGeom prst="rect">
            <a:avLst/>
          </a:prstGeom>
          <a:noFill/>
        </p:spPr>
        <p:txBody>
          <a:bodyPr wrap="square">
            <a:spAutoFit/>
          </a:bodyPr>
          <a:lstStyle/>
          <a:p>
            <a:pPr algn="just"/>
            <a:r>
              <a:rPr lang="vi-VN" sz="2000">
                <a:solidFill>
                  <a:schemeClr val="accent3"/>
                </a:solidFill>
                <a:latin typeface="+mj-lt"/>
              </a:rPr>
              <a:t>Giới thiệu được nhân vật và sự việc có thật liên quan đến nhân vật đó</a:t>
            </a:r>
            <a:endParaRPr lang="en-US" sz="2000">
              <a:solidFill>
                <a:schemeClr val="accent3"/>
              </a:solidFill>
              <a:latin typeface="+mj-lt"/>
            </a:endParaRPr>
          </a:p>
        </p:txBody>
      </p:sp>
      <p:sp>
        <p:nvSpPr>
          <p:cNvPr id="3780" name="TextBox 3779">
            <a:extLst>
              <a:ext uri="{FF2B5EF4-FFF2-40B4-BE49-F238E27FC236}">
                <a16:creationId xmlns:a16="http://schemas.microsoft.com/office/drawing/2014/main" id="{741D4108-68B0-8A20-AF0D-91CAC1A8DB73}"/>
              </a:ext>
            </a:extLst>
          </p:cNvPr>
          <p:cNvSpPr txBox="1"/>
          <p:nvPr/>
        </p:nvSpPr>
        <p:spPr>
          <a:xfrm>
            <a:off x="521696" y="3058158"/>
            <a:ext cx="2330457" cy="369332"/>
          </a:xfrm>
          <a:prstGeom prst="rect">
            <a:avLst/>
          </a:prstGeom>
          <a:noFill/>
        </p:spPr>
        <p:txBody>
          <a:bodyPr wrap="square">
            <a:spAutoFit/>
          </a:bodyPr>
          <a:lstStyle/>
          <a:p>
            <a:pPr algn="just"/>
            <a:endParaRPr lang="en-US" sz="1800">
              <a:solidFill>
                <a:schemeClr val="bg1"/>
              </a:solidFill>
            </a:endParaRPr>
          </a:p>
        </p:txBody>
      </p:sp>
      <p:sp>
        <p:nvSpPr>
          <p:cNvPr id="3781" name="TextBox 3780">
            <a:extLst>
              <a:ext uri="{FF2B5EF4-FFF2-40B4-BE49-F238E27FC236}">
                <a16:creationId xmlns:a16="http://schemas.microsoft.com/office/drawing/2014/main" id="{29562699-B5B3-138C-5001-EEDD1068BDB8}"/>
              </a:ext>
            </a:extLst>
          </p:cNvPr>
          <p:cNvSpPr txBox="1"/>
          <p:nvPr/>
        </p:nvSpPr>
        <p:spPr>
          <a:xfrm>
            <a:off x="6402073" y="1413423"/>
            <a:ext cx="2093559" cy="707886"/>
          </a:xfrm>
          <a:prstGeom prst="rect">
            <a:avLst/>
          </a:prstGeom>
          <a:noFill/>
        </p:spPr>
        <p:txBody>
          <a:bodyPr wrap="square">
            <a:spAutoFit/>
          </a:bodyPr>
          <a:lstStyle/>
          <a:p>
            <a:pPr algn="just"/>
            <a:r>
              <a:rPr lang="vi-VN" sz="2000">
                <a:solidFill>
                  <a:schemeClr val="accent3"/>
                </a:solidFill>
                <a:latin typeface="+mj-lt"/>
              </a:rPr>
              <a:t>Nêu được ý nghĩa của sự việc. </a:t>
            </a:r>
            <a:endParaRPr lang="en-US" sz="2000">
              <a:solidFill>
                <a:schemeClr val="accent3"/>
              </a:solidFill>
              <a:latin typeface="+mj-lt"/>
            </a:endParaRPr>
          </a:p>
        </p:txBody>
      </p:sp>
      <p:sp>
        <p:nvSpPr>
          <p:cNvPr id="3782" name="TextBox 3781">
            <a:extLst>
              <a:ext uri="{FF2B5EF4-FFF2-40B4-BE49-F238E27FC236}">
                <a16:creationId xmlns:a16="http://schemas.microsoft.com/office/drawing/2014/main" id="{4CBA60B5-549E-2D52-F1C3-3B60F83FB7D3}"/>
              </a:ext>
            </a:extLst>
          </p:cNvPr>
          <p:cNvSpPr txBox="1"/>
          <p:nvPr/>
        </p:nvSpPr>
        <p:spPr>
          <a:xfrm>
            <a:off x="6310200" y="2916935"/>
            <a:ext cx="2192378" cy="1323439"/>
          </a:xfrm>
          <a:prstGeom prst="rect">
            <a:avLst/>
          </a:prstGeom>
          <a:noFill/>
        </p:spPr>
        <p:txBody>
          <a:bodyPr wrap="square">
            <a:spAutoFit/>
          </a:bodyPr>
          <a:lstStyle/>
          <a:p>
            <a:pPr algn="just"/>
            <a:r>
              <a:rPr lang="vi-VN" sz="2000">
                <a:solidFill>
                  <a:schemeClr val="accent3"/>
                </a:solidFill>
                <a:latin typeface="+mj-lt"/>
              </a:rPr>
              <a:t>Nêu được suy nghĩ, ấn tượng của người viết về sự việc được kể.</a:t>
            </a:r>
            <a:endParaRPr lang="en-US" sz="2000">
              <a:solidFill>
                <a:schemeClr val="accent3"/>
              </a:solidFill>
              <a:latin typeface="+mj-lt"/>
            </a:endParaRPr>
          </a:p>
        </p:txBody>
      </p:sp>
      <p:sp>
        <p:nvSpPr>
          <p:cNvPr id="3788" name="Rectangle 6">
            <a:extLst>
              <a:ext uri="{FF2B5EF4-FFF2-40B4-BE49-F238E27FC236}">
                <a16:creationId xmlns:a16="http://schemas.microsoft.com/office/drawing/2014/main" id="{19953EA7-65A9-856D-2B86-782435D57C83}"/>
              </a:ext>
            </a:extLst>
          </p:cNvPr>
          <p:cNvSpPr>
            <a:spLocks noChangeArrowheads="1"/>
          </p:cNvSpPr>
          <p:nvPr/>
        </p:nvSpPr>
        <p:spPr bwMode="auto">
          <a:xfrm>
            <a:off x="521081" y="3095320"/>
            <a:ext cx="24473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a:ln>
                  <a:noFill/>
                </a:ln>
                <a:solidFill>
                  <a:schemeClr val="accent3"/>
                </a:solidFill>
                <a:effectLst/>
                <a:latin typeface="+mj-lt"/>
                <a:ea typeface="Calibri" panose="020F0502020204030204" pitchFamily="34" charset="0"/>
                <a:cs typeface="Times New Roman" panose="02020603050405020304" pitchFamily="18" charset="0"/>
              </a:rPr>
              <a:t>Kể được sự việc theo một trình tự hợp lí; có sử dụng các yếu tố miêu tả trong khi kể.</a:t>
            </a:r>
            <a:endParaRPr kumimoji="0" lang="vi-VN" altLang="en-US" sz="2000" b="0" i="0" u="none" strike="noStrike" cap="none" normalizeH="0" baseline="0">
              <a:ln>
                <a:noFill/>
              </a:ln>
              <a:solidFill>
                <a:schemeClr val="accent3"/>
              </a:solidFill>
              <a:effectLst/>
              <a:latin typeface="+mj-lt"/>
            </a:endParaRPr>
          </a:p>
        </p:txBody>
      </p:sp>
    </p:spTree>
    <p:extLst>
      <p:ext uri="{BB962C8B-B14F-4D97-AF65-F5344CB8AC3E}">
        <p14:creationId xmlns:p14="http://schemas.microsoft.com/office/powerpoint/2010/main" val="2224529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05"/>
                                        </p:tgtEl>
                                        <p:attrNameLst>
                                          <p:attrName>style.visibility</p:attrName>
                                        </p:attrNameLst>
                                      </p:cBhvr>
                                      <p:to>
                                        <p:strVal val="visible"/>
                                      </p:to>
                                    </p:set>
                                    <p:anim calcmode="lin" valueType="num">
                                      <p:cBhvr>
                                        <p:cTn id="7" dur="500" fill="hold"/>
                                        <p:tgtEl>
                                          <p:spTgt spid="3705"/>
                                        </p:tgtEl>
                                        <p:attrNameLst>
                                          <p:attrName>ppt_w</p:attrName>
                                        </p:attrNameLst>
                                      </p:cBhvr>
                                      <p:tavLst>
                                        <p:tav tm="0">
                                          <p:val>
                                            <p:fltVal val="0"/>
                                          </p:val>
                                        </p:tav>
                                        <p:tav tm="100000">
                                          <p:val>
                                            <p:strVal val="#ppt_w"/>
                                          </p:val>
                                        </p:tav>
                                      </p:tavLst>
                                    </p:anim>
                                    <p:anim calcmode="lin" valueType="num">
                                      <p:cBhvr>
                                        <p:cTn id="8" dur="500" fill="hold"/>
                                        <p:tgtEl>
                                          <p:spTgt spid="3705"/>
                                        </p:tgtEl>
                                        <p:attrNameLst>
                                          <p:attrName>ppt_h</p:attrName>
                                        </p:attrNameLst>
                                      </p:cBhvr>
                                      <p:tavLst>
                                        <p:tav tm="0">
                                          <p:val>
                                            <p:fltVal val="0"/>
                                          </p:val>
                                        </p:tav>
                                        <p:tav tm="100000">
                                          <p:val>
                                            <p:strVal val="#ppt_h"/>
                                          </p:val>
                                        </p:tav>
                                      </p:tavLst>
                                    </p:anim>
                                    <p:animEffect transition="in" filter="fade">
                                      <p:cBhvr>
                                        <p:cTn id="9" dur="500"/>
                                        <p:tgtEl>
                                          <p:spTgt spid="370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779"/>
                                        </p:tgtEl>
                                        <p:attrNameLst>
                                          <p:attrName>style.visibility</p:attrName>
                                        </p:attrNameLst>
                                      </p:cBhvr>
                                      <p:to>
                                        <p:strVal val="visible"/>
                                      </p:to>
                                    </p:set>
                                    <p:anim calcmode="lin" valueType="num">
                                      <p:cBhvr>
                                        <p:cTn id="14" dur="1000" fill="hold"/>
                                        <p:tgtEl>
                                          <p:spTgt spid="3779"/>
                                        </p:tgtEl>
                                        <p:attrNameLst>
                                          <p:attrName>ppt_w</p:attrName>
                                        </p:attrNameLst>
                                      </p:cBhvr>
                                      <p:tavLst>
                                        <p:tav tm="0">
                                          <p:val>
                                            <p:fltVal val="0"/>
                                          </p:val>
                                        </p:tav>
                                        <p:tav tm="100000">
                                          <p:val>
                                            <p:strVal val="#ppt_w"/>
                                          </p:val>
                                        </p:tav>
                                      </p:tavLst>
                                    </p:anim>
                                    <p:anim calcmode="lin" valueType="num">
                                      <p:cBhvr>
                                        <p:cTn id="15" dur="1000" fill="hold"/>
                                        <p:tgtEl>
                                          <p:spTgt spid="3779"/>
                                        </p:tgtEl>
                                        <p:attrNameLst>
                                          <p:attrName>ppt_h</p:attrName>
                                        </p:attrNameLst>
                                      </p:cBhvr>
                                      <p:tavLst>
                                        <p:tav tm="0">
                                          <p:val>
                                            <p:fltVal val="0"/>
                                          </p:val>
                                        </p:tav>
                                        <p:tav tm="100000">
                                          <p:val>
                                            <p:strVal val="#ppt_h"/>
                                          </p:val>
                                        </p:tav>
                                      </p:tavLst>
                                    </p:anim>
                                    <p:anim calcmode="lin" valueType="num">
                                      <p:cBhvr>
                                        <p:cTn id="16" dur="1000" fill="hold"/>
                                        <p:tgtEl>
                                          <p:spTgt spid="3779"/>
                                        </p:tgtEl>
                                        <p:attrNameLst>
                                          <p:attrName>style.rotation</p:attrName>
                                        </p:attrNameLst>
                                      </p:cBhvr>
                                      <p:tavLst>
                                        <p:tav tm="0">
                                          <p:val>
                                            <p:fltVal val="90"/>
                                          </p:val>
                                        </p:tav>
                                        <p:tav tm="100000">
                                          <p:val>
                                            <p:fltVal val="0"/>
                                          </p:val>
                                        </p:tav>
                                      </p:tavLst>
                                    </p:anim>
                                    <p:animEffect transition="in" filter="fade">
                                      <p:cBhvr>
                                        <p:cTn id="17" dur="1000"/>
                                        <p:tgtEl>
                                          <p:spTgt spid="377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788"/>
                                        </p:tgtEl>
                                        <p:attrNameLst>
                                          <p:attrName>style.visibility</p:attrName>
                                        </p:attrNameLst>
                                      </p:cBhvr>
                                      <p:to>
                                        <p:strVal val="visible"/>
                                      </p:to>
                                    </p:set>
                                    <p:anim calcmode="lin" valueType="num">
                                      <p:cBhvr additive="base">
                                        <p:cTn id="22" dur="500" fill="hold"/>
                                        <p:tgtEl>
                                          <p:spTgt spid="3788"/>
                                        </p:tgtEl>
                                        <p:attrNameLst>
                                          <p:attrName>ppt_x</p:attrName>
                                        </p:attrNameLst>
                                      </p:cBhvr>
                                      <p:tavLst>
                                        <p:tav tm="0">
                                          <p:val>
                                            <p:strVal val="#ppt_x"/>
                                          </p:val>
                                        </p:tav>
                                        <p:tav tm="100000">
                                          <p:val>
                                            <p:strVal val="#ppt_x"/>
                                          </p:val>
                                        </p:tav>
                                      </p:tavLst>
                                    </p:anim>
                                    <p:anim calcmode="lin" valueType="num">
                                      <p:cBhvr additive="base">
                                        <p:cTn id="23" dur="500" fill="hold"/>
                                        <p:tgtEl>
                                          <p:spTgt spid="378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nodePh="1">
                                  <p:stCondLst>
                                    <p:cond delay="0"/>
                                  </p:stCondLst>
                                  <p:endCondLst>
                                    <p:cond evt="begin" delay="0">
                                      <p:tn val="26"/>
                                    </p:cond>
                                  </p:endCondLst>
                                  <p:childTnLst>
                                    <p:set>
                                      <p:cBhvr>
                                        <p:cTn id="27" dur="1" fill="hold">
                                          <p:stCondLst>
                                            <p:cond delay="0"/>
                                          </p:stCondLst>
                                        </p:cTn>
                                        <p:tgtEl>
                                          <p:spTgt spid="3780"/>
                                        </p:tgtEl>
                                        <p:attrNameLst>
                                          <p:attrName>style.visibility</p:attrName>
                                        </p:attrNameLst>
                                      </p:cBhvr>
                                      <p:to>
                                        <p:strVal val="visible"/>
                                      </p:to>
                                    </p:set>
                                    <p:anim calcmode="lin" valueType="num">
                                      <p:cBhvr>
                                        <p:cTn id="28" dur="1000" fill="hold"/>
                                        <p:tgtEl>
                                          <p:spTgt spid="3780"/>
                                        </p:tgtEl>
                                        <p:attrNameLst>
                                          <p:attrName>ppt_w</p:attrName>
                                        </p:attrNameLst>
                                      </p:cBhvr>
                                      <p:tavLst>
                                        <p:tav tm="0">
                                          <p:val>
                                            <p:fltVal val="0"/>
                                          </p:val>
                                        </p:tav>
                                        <p:tav tm="100000">
                                          <p:val>
                                            <p:strVal val="#ppt_w"/>
                                          </p:val>
                                        </p:tav>
                                      </p:tavLst>
                                    </p:anim>
                                    <p:anim calcmode="lin" valueType="num">
                                      <p:cBhvr>
                                        <p:cTn id="29" dur="1000" fill="hold"/>
                                        <p:tgtEl>
                                          <p:spTgt spid="3780"/>
                                        </p:tgtEl>
                                        <p:attrNameLst>
                                          <p:attrName>ppt_h</p:attrName>
                                        </p:attrNameLst>
                                      </p:cBhvr>
                                      <p:tavLst>
                                        <p:tav tm="0">
                                          <p:val>
                                            <p:fltVal val="0"/>
                                          </p:val>
                                        </p:tav>
                                        <p:tav tm="100000">
                                          <p:val>
                                            <p:strVal val="#ppt_h"/>
                                          </p:val>
                                        </p:tav>
                                      </p:tavLst>
                                    </p:anim>
                                    <p:anim calcmode="lin" valueType="num">
                                      <p:cBhvr>
                                        <p:cTn id="30" dur="1000" fill="hold"/>
                                        <p:tgtEl>
                                          <p:spTgt spid="3780"/>
                                        </p:tgtEl>
                                        <p:attrNameLst>
                                          <p:attrName>style.rotation</p:attrName>
                                        </p:attrNameLst>
                                      </p:cBhvr>
                                      <p:tavLst>
                                        <p:tav tm="0">
                                          <p:val>
                                            <p:fltVal val="90"/>
                                          </p:val>
                                        </p:tav>
                                        <p:tav tm="100000">
                                          <p:val>
                                            <p:fltVal val="0"/>
                                          </p:val>
                                        </p:tav>
                                      </p:tavLst>
                                    </p:anim>
                                    <p:animEffect transition="in" filter="fade">
                                      <p:cBhvr>
                                        <p:cTn id="31" dur="1000"/>
                                        <p:tgtEl>
                                          <p:spTgt spid="378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781"/>
                                        </p:tgtEl>
                                        <p:attrNameLst>
                                          <p:attrName>style.visibility</p:attrName>
                                        </p:attrNameLst>
                                      </p:cBhvr>
                                      <p:to>
                                        <p:strVal val="visible"/>
                                      </p:to>
                                    </p:set>
                                    <p:anim calcmode="lin" valueType="num">
                                      <p:cBhvr>
                                        <p:cTn id="36" dur="1000" fill="hold"/>
                                        <p:tgtEl>
                                          <p:spTgt spid="3781"/>
                                        </p:tgtEl>
                                        <p:attrNameLst>
                                          <p:attrName>ppt_w</p:attrName>
                                        </p:attrNameLst>
                                      </p:cBhvr>
                                      <p:tavLst>
                                        <p:tav tm="0">
                                          <p:val>
                                            <p:fltVal val="0"/>
                                          </p:val>
                                        </p:tav>
                                        <p:tav tm="100000">
                                          <p:val>
                                            <p:strVal val="#ppt_w"/>
                                          </p:val>
                                        </p:tav>
                                      </p:tavLst>
                                    </p:anim>
                                    <p:anim calcmode="lin" valueType="num">
                                      <p:cBhvr>
                                        <p:cTn id="37" dur="1000" fill="hold"/>
                                        <p:tgtEl>
                                          <p:spTgt spid="3781"/>
                                        </p:tgtEl>
                                        <p:attrNameLst>
                                          <p:attrName>ppt_h</p:attrName>
                                        </p:attrNameLst>
                                      </p:cBhvr>
                                      <p:tavLst>
                                        <p:tav tm="0">
                                          <p:val>
                                            <p:fltVal val="0"/>
                                          </p:val>
                                        </p:tav>
                                        <p:tav tm="100000">
                                          <p:val>
                                            <p:strVal val="#ppt_h"/>
                                          </p:val>
                                        </p:tav>
                                      </p:tavLst>
                                    </p:anim>
                                    <p:anim calcmode="lin" valueType="num">
                                      <p:cBhvr>
                                        <p:cTn id="38" dur="1000" fill="hold"/>
                                        <p:tgtEl>
                                          <p:spTgt spid="3781"/>
                                        </p:tgtEl>
                                        <p:attrNameLst>
                                          <p:attrName>style.rotation</p:attrName>
                                        </p:attrNameLst>
                                      </p:cBhvr>
                                      <p:tavLst>
                                        <p:tav tm="0">
                                          <p:val>
                                            <p:fltVal val="90"/>
                                          </p:val>
                                        </p:tav>
                                        <p:tav tm="100000">
                                          <p:val>
                                            <p:fltVal val="0"/>
                                          </p:val>
                                        </p:tav>
                                      </p:tavLst>
                                    </p:anim>
                                    <p:animEffect transition="in" filter="fade">
                                      <p:cBhvr>
                                        <p:cTn id="39" dur="1000"/>
                                        <p:tgtEl>
                                          <p:spTgt spid="3781"/>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782"/>
                                        </p:tgtEl>
                                        <p:attrNameLst>
                                          <p:attrName>style.visibility</p:attrName>
                                        </p:attrNameLst>
                                      </p:cBhvr>
                                      <p:to>
                                        <p:strVal val="visible"/>
                                      </p:to>
                                    </p:set>
                                    <p:anim calcmode="lin" valueType="num">
                                      <p:cBhvr>
                                        <p:cTn id="44" dur="1000" fill="hold"/>
                                        <p:tgtEl>
                                          <p:spTgt spid="3782"/>
                                        </p:tgtEl>
                                        <p:attrNameLst>
                                          <p:attrName>ppt_w</p:attrName>
                                        </p:attrNameLst>
                                      </p:cBhvr>
                                      <p:tavLst>
                                        <p:tav tm="0">
                                          <p:val>
                                            <p:fltVal val="0"/>
                                          </p:val>
                                        </p:tav>
                                        <p:tav tm="100000">
                                          <p:val>
                                            <p:strVal val="#ppt_w"/>
                                          </p:val>
                                        </p:tav>
                                      </p:tavLst>
                                    </p:anim>
                                    <p:anim calcmode="lin" valueType="num">
                                      <p:cBhvr>
                                        <p:cTn id="45" dur="1000" fill="hold"/>
                                        <p:tgtEl>
                                          <p:spTgt spid="3782"/>
                                        </p:tgtEl>
                                        <p:attrNameLst>
                                          <p:attrName>ppt_h</p:attrName>
                                        </p:attrNameLst>
                                      </p:cBhvr>
                                      <p:tavLst>
                                        <p:tav tm="0">
                                          <p:val>
                                            <p:fltVal val="0"/>
                                          </p:val>
                                        </p:tav>
                                        <p:tav tm="100000">
                                          <p:val>
                                            <p:strVal val="#ppt_h"/>
                                          </p:val>
                                        </p:tav>
                                      </p:tavLst>
                                    </p:anim>
                                    <p:anim calcmode="lin" valueType="num">
                                      <p:cBhvr>
                                        <p:cTn id="46" dur="1000" fill="hold"/>
                                        <p:tgtEl>
                                          <p:spTgt spid="3782"/>
                                        </p:tgtEl>
                                        <p:attrNameLst>
                                          <p:attrName>style.rotation</p:attrName>
                                        </p:attrNameLst>
                                      </p:cBhvr>
                                      <p:tavLst>
                                        <p:tav tm="0">
                                          <p:val>
                                            <p:fltVal val="90"/>
                                          </p:val>
                                        </p:tav>
                                        <p:tav tm="100000">
                                          <p:val>
                                            <p:fltVal val="0"/>
                                          </p:val>
                                        </p:tav>
                                      </p:tavLst>
                                    </p:anim>
                                    <p:animEffect transition="in" filter="fade">
                                      <p:cBhvr>
                                        <p:cTn id="47" dur="1000"/>
                                        <p:tgtEl>
                                          <p:spTgt spid="3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9" grpId="0"/>
      <p:bldP spid="3780" grpId="0"/>
      <p:bldP spid="3781" grpId="0"/>
      <p:bldP spid="3782" grpId="0"/>
      <p:bldP spid="37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2"/>
        <p:cNvGrpSpPr/>
        <p:nvPr/>
      </p:nvGrpSpPr>
      <p:grpSpPr>
        <a:xfrm>
          <a:off x="0" y="0"/>
          <a:ext cx="0" cy="0"/>
          <a:chOff x="0" y="0"/>
          <a:chExt cx="0" cy="0"/>
        </a:xfrm>
      </p:grpSpPr>
      <p:sp>
        <p:nvSpPr>
          <p:cNvPr id="3853" name="Google Shape;3853;p40"/>
          <p:cNvSpPr txBox="1">
            <a:spLocks noGrp="1"/>
          </p:cNvSpPr>
          <p:nvPr>
            <p:ph type="title"/>
          </p:nvPr>
        </p:nvSpPr>
        <p:spPr>
          <a:xfrm>
            <a:off x="424362" y="2270300"/>
            <a:ext cx="4914119" cy="98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a:latin typeface="Times New Roman" panose="02020603050405020304" pitchFamily="18" charset="0"/>
                <a:cs typeface="Times New Roman" panose="02020603050405020304" pitchFamily="18" charset="0"/>
              </a:rPr>
              <a:t>Phân tích bài viết tham khảo</a:t>
            </a:r>
            <a:endParaRPr sz="5400">
              <a:latin typeface="Times New Roman" panose="02020603050405020304" pitchFamily="18" charset="0"/>
              <a:cs typeface="Times New Roman" panose="02020603050405020304" pitchFamily="18" charset="0"/>
            </a:endParaRPr>
          </a:p>
        </p:txBody>
      </p:sp>
      <p:sp>
        <p:nvSpPr>
          <p:cNvPr id="3855" name="Google Shape;3855;p40"/>
          <p:cNvSpPr/>
          <p:nvPr/>
        </p:nvSpPr>
        <p:spPr>
          <a:xfrm>
            <a:off x="2062716" y="1022028"/>
            <a:ext cx="1957756" cy="789309"/>
          </a:xfrm>
          <a:custGeom>
            <a:avLst/>
            <a:gdLst/>
            <a:ahLst/>
            <a:cxnLst/>
            <a:rect l="l" t="t" r="r" b="b"/>
            <a:pathLst>
              <a:path w="47101" h="10309" extrusionOk="0">
                <a:moveTo>
                  <a:pt x="0" y="1"/>
                </a:moveTo>
                <a:lnTo>
                  <a:pt x="2802" y="5138"/>
                </a:lnTo>
                <a:lnTo>
                  <a:pt x="0" y="10308"/>
                </a:lnTo>
                <a:lnTo>
                  <a:pt x="47101" y="10308"/>
                </a:lnTo>
                <a:lnTo>
                  <a:pt x="44265" y="5138"/>
                </a:lnTo>
                <a:lnTo>
                  <a:pt x="47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0"/>
          <p:cNvSpPr txBox="1">
            <a:spLocks noGrp="1"/>
          </p:cNvSpPr>
          <p:nvPr>
            <p:ph type="title" idx="2"/>
          </p:nvPr>
        </p:nvSpPr>
        <p:spPr>
          <a:xfrm>
            <a:off x="1518624" y="1022028"/>
            <a:ext cx="3150900" cy="7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II</a:t>
            </a:r>
            <a:endParaRPr>
              <a:latin typeface="Times New Roman" panose="02020603050405020304" pitchFamily="18" charset="0"/>
              <a:cs typeface="Times New Roman" panose="02020603050405020304" pitchFamily="18" charset="0"/>
            </a:endParaRPr>
          </a:p>
        </p:txBody>
      </p:sp>
      <p:sp>
        <p:nvSpPr>
          <p:cNvPr id="3857" name="Google Shape;3857;p40"/>
          <p:cNvSpPr/>
          <p:nvPr/>
        </p:nvSpPr>
        <p:spPr>
          <a:xfrm>
            <a:off x="1163650" y="1347750"/>
            <a:ext cx="1144175" cy="145950"/>
          </a:xfrm>
          <a:custGeom>
            <a:avLst/>
            <a:gdLst/>
            <a:ahLst/>
            <a:cxnLst/>
            <a:rect l="l" t="t" r="r" b="b"/>
            <a:pathLst>
              <a:path w="45767" h="5838" fill="none" extrusionOk="0">
                <a:moveTo>
                  <a:pt x="1" y="4837"/>
                </a:moveTo>
                <a:cubicBezTo>
                  <a:pt x="2102" y="4737"/>
                  <a:pt x="4204" y="3570"/>
                  <a:pt x="5338" y="1768"/>
                </a:cubicBezTo>
                <a:cubicBezTo>
                  <a:pt x="5505" y="1535"/>
                  <a:pt x="5605" y="1268"/>
                  <a:pt x="5605" y="1001"/>
                </a:cubicBezTo>
                <a:cubicBezTo>
                  <a:pt x="5605" y="701"/>
                  <a:pt x="5505" y="401"/>
                  <a:pt x="5238" y="267"/>
                </a:cubicBezTo>
                <a:cubicBezTo>
                  <a:pt x="4771" y="100"/>
                  <a:pt x="4404" y="567"/>
                  <a:pt x="4104" y="934"/>
                </a:cubicBezTo>
                <a:cubicBezTo>
                  <a:pt x="3570" y="1768"/>
                  <a:pt x="3036" y="2836"/>
                  <a:pt x="3537" y="3703"/>
                </a:cubicBezTo>
                <a:cubicBezTo>
                  <a:pt x="3770" y="4170"/>
                  <a:pt x="4337" y="4437"/>
                  <a:pt x="4838" y="4504"/>
                </a:cubicBezTo>
                <a:cubicBezTo>
                  <a:pt x="5371" y="4570"/>
                  <a:pt x="5872" y="4437"/>
                  <a:pt x="6372" y="4270"/>
                </a:cubicBezTo>
                <a:cubicBezTo>
                  <a:pt x="7673" y="3870"/>
                  <a:pt x="8841" y="3069"/>
                  <a:pt x="9741" y="2035"/>
                </a:cubicBezTo>
                <a:cubicBezTo>
                  <a:pt x="9941" y="1768"/>
                  <a:pt x="10175" y="1535"/>
                  <a:pt x="10208" y="1201"/>
                </a:cubicBezTo>
                <a:cubicBezTo>
                  <a:pt x="10242" y="868"/>
                  <a:pt x="10075" y="534"/>
                  <a:pt x="9775" y="434"/>
                </a:cubicBezTo>
                <a:cubicBezTo>
                  <a:pt x="9408" y="367"/>
                  <a:pt x="9107" y="668"/>
                  <a:pt x="8874" y="934"/>
                </a:cubicBezTo>
                <a:cubicBezTo>
                  <a:pt x="8440" y="1435"/>
                  <a:pt x="8007" y="1935"/>
                  <a:pt x="7773" y="2569"/>
                </a:cubicBezTo>
                <a:cubicBezTo>
                  <a:pt x="7573" y="3203"/>
                  <a:pt x="7606" y="3937"/>
                  <a:pt x="8107" y="4404"/>
                </a:cubicBezTo>
                <a:cubicBezTo>
                  <a:pt x="8574" y="4837"/>
                  <a:pt x="9274" y="4871"/>
                  <a:pt x="9908" y="4770"/>
                </a:cubicBezTo>
                <a:cubicBezTo>
                  <a:pt x="11075" y="4604"/>
                  <a:pt x="12176" y="4070"/>
                  <a:pt x="13044" y="3269"/>
                </a:cubicBezTo>
                <a:cubicBezTo>
                  <a:pt x="13377" y="3003"/>
                  <a:pt x="15245" y="1068"/>
                  <a:pt x="14111" y="834"/>
                </a:cubicBezTo>
                <a:cubicBezTo>
                  <a:pt x="13877" y="768"/>
                  <a:pt x="13444" y="1034"/>
                  <a:pt x="13277" y="1168"/>
                </a:cubicBezTo>
                <a:cubicBezTo>
                  <a:pt x="12743" y="1501"/>
                  <a:pt x="12343" y="2069"/>
                  <a:pt x="12243" y="2736"/>
                </a:cubicBezTo>
                <a:cubicBezTo>
                  <a:pt x="12076" y="3903"/>
                  <a:pt x="12943" y="5071"/>
                  <a:pt x="14078" y="5338"/>
                </a:cubicBezTo>
                <a:cubicBezTo>
                  <a:pt x="16246" y="5738"/>
                  <a:pt x="17680" y="4003"/>
                  <a:pt x="18948" y="2202"/>
                </a:cubicBezTo>
                <a:cubicBezTo>
                  <a:pt x="19181" y="1902"/>
                  <a:pt x="19348" y="1602"/>
                  <a:pt x="19381" y="1268"/>
                </a:cubicBezTo>
                <a:cubicBezTo>
                  <a:pt x="19415" y="934"/>
                  <a:pt x="19248" y="567"/>
                  <a:pt x="18914" y="501"/>
                </a:cubicBezTo>
                <a:cubicBezTo>
                  <a:pt x="18414" y="334"/>
                  <a:pt x="18014" y="834"/>
                  <a:pt x="17747" y="1268"/>
                </a:cubicBezTo>
                <a:cubicBezTo>
                  <a:pt x="17280" y="2169"/>
                  <a:pt x="16913" y="3269"/>
                  <a:pt x="17413" y="4103"/>
                </a:cubicBezTo>
                <a:cubicBezTo>
                  <a:pt x="17747" y="4604"/>
                  <a:pt x="18281" y="4871"/>
                  <a:pt x="18881" y="4937"/>
                </a:cubicBezTo>
                <a:cubicBezTo>
                  <a:pt x="19448" y="5004"/>
                  <a:pt x="20049" y="4871"/>
                  <a:pt x="20582" y="4637"/>
                </a:cubicBezTo>
                <a:cubicBezTo>
                  <a:pt x="22017" y="4137"/>
                  <a:pt x="23251" y="3269"/>
                  <a:pt x="24218" y="2135"/>
                </a:cubicBezTo>
                <a:cubicBezTo>
                  <a:pt x="24452" y="1868"/>
                  <a:pt x="24685" y="1568"/>
                  <a:pt x="24752" y="1201"/>
                </a:cubicBezTo>
                <a:cubicBezTo>
                  <a:pt x="24852" y="834"/>
                  <a:pt x="24719" y="401"/>
                  <a:pt x="24418" y="201"/>
                </a:cubicBezTo>
                <a:cubicBezTo>
                  <a:pt x="24085" y="0"/>
                  <a:pt x="23684" y="67"/>
                  <a:pt x="23351" y="301"/>
                </a:cubicBezTo>
                <a:cubicBezTo>
                  <a:pt x="23051" y="567"/>
                  <a:pt x="22851" y="901"/>
                  <a:pt x="22684" y="1235"/>
                </a:cubicBezTo>
                <a:cubicBezTo>
                  <a:pt x="22384" y="1768"/>
                  <a:pt x="22050" y="2369"/>
                  <a:pt x="21950" y="2936"/>
                </a:cubicBezTo>
                <a:cubicBezTo>
                  <a:pt x="21850" y="3570"/>
                  <a:pt x="22017" y="4270"/>
                  <a:pt x="22450" y="4704"/>
                </a:cubicBezTo>
                <a:cubicBezTo>
                  <a:pt x="23051" y="5204"/>
                  <a:pt x="23918" y="5171"/>
                  <a:pt x="24685" y="4937"/>
                </a:cubicBezTo>
                <a:cubicBezTo>
                  <a:pt x="26386" y="4504"/>
                  <a:pt x="27887" y="3403"/>
                  <a:pt x="28788" y="1902"/>
                </a:cubicBezTo>
                <a:cubicBezTo>
                  <a:pt x="29022" y="1602"/>
                  <a:pt x="29188" y="1201"/>
                  <a:pt x="28955" y="868"/>
                </a:cubicBezTo>
                <a:cubicBezTo>
                  <a:pt x="28721" y="501"/>
                  <a:pt x="28088" y="668"/>
                  <a:pt x="27687" y="901"/>
                </a:cubicBezTo>
                <a:cubicBezTo>
                  <a:pt x="25886" y="2202"/>
                  <a:pt x="25219" y="5671"/>
                  <a:pt x="28354" y="5371"/>
                </a:cubicBezTo>
                <a:cubicBezTo>
                  <a:pt x="30423" y="5171"/>
                  <a:pt x="32357" y="3870"/>
                  <a:pt x="33391" y="2069"/>
                </a:cubicBezTo>
                <a:cubicBezTo>
                  <a:pt x="33592" y="1668"/>
                  <a:pt x="33758" y="1101"/>
                  <a:pt x="33425" y="834"/>
                </a:cubicBezTo>
                <a:cubicBezTo>
                  <a:pt x="33191" y="601"/>
                  <a:pt x="32791" y="601"/>
                  <a:pt x="32524" y="834"/>
                </a:cubicBezTo>
                <a:cubicBezTo>
                  <a:pt x="32224" y="1001"/>
                  <a:pt x="32057" y="1268"/>
                  <a:pt x="31890" y="1568"/>
                </a:cubicBezTo>
                <a:cubicBezTo>
                  <a:pt x="31557" y="2069"/>
                  <a:pt x="31257" y="2602"/>
                  <a:pt x="31090" y="3169"/>
                </a:cubicBezTo>
                <a:cubicBezTo>
                  <a:pt x="30956" y="3736"/>
                  <a:pt x="31023" y="4404"/>
                  <a:pt x="31390" y="4871"/>
                </a:cubicBezTo>
                <a:cubicBezTo>
                  <a:pt x="32057" y="5671"/>
                  <a:pt x="33291" y="5504"/>
                  <a:pt x="34259" y="5071"/>
                </a:cubicBezTo>
                <a:cubicBezTo>
                  <a:pt x="35560" y="4504"/>
                  <a:pt x="36727" y="3603"/>
                  <a:pt x="37594" y="2502"/>
                </a:cubicBezTo>
                <a:cubicBezTo>
                  <a:pt x="37961" y="2002"/>
                  <a:pt x="38262" y="1268"/>
                  <a:pt x="37895" y="834"/>
                </a:cubicBezTo>
                <a:cubicBezTo>
                  <a:pt x="37594" y="501"/>
                  <a:pt x="37027" y="534"/>
                  <a:pt x="36627" y="768"/>
                </a:cubicBezTo>
                <a:cubicBezTo>
                  <a:pt x="36260" y="1034"/>
                  <a:pt x="36060" y="1501"/>
                  <a:pt x="35860" y="1902"/>
                </a:cubicBezTo>
                <a:cubicBezTo>
                  <a:pt x="35560" y="2502"/>
                  <a:pt x="35293" y="3103"/>
                  <a:pt x="35293" y="3736"/>
                </a:cubicBezTo>
                <a:cubicBezTo>
                  <a:pt x="35293" y="4370"/>
                  <a:pt x="35560" y="5071"/>
                  <a:pt x="36093" y="5404"/>
                </a:cubicBezTo>
                <a:cubicBezTo>
                  <a:pt x="36861" y="5838"/>
                  <a:pt x="37795" y="5404"/>
                  <a:pt x="38562" y="4937"/>
                </a:cubicBezTo>
                <a:cubicBezTo>
                  <a:pt x="39763" y="4170"/>
                  <a:pt x="40797" y="3169"/>
                  <a:pt x="41631" y="2002"/>
                </a:cubicBezTo>
                <a:cubicBezTo>
                  <a:pt x="41964" y="1568"/>
                  <a:pt x="42231" y="901"/>
                  <a:pt x="41897" y="534"/>
                </a:cubicBezTo>
                <a:cubicBezTo>
                  <a:pt x="41631" y="267"/>
                  <a:pt x="41230" y="234"/>
                  <a:pt x="40930" y="401"/>
                </a:cubicBezTo>
                <a:cubicBezTo>
                  <a:pt x="40597" y="534"/>
                  <a:pt x="40396" y="834"/>
                  <a:pt x="40130" y="1068"/>
                </a:cubicBezTo>
                <a:cubicBezTo>
                  <a:pt x="39529" y="1768"/>
                  <a:pt x="38929" y="2602"/>
                  <a:pt x="39029" y="3570"/>
                </a:cubicBezTo>
                <a:cubicBezTo>
                  <a:pt x="39095" y="4570"/>
                  <a:pt x="40029" y="5338"/>
                  <a:pt x="41030" y="5438"/>
                </a:cubicBezTo>
                <a:cubicBezTo>
                  <a:pt x="41964" y="5571"/>
                  <a:pt x="42965" y="5204"/>
                  <a:pt x="43765" y="4604"/>
                </a:cubicBezTo>
                <a:cubicBezTo>
                  <a:pt x="44566" y="4037"/>
                  <a:pt x="45133" y="3236"/>
                  <a:pt x="45767" y="2435"/>
                </a:cubicBezTo>
              </a:path>
            </a:pathLst>
          </a:custGeom>
          <a:solidFill>
            <a:schemeClr val="dk1"/>
          </a:solidFill>
          <a:ln w="133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08" name="Picture 3907">
            <a:extLst>
              <a:ext uri="{FF2B5EF4-FFF2-40B4-BE49-F238E27FC236}">
                <a16:creationId xmlns:a16="http://schemas.microsoft.com/office/drawing/2014/main" id="{610EAE5A-479B-C862-43E4-94091DF7A5D4}"/>
              </a:ext>
            </a:extLst>
          </p:cNvPr>
          <p:cNvPicPr>
            <a:picLocks noChangeAspect="1"/>
          </p:cNvPicPr>
          <p:nvPr/>
        </p:nvPicPr>
        <p:blipFill>
          <a:blip r:embed="rId3"/>
          <a:stretch>
            <a:fillRect/>
          </a:stretch>
        </p:blipFill>
        <p:spPr>
          <a:xfrm>
            <a:off x="5123530" y="1811328"/>
            <a:ext cx="3357419" cy="3562072"/>
          </a:xfrm>
          <a:prstGeom prst="rect">
            <a:avLst/>
          </a:prstGeom>
        </p:spPr>
      </p:pic>
    </p:spTree>
    <p:extLst>
      <p:ext uri="{BB962C8B-B14F-4D97-AF65-F5344CB8AC3E}">
        <p14:creationId xmlns:p14="http://schemas.microsoft.com/office/powerpoint/2010/main" val="1579554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53"/>
                                        </p:tgtEl>
                                        <p:attrNameLst>
                                          <p:attrName>style.visibility</p:attrName>
                                        </p:attrNameLst>
                                      </p:cBhvr>
                                      <p:to>
                                        <p:strVal val="visible"/>
                                      </p:to>
                                    </p:set>
                                    <p:animEffect transition="in" filter="randombar(horizontal)">
                                      <p:cBhvr>
                                        <p:cTn id="7" dur="500"/>
                                        <p:tgtEl>
                                          <p:spTgt spid="385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55"/>
                                        </p:tgtEl>
                                        <p:attrNameLst>
                                          <p:attrName>style.visibility</p:attrName>
                                        </p:attrNameLst>
                                      </p:cBhvr>
                                      <p:to>
                                        <p:strVal val="visible"/>
                                      </p:to>
                                    </p:set>
                                    <p:animEffect transition="in" filter="randombar(horizontal)">
                                      <p:cBhvr>
                                        <p:cTn id="10" dur="500"/>
                                        <p:tgtEl>
                                          <p:spTgt spid="385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856"/>
                                        </p:tgtEl>
                                        <p:attrNameLst>
                                          <p:attrName>style.visibility</p:attrName>
                                        </p:attrNameLst>
                                      </p:cBhvr>
                                      <p:to>
                                        <p:strVal val="visible"/>
                                      </p:to>
                                    </p:set>
                                    <p:animEffect transition="in" filter="randombar(horizontal)">
                                      <p:cBhvr>
                                        <p:cTn id="13" dur="500"/>
                                        <p:tgtEl>
                                          <p:spTgt spid="385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57"/>
                                        </p:tgtEl>
                                        <p:attrNameLst>
                                          <p:attrName>style.visibility</p:attrName>
                                        </p:attrNameLst>
                                      </p:cBhvr>
                                      <p:to>
                                        <p:strVal val="visible"/>
                                      </p:to>
                                    </p:set>
                                    <p:animEffect transition="in" filter="randombar(horizontal)">
                                      <p:cBhvr>
                                        <p:cTn id="16" dur="500"/>
                                        <p:tgtEl>
                                          <p:spTgt spid="3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3" grpId="0"/>
      <p:bldP spid="3855" grpId="0" animBg="1"/>
      <p:bldP spid="3856" grpId="0"/>
      <p:bldP spid="38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562445"/>
            <a:ext cx="645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anose="02020603050405020304" pitchFamily="18" charset="0"/>
                <a:cs typeface="Times New Roman" panose="02020603050405020304" pitchFamily="18" charset="0"/>
              </a:rPr>
              <a:t>II. </a:t>
            </a:r>
            <a:r>
              <a:rPr lang="en-US">
                <a:latin typeface="Times New Roman" panose="02020603050405020304" pitchFamily="18" charset="0"/>
                <a:cs typeface="Times New Roman" panose="02020603050405020304" pitchFamily="18" charset="0"/>
              </a:rPr>
              <a:t>Phân tích bài viết tham khảo</a:t>
            </a:r>
            <a:endParaRPr>
              <a:latin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042;p44">
            <a:extLst>
              <a:ext uri="{FF2B5EF4-FFF2-40B4-BE49-F238E27FC236}">
                <a16:creationId xmlns:a16="http://schemas.microsoft.com/office/drawing/2014/main" id="{F946C8CF-D7A8-F409-DC1A-0CCF95F2B73D}"/>
              </a:ext>
            </a:extLst>
          </p:cNvPr>
          <p:cNvGrpSpPr/>
          <p:nvPr/>
        </p:nvGrpSpPr>
        <p:grpSpPr>
          <a:xfrm>
            <a:off x="632319" y="1751917"/>
            <a:ext cx="3136234" cy="2904651"/>
            <a:chOff x="3396750" y="1626264"/>
            <a:chExt cx="2340657" cy="2127551"/>
          </a:xfrm>
        </p:grpSpPr>
        <p:sp>
          <p:nvSpPr>
            <p:cNvPr id="23" name="Google Shape;2043;p44">
              <a:extLst>
                <a:ext uri="{FF2B5EF4-FFF2-40B4-BE49-F238E27FC236}">
                  <a16:creationId xmlns:a16="http://schemas.microsoft.com/office/drawing/2014/main" id="{93C52004-B922-E60C-D5E4-3AC9A0369D81}"/>
                </a:ext>
              </a:extLst>
            </p:cNvPr>
            <p:cNvSpPr/>
            <p:nvPr/>
          </p:nvSpPr>
          <p:spPr>
            <a:xfrm>
              <a:off x="5414212" y="3600056"/>
              <a:ext cx="195807" cy="77144"/>
            </a:xfrm>
            <a:custGeom>
              <a:avLst/>
              <a:gdLst/>
              <a:ahLst/>
              <a:cxnLst/>
              <a:rect l="l" t="t" r="r" b="b"/>
              <a:pathLst>
                <a:path w="4084" h="1609" extrusionOk="0">
                  <a:moveTo>
                    <a:pt x="1452" y="1"/>
                  </a:moveTo>
                  <a:cubicBezTo>
                    <a:pt x="1452" y="1"/>
                    <a:pt x="121" y="1226"/>
                    <a:pt x="33" y="1483"/>
                  </a:cubicBezTo>
                  <a:cubicBezTo>
                    <a:pt x="0" y="1578"/>
                    <a:pt x="544" y="1608"/>
                    <a:pt x="1244" y="1608"/>
                  </a:cubicBezTo>
                  <a:cubicBezTo>
                    <a:pt x="2438" y="1608"/>
                    <a:pt x="4084" y="1521"/>
                    <a:pt x="4084" y="1521"/>
                  </a:cubicBezTo>
                  <a:lnTo>
                    <a:pt x="3757" y="1"/>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44;p44">
              <a:extLst>
                <a:ext uri="{FF2B5EF4-FFF2-40B4-BE49-F238E27FC236}">
                  <a16:creationId xmlns:a16="http://schemas.microsoft.com/office/drawing/2014/main" id="{1D06399A-B5F7-F746-C640-63AB285FC209}"/>
                </a:ext>
              </a:extLst>
            </p:cNvPr>
            <p:cNvSpPr/>
            <p:nvPr/>
          </p:nvSpPr>
          <p:spPr>
            <a:xfrm>
              <a:off x="5013388" y="3600056"/>
              <a:ext cx="250321" cy="77144"/>
            </a:xfrm>
            <a:custGeom>
              <a:avLst/>
              <a:gdLst/>
              <a:ahLst/>
              <a:cxnLst/>
              <a:rect l="l" t="t" r="r" b="b"/>
              <a:pathLst>
                <a:path w="5221" h="1609" extrusionOk="0">
                  <a:moveTo>
                    <a:pt x="2652" y="1"/>
                  </a:moveTo>
                  <a:cubicBezTo>
                    <a:pt x="2652" y="1"/>
                    <a:pt x="121" y="1226"/>
                    <a:pt x="33" y="1483"/>
                  </a:cubicBezTo>
                  <a:cubicBezTo>
                    <a:pt x="0" y="1578"/>
                    <a:pt x="700" y="1608"/>
                    <a:pt x="1595" y="1608"/>
                  </a:cubicBezTo>
                  <a:cubicBezTo>
                    <a:pt x="3123" y="1608"/>
                    <a:pt x="5221" y="1521"/>
                    <a:pt x="5221" y="1521"/>
                  </a:cubicBezTo>
                  <a:lnTo>
                    <a:pt x="5196" y="1"/>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045;p44">
              <a:extLst>
                <a:ext uri="{FF2B5EF4-FFF2-40B4-BE49-F238E27FC236}">
                  <a16:creationId xmlns:a16="http://schemas.microsoft.com/office/drawing/2014/main" id="{D7812E17-9F36-1E21-AC5D-FDFC36B33BFD}"/>
                </a:ext>
              </a:extLst>
            </p:cNvPr>
            <p:cNvSpPr/>
            <p:nvPr/>
          </p:nvSpPr>
          <p:spPr>
            <a:xfrm>
              <a:off x="5123662" y="3547987"/>
              <a:ext cx="150883" cy="63719"/>
            </a:xfrm>
            <a:custGeom>
              <a:avLst/>
              <a:gdLst/>
              <a:ahLst/>
              <a:cxnLst/>
              <a:rect l="l" t="t" r="r" b="b"/>
              <a:pathLst>
                <a:path w="3147" h="1329" extrusionOk="0">
                  <a:moveTo>
                    <a:pt x="0" y="0"/>
                  </a:moveTo>
                  <a:cubicBezTo>
                    <a:pt x="0" y="0"/>
                    <a:pt x="25" y="1124"/>
                    <a:pt x="396" y="1238"/>
                  </a:cubicBezTo>
                  <a:cubicBezTo>
                    <a:pt x="584" y="1294"/>
                    <a:pt x="1159" y="1329"/>
                    <a:pt x="1712" y="1329"/>
                  </a:cubicBezTo>
                  <a:cubicBezTo>
                    <a:pt x="2264" y="1329"/>
                    <a:pt x="2795" y="1294"/>
                    <a:pt x="2896" y="1212"/>
                  </a:cubicBezTo>
                  <a:cubicBezTo>
                    <a:pt x="3103" y="1049"/>
                    <a:pt x="3147" y="0"/>
                    <a:pt x="3147" y="0"/>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046;p44">
              <a:extLst>
                <a:ext uri="{FF2B5EF4-FFF2-40B4-BE49-F238E27FC236}">
                  <a16:creationId xmlns:a16="http://schemas.microsoft.com/office/drawing/2014/main" id="{422F967A-0115-AC69-0A33-A2E45BBEAB8D}"/>
                </a:ext>
              </a:extLst>
            </p:cNvPr>
            <p:cNvSpPr/>
            <p:nvPr/>
          </p:nvSpPr>
          <p:spPr>
            <a:xfrm>
              <a:off x="5463931" y="3535617"/>
              <a:ext cx="143068" cy="77383"/>
            </a:xfrm>
            <a:custGeom>
              <a:avLst/>
              <a:gdLst/>
              <a:ahLst/>
              <a:cxnLst/>
              <a:rect l="l" t="t" r="r" b="b"/>
              <a:pathLst>
                <a:path w="2984" h="1614" extrusionOk="0">
                  <a:moveTo>
                    <a:pt x="2927" y="1"/>
                  </a:moveTo>
                  <a:lnTo>
                    <a:pt x="1" y="258"/>
                  </a:lnTo>
                  <a:cubicBezTo>
                    <a:pt x="1" y="258"/>
                    <a:pt x="26" y="1382"/>
                    <a:pt x="396" y="1496"/>
                  </a:cubicBezTo>
                  <a:cubicBezTo>
                    <a:pt x="614" y="1561"/>
                    <a:pt x="1310" y="1614"/>
                    <a:pt x="1898" y="1614"/>
                  </a:cubicBezTo>
                  <a:cubicBezTo>
                    <a:pt x="2325" y="1614"/>
                    <a:pt x="2696" y="1586"/>
                    <a:pt x="2783" y="1514"/>
                  </a:cubicBezTo>
                  <a:cubicBezTo>
                    <a:pt x="2984" y="1351"/>
                    <a:pt x="2927" y="1"/>
                    <a:pt x="2927" y="1"/>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047;p44">
              <a:extLst>
                <a:ext uri="{FF2B5EF4-FFF2-40B4-BE49-F238E27FC236}">
                  <a16:creationId xmlns:a16="http://schemas.microsoft.com/office/drawing/2014/main" id="{9989B21B-F699-AE5C-CB29-136CE4A53135}"/>
                </a:ext>
              </a:extLst>
            </p:cNvPr>
            <p:cNvSpPr/>
            <p:nvPr/>
          </p:nvSpPr>
          <p:spPr>
            <a:xfrm>
              <a:off x="4185956" y="2932476"/>
              <a:ext cx="358486" cy="36624"/>
            </a:xfrm>
            <a:custGeom>
              <a:avLst/>
              <a:gdLst/>
              <a:ahLst/>
              <a:cxnLst/>
              <a:rect l="l" t="t" r="r" b="b"/>
              <a:pathLst>
                <a:path w="7997" h="817" extrusionOk="0">
                  <a:moveTo>
                    <a:pt x="1" y="0"/>
                  </a:moveTo>
                  <a:lnTo>
                    <a:pt x="1" y="817"/>
                  </a:lnTo>
                  <a:lnTo>
                    <a:pt x="7996" y="817"/>
                  </a:lnTo>
                  <a:lnTo>
                    <a:pt x="7996" y="0"/>
                  </a:ln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048;p44">
              <a:extLst>
                <a:ext uri="{FF2B5EF4-FFF2-40B4-BE49-F238E27FC236}">
                  <a16:creationId xmlns:a16="http://schemas.microsoft.com/office/drawing/2014/main" id="{82AF4A30-2838-2DF8-26D3-D87A15A330DE}"/>
                </a:ext>
              </a:extLst>
            </p:cNvPr>
            <p:cNvSpPr/>
            <p:nvPr/>
          </p:nvSpPr>
          <p:spPr>
            <a:xfrm>
              <a:off x="4318873" y="3456836"/>
              <a:ext cx="206969" cy="159003"/>
            </a:xfrm>
            <a:custGeom>
              <a:avLst/>
              <a:gdLst/>
              <a:ahLst/>
              <a:cxnLst/>
              <a:rect l="l" t="t" r="r" b="b"/>
              <a:pathLst>
                <a:path w="4617" h="3547" extrusionOk="0">
                  <a:moveTo>
                    <a:pt x="4069" y="0"/>
                  </a:moveTo>
                  <a:cubicBezTo>
                    <a:pt x="3898" y="0"/>
                    <a:pt x="3689" y="40"/>
                    <a:pt x="3442" y="155"/>
                  </a:cubicBezTo>
                  <a:cubicBezTo>
                    <a:pt x="2676" y="519"/>
                    <a:pt x="2136" y="959"/>
                    <a:pt x="2136" y="959"/>
                  </a:cubicBezTo>
                  <a:lnTo>
                    <a:pt x="1439" y="507"/>
                  </a:lnTo>
                  <a:lnTo>
                    <a:pt x="0" y="2290"/>
                  </a:lnTo>
                  <a:lnTo>
                    <a:pt x="1589" y="3546"/>
                  </a:lnTo>
                  <a:lnTo>
                    <a:pt x="4617" y="174"/>
                  </a:lnTo>
                  <a:cubicBezTo>
                    <a:pt x="4617" y="174"/>
                    <a:pt x="4429" y="0"/>
                    <a:pt x="4069"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049;p44">
              <a:extLst>
                <a:ext uri="{FF2B5EF4-FFF2-40B4-BE49-F238E27FC236}">
                  <a16:creationId xmlns:a16="http://schemas.microsoft.com/office/drawing/2014/main" id="{C529B130-3513-BCF2-696A-2BD9E2D3FE84}"/>
                </a:ext>
              </a:extLst>
            </p:cNvPr>
            <p:cNvSpPr/>
            <p:nvPr/>
          </p:nvSpPr>
          <p:spPr>
            <a:xfrm>
              <a:off x="4051112" y="3262728"/>
              <a:ext cx="339299" cy="317065"/>
            </a:xfrm>
            <a:custGeom>
              <a:avLst/>
              <a:gdLst/>
              <a:ahLst/>
              <a:cxnLst/>
              <a:rect l="l" t="t" r="r" b="b"/>
              <a:pathLst>
                <a:path w="7569" h="7073" extrusionOk="0">
                  <a:moveTo>
                    <a:pt x="1633" y="0"/>
                  </a:moveTo>
                  <a:lnTo>
                    <a:pt x="0" y="2902"/>
                  </a:lnTo>
                  <a:lnTo>
                    <a:pt x="6061" y="7073"/>
                  </a:lnTo>
                  <a:lnTo>
                    <a:pt x="7569" y="4661"/>
                  </a:lnTo>
                  <a:lnTo>
                    <a:pt x="1633" y="0"/>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050;p44">
              <a:extLst>
                <a:ext uri="{FF2B5EF4-FFF2-40B4-BE49-F238E27FC236}">
                  <a16:creationId xmlns:a16="http://schemas.microsoft.com/office/drawing/2014/main" id="{D6638E79-71DD-C1B6-7F9A-3CB42E13E3E0}"/>
                </a:ext>
              </a:extLst>
            </p:cNvPr>
            <p:cNvSpPr/>
            <p:nvPr/>
          </p:nvSpPr>
          <p:spPr>
            <a:xfrm>
              <a:off x="4135300" y="3627901"/>
              <a:ext cx="226110" cy="120003"/>
            </a:xfrm>
            <a:custGeom>
              <a:avLst/>
              <a:gdLst/>
              <a:ahLst/>
              <a:cxnLst/>
              <a:rect l="l" t="t" r="r" b="b"/>
              <a:pathLst>
                <a:path w="5044" h="2677" extrusionOk="0">
                  <a:moveTo>
                    <a:pt x="2173" y="1"/>
                  </a:moveTo>
                  <a:lnTo>
                    <a:pt x="0" y="779"/>
                  </a:lnTo>
                  <a:lnTo>
                    <a:pt x="697" y="2676"/>
                  </a:lnTo>
                  <a:lnTo>
                    <a:pt x="5044" y="1382"/>
                  </a:lnTo>
                  <a:cubicBezTo>
                    <a:pt x="5044" y="1382"/>
                    <a:pt x="4899" y="848"/>
                    <a:pt x="4058" y="754"/>
                  </a:cubicBezTo>
                  <a:cubicBezTo>
                    <a:pt x="3777" y="723"/>
                    <a:pt x="3513" y="712"/>
                    <a:pt x="3286" y="712"/>
                  </a:cubicBezTo>
                  <a:cubicBezTo>
                    <a:pt x="2832" y="712"/>
                    <a:pt x="2525" y="754"/>
                    <a:pt x="2525" y="754"/>
                  </a:cubicBezTo>
                  <a:lnTo>
                    <a:pt x="2173" y="1"/>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051;p44">
              <a:extLst>
                <a:ext uri="{FF2B5EF4-FFF2-40B4-BE49-F238E27FC236}">
                  <a16:creationId xmlns:a16="http://schemas.microsoft.com/office/drawing/2014/main" id="{AADAFA95-990A-E003-4904-5816700AA811}"/>
                </a:ext>
              </a:extLst>
            </p:cNvPr>
            <p:cNvSpPr/>
            <p:nvPr/>
          </p:nvSpPr>
          <p:spPr>
            <a:xfrm>
              <a:off x="3503487" y="3059699"/>
              <a:ext cx="744719" cy="625388"/>
            </a:xfrm>
            <a:custGeom>
              <a:avLst/>
              <a:gdLst/>
              <a:ahLst/>
              <a:cxnLst/>
              <a:rect l="l" t="t" r="r" b="b"/>
              <a:pathLst>
                <a:path w="16613" h="13951" extrusionOk="0">
                  <a:moveTo>
                    <a:pt x="1520" y="1"/>
                  </a:moveTo>
                  <a:cubicBezTo>
                    <a:pt x="1520" y="1"/>
                    <a:pt x="1382" y="265"/>
                    <a:pt x="1225" y="654"/>
                  </a:cubicBezTo>
                  <a:cubicBezTo>
                    <a:pt x="716" y="1935"/>
                    <a:pt x="0" y="4693"/>
                    <a:pt x="3046" y="5258"/>
                  </a:cubicBezTo>
                  <a:cubicBezTo>
                    <a:pt x="5898" y="5792"/>
                    <a:pt x="10878" y="6558"/>
                    <a:pt x="10878" y="6558"/>
                  </a:cubicBezTo>
                  <a:lnTo>
                    <a:pt x="13039" y="11828"/>
                  </a:lnTo>
                  <a:lnTo>
                    <a:pt x="13906" y="13951"/>
                  </a:lnTo>
                  <a:lnTo>
                    <a:pt x="16613" y="12902"/>
                  </a:lnTo>
                  <a:cubicBezTo>
                    <a:pt x="16613" y="12902"/>
                    <a:pt x="14729" y="4793"/>
                    <a:pt x="14301" y="4065"/>
                  </a:cubicBezTo>
                  <a:cubicBezTo>
                    <a:pt x="13887" y="3342"/>
                    <a:pt x="9076" y="1559"/>
                    <a:pt x="9076" y="1559"/>
                  </a:cubicBezTo>
                  <a:lnTo>
                    <a:pt x="1520" y="1"/>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052;p44">
              <a:extLst>
                <a:ext uri="{FF2B5EF4-FFF2-40B4-BE49-F238E27FC236}">
                  <a16:creationId xmlns:a16="http://schemas.microsoft.com/office/drawing/2014/main" id="{3091D810-5BAA-6DB7-5038-8AA52F4C20CF}"/>
                </a:ext>
              </a:extLst>
            </p:cNvPr>
            <p:cNvSpPr/>
            <p:nvPr/>
          </p:nvSpPr>
          <p:spPr>
            <a:xfrm>
              <a:off x="3571626" y="2627865"/>
              <a:ext cx="405196" cy="501978"/>
            </a:xfrm>
            <a:custGeom>
              <a:avLst/>
              <a:gdLst/>
              <a:ahLst/>
              <a:cxnLst/>
              <a:rect l="l" t="t" r="r" b="b"/>
              <a:pathLst>
                <a:path w="9039" h="11198" extrusionOk="0">
                  <a:moveTo>
                    <a:pt x="5694" y="1"/>
                  </a:moveTo>
                  <a:cubicBezTo>
                    <a:pt x="4949" y="1"/>
                    <a:pt x="4189" y="308"/>
                    <a:pt x="3542" y="1010"/>
                  </a:cubicBezTo>
                  <a:cubicBezTo>
                    <a:pt x="1489" y="3240"/>
                    <a:pt x="0" y="9647"/>
                    <a:pt x="0" y="9647"/>
                  </a:cubicBezTo>
                  <a:lnTo>
                    <a:pt x="7556" y="11198"/>
                  </a:lnTo>
                  <a:cubicBezTo>
                    <a:pt x="7556" y="11198"/>
                    <a:pt x="7694" y="10651"/>
                    <a:pt x="7895" y="9841"/>
                  </a:cubicBezTo>
                  <a:cubicBezTo>
                    <a:pt x="8134" y="8843"/>
                    <a:pt x="8460" y="7448"/>
                    <a:pt x="8693" y="6198"/>
                  </a:cubicBezTo>
                  <a:cubicBezTo>
                    <a:pt x="8887" y="5150"/>
                    <a:pt x="9038" y="4189"/>
                    <a:pt x="9026" y="3661"/>
                  </a:cubicBezTo>
                  <a:cubicBezTo>
                    <a:pt x="8973" y="1560"/>
                    <a:pt x="7372" y="1"/>
                    <a:pt x="5694" y="1"/>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053;p44">
              <a:extLst>
                <a:ext uri="{FF2B5EF4-FFF2-40B4-BE49-F238E27FC236}">
                  <a16:creationId xmlns:a16="http://schemas.microsoft.com/office/drawing/2014/main" id="{2593429D-AE41-8D4F-2313-051374254D38}"/>
                </a:ext>
              </a:extLst>
            </p:cNvPr>
            <p:cNvSpPr/>
            <p:nvPr/>
          </p:nvSpPr>
          <p:spPr>
            <a:xfrm>
              <a:off x="4220609" y="2771675"/>
              <a:ext cx="54914" cy="152638"/>
            </a:xfrm>
            <a:custGeom>
              <a:avLst/>
              <a:gdLst/>
              <a:ahLst/>
              <a:cxnLst/>
              <a:rect l="l" t="t" r="r" b="b"/>
              <a:pathLst>
                <a:path w="1225" h="3405" extrusionOk="0">
                  <a:moveTo>
                    <a:pt x="421" y="1"/>
                  </a:moveTo>
                  <a:lnTo>
                    <a:pt x="0" y="170"/>
                  </a:lnTo>
                  <a:lnTo>
                    <a:pt x="829" y="3154"/>
                  </a:lnTo>
                  <a:lnTo>
                    <a:pt x="911" y="3405"/>
                  </a:lnTo>
                  <a:lnTo>
                    <a:pt x="1225" y="3154"/>
                  </a:lnTo>
                  <a:lnTo>
                    <a:pt x="421" y="1"/>
                  </a:ln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054;p44">
              <a:extLst>
                <a:ext uri="{FF2B5EF4-FFF2-40B4-BE49-F238E27FC236}">
                  <a16:creationId xmlns:a16="http://schemas.microsoft.com/office/drawing/2014/main" id="{8353A017-1396-E8F5-79C4-D7F3AB839414}"/>
                </a:ext>
              </a:extLst>
            </p:cNvPr>
            <p:cNvSpPr/>
            <p:nvPr/>
          </p:nvSpPr>
          <p:spPr>
            <a:xfrm>
              <a:off x="3765868" y="2751144"/>
              <a:ext cx="564289" cy="237362"/>
            </a:xfrm>
            <a:custGeom>
              <a:avLst/>
              <a:gdLst/>
              <a:ahLst/>
              <a:cxnLst/>
              <a:rect l="l" t="t" r="r" b="b"/>
              <a:pathLst>
                <a:path w="12588" h="5295" extrusionOk="0">
                  <a:moveTo>
                    <a:pt x="2601" y="0"/>
                  </a:moveTo>
                  <a:lnTo>
                    <a:pt x="1" y="2035"/>
                  </a:lnTo>
                  <a:lnTo>
                    <a:pt x="4159" y="5295"/>
                  </a:lnTo>
                  <a:lnTo>
                    <a:pt x="11922" y="4698"/>
                  </a:lnTo>
                  <a:lnTo>
                    <a:pt x="12587" y="4020"/>
                  </a:lnTo>
                  <a:cubicBezTo>
                    <a:pt x="12587" y="4020"/>
                    <a:pt x="12537" y="3448"/>
                    <a:pt x="12211" y="2965"/>
                  </a:cubicBezTo>
                  <a:cubicBezTo>
                    <a:pt x="11983" y="2623"/>
                    <a:pt x="11349" y="2550"/>
                    <a:pt x="10702" y="2550"/>
                  </a:cubicBezTo>
                  <a:cubicBezTo>
                    <a:pt x="10422" y="2550"/>
                    <a:pt x="10139" y="2564"/>
                    <a:pt x="9887" y="2575"/>
                  </a:cubicBezTo>
                  <a:cubicBezTo>
                    <a:pt x="9051" y="2619"/>
                    <a:pt x="5704" y="2915"/>
                    <a:pt x="5704" y="2915"/>
                  </a:cubicBezTo>
                  <a:lnTo>
                    <a:pt x="2601" y="0"/>
                  </a:ln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055;p44">
              <a:extLst>
                <a:ext uri="{FF2B5EF4-FFF2-40B4-BE49-F238E27FC236}">
                  <a16:creationId xmlns:a16="http://schemas.microsoft.com/office/drawing/2014/main" id="{1669A4DB-D810-B5EC-CDFF-4C35C564BC40}"/>
                </a:ext>
              </a:extLst>
            </p:cNvPr>
            <p:cNvSpPr/>
            <p:nvPr/>
          </p:nvSpPr>
          <p:spPr>
            <a:xfrm>
              <a:off x="3825580" y="2578823"/>
              <a:ext cx="107586" cy="128162"/>
            </a:xfrm>
            <a:custGeom>
              <a:avLst/>
              <a:gdLst/>
              <a:ahLst/>
              <a:cxnLst/>
              <a:rect l="l" t="t" r="r" b="b"/>
              <a:pathLst>
                <a:path w="2400" h="2859" extrusionOk="0">
                  <a:moveTo>
                    <a:pt x="767" y="0"/>
                  </a:moveTo>
                  <a:lnTo>
                    <a:pt x="421" y="723"/>
                  </a:lnTo>
                  <a:cubicBezTo>
                    <a:pt x="415" y="723"/>
                    <a:pt x="270" y="961"/>
                    <a:pt x="195" y="1169"/>
                  </a:cubicBezTo>
                  <a:cubicBezTo>
                    <a:pt x="0" y="1696"/>
                    <a:pt x="409" y="2707"/>
                    <a:pt x="1137" y="2846"/>
                  </a:cubicBezTo>
                  <a:cubicBezTo>
                    <a:pt x="1178" y="2854"/>
                    <a:pt x="1217" y="2858"/>
                    <a:pt x="1255" y="2858"/>
                  </a:cubicBezTo>
                  <a:cubicBezTo>
                    <a:pt x="1893" y="2858"/>
                    <a:pt x="2117" y="1728"/>
                    <a:pt x="2117" y="1728"/>
                  </a:cubicBezTo>
                  <a:lnTo>
                    <a:pt x="2400" y="522"/>
                  </a:lnTo>
                  <a:lnTo>
                    <a:pt x="767" y="0"/>
                  </a:ln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056;p44">
              <a:extLst>
                <a:ext uri="{FF2B5EF4-FFF2-40B4-BE49-F238E27FC236}">
                  <a16:creationId xmlns:a16="http://schemas.microsoft.com/office/drawing/2014/main" id="{87F033C8-D61A-AE31-221C-838D4442AE8A}"/>
                </a:ext>
              </a:extLst>
            </p:cNvPr>
            <p:cNvSpPr/>
            <p:nvPr/>
          </p:nvSpPr>
          <p:spPr>
            <a:xfrm>
              <a:off x="3700374" y="2272330"/>
              <a:ext cx="437292" cy="345934"/>
            </a:xfrm>
            <a:custGeom>
              <a:avLst/>
              <a:gdLst/>
              <a:ahLst/>
              <a:cxnLst/>
              <a:rect l="l" t="t" r="r" b="b"/>
              <a:pathLst>
                <a:path w="9755" h="7717" extrusionOk="0">
                  <a:moveTo>
                    <a:pt x="5678" y="1"/>
                  </a:moveTo>
                  <a:cubicBezTo>
                    <a:pt x="5296" y="1"/>
                    <a:pt x="4908" y="74"/>
                    <a:pt x="4533" y="218"/>
                  </a:cubicBezTo>
                  <a:cubicBezTo>
                    <a:pt x="4307" y="177"/>
                    <a:pt x="4094" y="158"/>
                    <a:pt x="3892" y="158"/>
                  </a:cubicBezTo>
                  <a:cubicBezTo>
                    <a:pt x="0" y="158"/>
                    <a:pt x="312" y="7308"/>
                    <a:pt x="312" y="7308"/>
                  </a:cubicBezTo>
                  <a:lnTo>
                    <a:pt x="3660" y="6969"/>
                  </a:lnTo>
                  <a:lnTo>
                    <a:pt x="8050" y="7717"/>
                  </a:lnTo>
                  <a:cubicBezTo>
                    <a:pt x="9755" y="2304"/>
                    <a:pt x="7813" y="1"/>
                    <a:pt x="5678"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057;p44">
              <a:extLst>
                <a:ext uri="{FF2B5EF4-FFF2-40B4-BE49-F238E27FC236}">
                  <a16:creationId xmlns:a16="http://schemas.microsoft.com/office/drawing/2014/main" id="{BA14C18A-1ABD-6B56-FB9F-09A8919F7996}"/>
                </a:ext>
              </a:extLst>
            </p:cNvPr>
            <p:cNvSpPr/>
            <p:nvPr/>
          </p:nvSpPr>
          <p:spPr>
            <a:xfrm>
              <a:off x="3752644" y="2365394"/>
              <a:ext cx="319665" cy="252603"/>
            </a:xfrm>
            <a:custGeom>
              <a:avLst/>
              <a:gdLst/>
              <a:ahLst/>
              <a:cxnLst/>
              <a:rect l="l" t="t" r="r" b="b"/>
              <a:pathLst>
                <a:path w="7131" h="5635" extrusionOk="0">
                  <a:moveTo>
                    <a:pt x="5214" y="1"/>
                  </a:moveTo>
                  <a:cubicBezTo>
                    <a:pt x="4359" y="1853"/>
                    <a:pt x="1502" y="2023"/>
                    <a:pt x="1502" y="2023"/>
                  </a:cubicBezTo>
                  <a:cubicBezTo>
                    <a:pt x="1502" y="2023"/>
                    <a:pt x="1211" y="1483"/>
                    <a:pt x="856" y="1483"/>
                  </a:cubicBezTo>
                  <a:cubicBezTo>
                    <a:pt x="800" y="1483"/>
                    <a:pt x="743" y="1496"/>
                    <a:pt x="685" y="1527"/>
                  </a:cubicBezTo>
                  <a:cubicBezTo>
                    <a:pt x="289" y="1730"/>
                    <a:pt x="0" y="3192"/>
                    <a:pt x="850" y="3192"/>
                  </a:cubicBezTo>
                  <a:cubicBezTo>
                    <a:pt x="944" y="3192"/>
                    <a:pt x="1052" y="3174"/>
                    <a:pt x="1175" y="3135"/>
                  </a:cubicBezTo>
                  <a:lnTo>
                    <a:pt x="1175" y="3135"/>
                  </a:lnTo>
                  <a:cubicBezTo>
                    <a:pt x="1175" y="3135"/>
                    <a:pt x="1144" y="4755"/>
                    <a:pt x="2444" y="5339"/>
                  </a:cubicBezTo>
                  <a:cubicBezTo>
                    <a:pt x="2853" y="5528"/>
                    <a:pt x="3337" y="5635"/>
                    <a:pt x="3829" y="5635"/>
                  </a:cubicBezTo>
                  <a:cubicBezTo>
                    <a:pt x="5436" y="5635"/>
                    <a:pt x="7131" y="4493"/>
                    <a:pt x="6602" y="1320"/>
                  </a:cubicBezTo>
                  <a:cubicBezTo>
                    <a:pt x="5572" y="1288"/>
                    <a:pt x="5214" y="1"/>
                    <a:pt x="5214" y="1"/>
                  </a:cubicBez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058;p44">
              <a:extLst>
                <a:ext uri="{FF2B5EF4-FFF2-40B4-BE49-F238E27FC236}">
                  <a16:creationId xmlns:a16="http://schemas.microsoft.com/office/drawing/2014/main" id="{AE63CB8B-31D6-E7EA-60F6-CF85C2235DEC}"/>
                </a:ext>
              </a:extLst>
            </p:cNvPr>
            <p:cNvSpPr/>
            <p:nvPr/>
          </p:nvSpPr>
          <p:spPr>
            <a:xfrm>
              <a:off x="3903850" y="2453885"/>
              <a:ext cx="28914" cy="14345"/>
            </a:xfrm>
            <a:custGeom>
              <a:avLst/>
              <a:gdLst/>
              <a:ahLst/>
              <a:cxnLst/>
              <a:rect l="l" t="t" r="r" b="b"/>
              <a:pathLst>
                <a:path w="645" h="320" extrusionOk="0">
                  <a:moveTo>
                    <a:pt x="327" y="0"/>
                  </a:moveTo>
                  <a:cubicBezTo>
                    <a:pt x="165" y="0"/>
                    <a:pt x="0" y="97"/>
                    <a:pt x="0" y="319"/>
                  </a:cubicBezTo>
                  <a:cubicBezTo>
                    <a:pt x="0" y="319"/>
                    <a:pt x="183" y="159"/>
                    <a:pt x="390" y="159"/>
                  </a:cubicBezTo>
                  <a:cubicBezTo>
                    <a:pt x="473" y="159"/>
                    <a:pt x="560" y="185"/>
                    <a:pt x="641" y="256"/>
                  </a:cubicBezTo>
                  <a:cubicBezTo>
                    <a:pt x="644" y="94"/>
                    <a:pt x="487" y="0"/>
                    <a:pt x="327" y="0"/>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059;p44">
              <a:extLst>
                <a:ext uri="{FF2B5EF4-FFF2-40B4-BE49-F238E27FC236}">
                  <a16:creationId xmlns:a16="http://schemas.microsoft.com/office/drawing/2014/main" id="{163C0B5F-765C-7C9A-6786-0895C6A3F77C}"/>
                </a:ext>
              </a:extLst>
            </p:cNvPr>
            <p:cNvSpPr/>
            <p:nvPr/>
          </p:nvSpPr>
          <p:spPr>
            <a:xfrm>
              <a:off x="3986066" y="2456665"/>
              <a:ext cx="29452" cy="16317"/>
            </a:xfrm>
            <a:custGeom>
              <a:avLst/>
              <a:gdLst/>
              <a:ahLst/>
              <a:cxnLst/>
              <a:rect l="l" t="t" r="r" b="b"/>
              <a:pathLst>
                <a:path w="657" h="364" extrusionOk="0">
                  <a:moveTo>
                    <a:pt x="290" y="0"/>
                  </a:moveTo>
                  <a:cubicBezTo>
                    <a:pt x="149" y="0"/>
                    <a:pt x="14" y="75"/>
                    <a:pt x="0" y="219"/>
                  </a:cubicBezTo>
                  <a:cubicBezTo>
                    <a:pt x="72" y="170"/>
                    <a:pt x="145" y="151"/>
                    <a:pt x="213" y="151"/>
                  </a:cubicBezTo>
                  <a:cubicBezTo>
                    <a:pt x="442" y="151"/>
                    <a:pt x="628" y="364"/>
                    <a:pt x="628" y="364"/>
                  </a:cubicBezTo>
                  <a:cubicBezTo>
                    <a:pt x="656" y="119"/>
                    <a:pt x="468" y="0"/>
                    <a:pt x="290" y="0"/>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060;p44">
              <a:extLst>
                <a:ext uri="{FF2B5EF4-FFF2-40B4-BE49-F238E27FC236}">
                  <a16:creationId xmlns:a16="http://schemas.microsoft.com/office/drawing/2014/main" id="{074EB114-BD52-95BA-FEFF-9DE1BC78856A}"/>
                </a:ext>
              </a:extLst>
            </p:cNvPr>
            <p:cNvSpPr/>
            <p:nvPr/>
          </p:nvSpPr>
          <p:spPr>
            <a:xfrm>
              <a:off x="3912278" y="2527404"/>
              <a:ext cx="61145" cy="25776"/>
            </a:xfrm>
            <a:custGeom>
              <a:avLst/>
              <a:gdLst/>
              <a:ahLst/>
              <a:cxnLst/>
              <a:rect l="l" t="t" r="r" b="b"/>
              <a:pathLst>
                <a:path w="1364" h="575" extrusionOk="0">
                  <a:moveTo>
                    <a:pt x="79" y="1"/>
                  </a:moveTo>
                  <a:cubicBezTo>
                    <a:pt x="62" y="1"/>
                    <a:pt x="46" y="6"/>
                    <a:pt x="32" y="17"/>
                  </a:cubicBezTo>
                  <a:cubicBezTo>
                    <a:pt x="13" y="48"/>
                    <a:pt x="1" y="86"/>
                    <a:pt x="26" y="117"/>
                  </a:cubicBezTo>
                  <a:cubicBezTo>
                    <a:pt x="26" y="124"/>
                    <a:pt x="334" y="501"/>
                    <a:pt x="811" y="563"/>
                  </a:cubicBezTo>
                  <a:cubicBezTo>
                    <a:pt x="854" y="571"/>
                    <a:pt x="898" y="575"/>
                    <a:pt x="945" y="575"/>
                  </a:cubicBezTo>
                  <a:cubicBezTo>
                    <a:pt x="1055" y="575"/>
                    <a:pt x="1175" y="552"/>
                    <a:pt x="1307" y="494"/>
                  </a:cubicBezTo>
                  <a:cubicBezTo>
                    <a:pt x="1339" y="488"/>
                    <a:pt x="1364" y="450"/>
                    <a:pt x="1345" y="406"/>
                  </a:cubicBezTo>
                  <a:cubicBezTo>
                    <a:pt x="1340" y="382"/>
                    <a:pt x="1316" y="365"/>
                    <a:pt x="1284" y="365"/>
                  </a:cubicBezTo>
                  <a:cubicBezTo>
                    <a:pt x="1275" y="365"/>
                    <a:pt x="1266" y="366"/>
                    <a:pt x="1257" y="369"/>
                  </a:cubicBezTo>
                  <a:cubicBezTo>
                    <a:pt x="1144" y="410"/>
                    <a:pt x="1036" y="428"/>
                    <a:pt x="936" y="428"/>
                  </a:cubicBezTo>
                  <a:cubicBezTo>
                    <a:pt x="463" y="428"/>
                    <a:pt x="149" y="44"/>
                    <a:pt x="139" y="23"/>
                  </a:cubicBezTo>
                  <a:cubicBezTo>
                    <a:pt x="121" y="9"/>
                    <a:pt x="100" y="1"/>
                    <a:pt x="79" y="1"/>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061;p44">
              <a:extLst>
                <a:ext uri="{FF2B5EF4-FFF2-40B4-BE49-F238E27FC236}">
                  <a16:creationId xmlns:a16="http://schemas.microsoft.com/office/drawing/2014/main" id="{5FC179E9-236C-6024-0C83-60AF3F17F10A}"/>
                </a:ext>
              </a:extLst>
            </p:cNvPr>
            <p:cNvSpPr/>
            <p:nvPr/>
          </p:nvSpPr>
          <p:spPr>
            <a:xfrm>
              <a:off x="3948903" y="2453482"/>
              <a:ext cx="34652" cy="74996"/>
            </a:xfrm>
            <a:custGeom>
              <a:avLst/>
              <a:gdLst/>
              <a:ahLst/>
              <a:cxnLst/>
              <a:rect l="l" t="t" r="r" b="b"/>
              <a:pathLst>
                <a:path w="773" h="1673" extrusionOk="0">
                  <a:moveTo>
                    <a:pt x="224" y="1"/>
                  </a:moveTo>
                  <a:cubicBezTo>
                    <a:pt x="220" y="1"/>
                    <a:pt x="217" y="1"/>
                    <a:pt x="214" y="1"/>
                  </a:cubicBezTo>
                  <a:cubicBezTo>
                    <a:pt x="182" y="8"/>
                    <a:pt x="151" y="39"/>
                    <a:pt x="157" y="77"/>
                  </a:cubicBezTo>
                  <a:lnTo>
                    <a:pt x="308" y="1107"/>
                  </a:lnTo>
                  <a:cubicBezTo>
                    <a:pt x="314" y="1126"/>
                    <a:pt x="314" y="1138"/>
                    <a:pt x="333" y="1145"/>
                  </a:cubicBezTo>
                  <a:lnTo>
                    <a:pt x="566" y="1358"/>
                  </a:lnTo>
                  <a:lnTo>
                    <a:pt x="57" y="1540"/>
                  </a:lnTo>
                  <a:cubicBezTo>
                    <a:pt x="25" y="1547"/>
                    <a:pt x="0" y="1584"/>
                    <a:pt x="19" y="1628"/>
                  </a:cubicBezTo>
                  <a:cubicBezTo>
                    <a:pt x="25" y="1660"/>
                    <a:pt x="51" y="1672"/>
                    <a:pt x="82" y="1672"/>
                  </a:cubicBezTo>
                  <a:cubicBezTo>
                    <a:pt x="88" y="1672"/>
                    <a:pt x="94" y="1672"/>
                    <a:pt x="101" y="1666"/>
                  </a:cubicBezTo>
                  <a:lnTo>
                    <a:pt x="723" y="1452"/>
                  </a:lnTo>
                  <a:cubicBezTo>
                    <a:pt x="748" y="1446"/>
                    <a:pt x="760" y="1421"/>
                    <a:pt x="773" y="1396"/>
                  </a:cubicBezTo>
                  <a:cubicBezTo>
                    <a:pt x="773" y="1377"/>
                    <a:pt x="760" y="1352"/>
                    <a:pt x="748" y="1333"/>
                  </a:cubicBezTo>
                  <a:lnTo>
                    <a:pt x="440" y="1063"/>
                  </a:lnTo>
                  <a:lnTo>
                    <a:pt x="289" y="58"/>
                  </a:lnTo>
                  <a:cubicBezTo>
                    <a:pt x="283" y="29"/>
                    <a:pt x="257" y="1"/>
                    <a:pt x="224" y="1"/>
                  </a:cubicBezTo>
                  <a:close/>
                </a:path>
              </a:pathLst>
            </a:custGeom>
            <a:solidFill>
              <a:srgbClr val="EE727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062;p44">
              <a:extLst>
                <a:ext uri="{FF2B5EF4-FFF2-40B4-BE49-F238E27FC236}">
                  <a16:creationId xmlns:a16="http://schemas.microsoft.com/office/drawing/2014/main" id="{D284419D-C550-3D36-9729-B49E3E28B48C}"/>
                </a:ext>
              </a:extLst>
            </p:cNvPr>
            <p:cNvSpPr/>
            <p:nvPr/>
          </p:nvSpPr>
          <p:spPr>
            <a:xfrm>
              <a:off x="3826431" y="2308372"/>
              <a:ext cx="226379" cy="93376"/>
            </a:xfrm>
            <a:custGeom>
              <a:avLst/>
              <a:gdLst/>
              <a:ahLst/>
              <a:cxnLst/>
              <a:rect l="l" t="t" r="r" b="b"/>
              <a:pathLst>
                <a:path w="5050" h="2083" extrusionOk="0">
                  <a:moveTo>
                    <a:pt x="2635" y="1"/>
                  </a:moveTo>
                  <a:cubicBezTo>
                    <a:pt x="2553" y="1"/>
                    <a:pt x="2468" y="4"/>
                    <a:pt x="2381" y="10"/>
                  </a:cubicBezTo>
                  <a:cubicBezTo>
                    <a:pt x="182" y="173"/>
                    <a:pt x="0" y="2083"/>
                    <a:pt x="0" y="2083"/>
                  </a:cubicBezTo>
                  <a:cubicBezTo>
                    <a:pt x="0" y="2083"/>
                    <a:pt x="834" y="563"/>
                    <a:pt x="2650" y="563"/>
                  </a:cubicBezTo>
                  <a:cubicBezTo>
                    <a:pt x="2665" y="563"/>
                    <a:pt x="2680" y="563"/>
                    <a:pt x="2695" y="563"/>
                  </a:cubicBezTo>
                  <a:cubicBezTo>
                    <a:pt x="4541" y="582"/>
                    <a:pt x="5050" y="1825"/>
                    <a:pt x="5050" y="1825"/>
                  </a:cubicBezTo>
                  <a:cubicBezTo>
                    <a:pt x="5050" y="1825"/>
                    <a:pt x="4621" y="1"/>
                    <a:pt x="2635"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063;p44">
              <a:extLst>
                <a:ext uri="{FF2B5EF4-FFF2-40B4-BE49-F238E27FC236}">
                  <a16:creationId xmlns:a16="http://schemas.microsoft.com/office/drawing/2014/main" id="{15478761-3187-DB79-EF95-462E57258E1F}"/>
                </a:ext>
              </a:extLst>
            </p:cNvPr>
            <p:cNvSpPr/>
            <p:nvPr/>
          </p:nvSpPr>
          <p:spPr>
            <a:xfrm>
              <a:off x="3925502" y="2959776"/>
              <a:ext cx="973115" cy="71007"/>
            </a:xfrm>
            <a:custGeom>
              <a:avLst/>
              <a:gdLst/>
              <a:ahLst/>
              <a:cxnLst/>
              <a:rect l="l" t="t" r="r" b="b"/>
              <a:pathLst>
                <a:path w="21708" h="1584" extrusionOk="0">
                  <a:moveTo>
                    <a:pt x="1" y="0"/>
                  </a:moveTo>
                  <a:lnTo>
                    <a:pt x="1" y="1583"/>
                  </a:lnTo>
                  <a:lnTo>
                    <a:pt x="21707" y="1583"/>
                  </a:lnTo>
                  <a:lnTo>
                    <a:pt x="21707" y="0"/>
                  </a:ln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064;p44">
              <a:extLst>
                <a:ext uri="{FF2B5EF4-FFF2-40B4-BE49-F238E27FC236}">
                  <a16:creationId xmlns:a16="http://schemas.microsoft.com/office/drawing/2014/main" id="{F224ACF1-6F49-CADA-1177-FD992F17D8AB}"/>
                </a:ext>
              </a:extLst>
            </p:cNvPr>
            <p:cNvSpPr/>
            <p:nvPr/>
          </p:nvSpPr>
          <p:spPr>
            <a:xfrm>
              <a:off x="3965803" y="3030740"/>
              <a:ext cx="889467" cy="263272"/>
            </a:xfrm>
            <a:custGeom>
              <a:avLst/>
              <a:gdLst/>
              <a:ahLst/>
              <a:cxnLst/>
              <a:rect l="l" t="t" r="r" b="b"/>
              <a:pathLst>
                <a:path w="19842" h="5873" extrusionOk="0">
                  <a:moveTo>
                    <a:pt x="0" y="0"/>
                  </a:moveTo>
                  <a:lnTo>
                    <a:pt x="0" y="5873"/>
                  </a:lnTo>
                  <a:lnTo>
                    <a:pt x="19841" y="5873"/>
                  </a:lnTo>
                  <a:lnTo>
                    <a:pt x="19841"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065;p44">
              <a:extLst>
                <a:ext uri="{FF2B5EF4-FFF2-40B4-BE49-F238E27FC236}">
                  <a16:creationId xmlns:a16="http://schemas.microsoft.com/office/drawing/2014/main" id="{BDABD6A0-CD3F-ADDC-17E9-601425D16B98}"/>
                </a:ext>
              </a:extLst>
            </p:cNvPr>
            <p:cNvSpPr/>
            <p:nvPr/>
          </p:nvSpPr>
          <p:spPr>
            <a:xfrm>
              <a:off x="3965803" y="3190374"/>
              <a:ext cx="67331" cy="563123"/>
            </a:xfrm>
            <a:custGeom>
              <a:avLst/>
              <a:gdLst/>
              <a:ahLst/>
              <a:cxnLst/>
              <a:rect l="l" t="t" r="r" b="b"/>
              <a:pathLst>
                <a:path w="1502" h="12562" extrusionOk="0">
                  <a:moveTo>
                    <a:pt x="0" y="0"/>
                  </a:moveTo>
                  <a:lnTo>
                    <a:pt x="0" y="12562"/>
                  </a:lnTo>
                  <a:lnTo>
                    <a:pt x="1501" y="12562"/>
                  </a:lnTo>
                  <a:lnTo>
                    <a:pt x="1501"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2" name="Google Shape;2066;p44">
              <a:extLst>
                <a:ext uri="{FF2B5EF4-FFF2-40B4-BE49-F238E27FC236}">
                  <a16:creationId xmlns:a16="http://schemas.microsoft.com/office/drawing/2014/main" id="{91D249F4-7389-A3DB-F27A-33742317597B}"/>
                </a:ext>
              </a:extLst>
            </p:cNvPr>
            <p:cNvSpPr/>
            <p:nvPr/>
          </p:nvSpPr>
          <p:spPr>
            <a:xfrm>
              <a:off x="4787913" y="3190374"/>
              <a:ext cx="67376" cy="563123"/>
            </a:xfrm>
            <a:custGeom>
              <a:avLst/>
              <a:gdLst/>
              <a:ahLst/>
              <a:cxnLst/>
              <a:rect l="l" t="t" r="r" b="b"/>
              <a:pathLst>
                <a:path w="1503" h="12562" extrusionOk="0">
                  <a:moveTo>
                    <a:pt x="1" y="0"/>
                  </a:moveTo>
                  <a:lnTo>
                    <a:pt x="1" y="12562"/>
                  </a:lnTo>
                  <a:lnTo>
                    <a:pt x="1502" y="12562"/>
                  </a:lnTo>
                  <a:lnTo>
                    <a:pt x="1502"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3" name="Google Shape;2067;p44">
              <a:extLst>
                <a:ext uri="{FF2B5EF4-FFF2-40B4-BE49-F238E27FC236}">
                  <a16:creationId xmlns:a16="http://schemas.microsoft.com/office/drawing/2014/main" id="{A8C787C0-8D78-3CAA-D8EB-90FE4D54A2EF}"/>
                </a:ext>
              </a:extLst>
            </p:cNvPr>
            <p:cNvSpPr/>
            <p:nvPr/>
          </p:nvSpPr>
          <p:spPr>
            <a:xfrm>
              <a:off x="3439292" y="2779296"/>
              <a:ext cx="37745" cy="547658"/>
            </a:xfrm>
            <a:custGeom>
              <a:avLst/>
              <a:gdLst/>
              <a:ahLst/>
              <a:cxnLst/>
              <a:rect l="l" t="t" r="r" b="b"/>
              <a:pathLst>
                <a:path w="842" h="12217" extrusionOk="0">
                  <a:moveTo>
                    <a:pt x="239" y="0"/>
                  </a:moveTo>
                  <a:cubicBezTo>
                    <a:pt x="113" y="0"/>
                    <a:pt x="0" y="107"/>
                    <a:pt x="0" y="239"/>
                  </a:cubicBezTo>
                  <a:lnTo>
                    <a:pt x="0" y="12216"/>
                  </a:lnTo>
                  <a:lnTo>
                    <a:pt x="835" y="12216"/>
                  </a:lnTo>
                  <a:lnTo>
                    <a:pt x="835" y="239"/>
                  </a:lnTo>
                  <a:cubicBezTo>
                    <a:pt x="842" y="113"/>
                    <a:pt x="735" y="0"/>
                    <a:pt x="609" y="0"/>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4" name="Google Shape;2068;p44">
              <a:extLst>
                <a:ext uri="{FF2B5EF4-FFF2-40B4-BE49-F238E27FC236}">
                  <a16:creationId xmlns:a16="http://schemas.microsoft.com/office/drawing/2014/main" id="{C17F7998-1A07-4CA8-4F78-529612454859}"/>
                </a:ext>
              </a:extLst>
            </p:cNvPr>
            <p:cNvSpPr/>
            <p:nvPr/>
          </p:nvSpPr>
          <p:spPr>
            <a:xfrm>
              <a:off x="3396750" y="3291149"/>
              <a:ext cx="528785" cy="71858"/>
            </a:xfrm>
            <a:custGeom>
              <a:avLst/>
              <a:gdLst/>
              <a:ahLst/>
              <a:cxnLst/>
              <a:rect l="l" t="t" r="r" b="b"/>
              <a:pathLst>
                <a:path w="11796" h="1603" extrusionOk="0">
                  <a:moveTo>
                    <a:pt x="447" y="1"/>
                  </a:moveTo>
                  <a:cubicBezTo>
                    <a:pt x="208" y="1"/>
                    <a:pt x="1" y="195"/>
                    <a:pt x="1" y="447"/>
                  </a:cubicBezTo>
                  <a:lnTo>
                    <a:pt x="1" y="1156"/>
                  </a:lnTo>
                  <a:cubicBezTo>
                    <a:pt x="1" y="1395"/>
                    <a:pt x="195" y="1602"/>
                    <a:pt x="447" y="1602"/>
                  </a:cubicBezTo>
                  <a:lnTo>
                    <a:pt x="11337" y="1602"/>
                  </a:lnTo>
                  <a:cubicBezTo>
                    <a:pt x="11589" y="1602"/>
                    <a:pt x="11796" y="1395"/>
                    <a:pt x="11783" y="1156"/>
                  </a:cubicBezTo>
                  <a:lnTo>
                    <a:pt x="11783" y="447"/>
                  </a:lnTo>
                  <a:cubicBezTo>
                    <a:pt x="11783" y="202"/>
                    <a:pt x="11589" y="1"/>
                    <a:pt x="11337" y="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5" name="Google Shape;2069;p44">
              <a:extLst>
                <a:ext uri="{FF2B5EF4-FFF2-40B4-BE49-F238E27FC236}">
                  <a16:creationId xmlns:a16="http://schemas.microsoft.com/office/drawing/2014/main" id="{E0F7D0CF-4159-9567-2F99-3C53EF4ED649}"/>
                </a:ext>
              </a:extLst>
            </p:cNvPr>
            <p:cNvSpPr/>
            <p:nvPr/>
          </p:nvSpPr>
          <p:spPr>
            <a:xfrm>
              <a:off x="3462648" y="3362964"/>
              <a:ext cx="57200" cy="390851"/>
            </a:xfrm>
            <a:custGeom>
              <a:avLst/>
              <a:gdLst/>
              <a:ahLst/>
              <a:cxnLst/>
              <a:rect l="l" t="t" r="r" b="b"/>
              <a:pathLst>
                <a:path w="1276" h="8719" extrusionOk="0">
                  <a:moveTo>
                    <a:pt x="0" y="0"/>
                  </a:moveTo>
                  <a:lnTo>
                    <a:pt x="0" y="8718"/>
                  </a:lnTo>
                  <a:lnTo>
                    <a:pt x="1275" y="8718"/>
                  </a:lnTo>
                  <a:lnTo>
                    <a:pt x="1275"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6" name="Google Shape;2070;p44">
              <a:extLst>
                <a:ext uri="{FF2B5EF4-FFF2-40B4-BE49-F238E27FC236}">
                  <a16:creationId xmlns:a16="http://schemas.microsoft.com/office/drawing/2014/main" id="{C57BCED5-32E3-FBB0-6167-BEAC834D651B}"/>
                </a:ext>
              </a:extLst>
            </p:cNvPr>
            <p:cNvSpPr/>
            <p:nvPr/>
          </p:nvSpPr>
          <p:spPr>
            <a:xfrm>
              <a:off x="3813162" y="3362964"/>
              <a:ext cx="57514" cy="390851"/>
            </a:xfrm>
            <a:custGeom>
              <a:avLst/>
              <a:gdLst/>
              <a:ahLst/>
              <a:cxnLst/>
              <a:rect l="l" t="t" r="r" b="b"/>
              <a:pathLst>
                <a:path w="1283" h="8719" extrusionOk="0">
                  <a:moveTo>
                    <a:pt x="1" y="0"/>
                  </a:moveTo>
                  <a:lnTo>
                    <a:pt x="1" y="8718"/>
                  </a:lnTo>
                  <a:lnTo>
                    <a:pt x="1282" y="8718"/>
                  </a:lnTo>
                  <a:lnTo>
                    <a:pt x="1282"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7" name="Google Shape;2071;p44">
              <a:extLst>
                <a:ext uri="{FF2B5EF4-FFF2-40B4-BE49-F238E27FC236}">
                  <a16:creationId xmlns:a16="http://schemas.microsoft.com/office/drawing/2014/main" id="{881D7F30-522F-2631-44A1-7A4FF6C9E80C}"/>
                </a:ext>
              </a:extLst>
            </p:cNvPr>
            <p:cNvSpPr/>
            <p:nvPr/>
          </p:nvSpPr>
          <p:spPr>
            <a:xfrm>
              <a:off x="5088710" y="2637924"/>
              <a:ext cx="542114" cy="941784"/>
            </a:xfrm>
            <a:custGeom>
              <a:avLst/>
              <a:gdLst/>
              <a:ahLst/>
              <a:cxnLst/>
              <a:rect l="l" t="t" r="r" b="b"/>
              <a:pathLst>
                <a:path w="11307" h="19643" extrusionOk="0">
                  <a:moveTo>
                    <a:pt x="11143" y="1"/>
                  </a:moveTo>
                  <a:lnTo>
                    <a:pt x="89" y="208"/>
                  </a:lnTo>
                  <a:cubicBezTo>
                    <a:pt x="1" y="1200"/>
                    <a:pt x="13" y="15483"/>
                    <a:pt x="233" y="17756"/>
                  </a:cubicBezTo>
                  <a:cubicBezTo>
                    <a:pt x="308" y="18472"/>
                    <a:pt x="403" y="18969"/>
                    <a:pt x="516" y="19113"/>
                  </a:cubicBezTo>
                  <a:cubicBezTo>
                    <a:pt x="768" y="19425"/>
                    <a:pt x="1585" y="19642"/>
                    <a:pt x="2382" y="19642"/>
                  </a:cubicBezTo>
                  <a:cubicBezTo>
                    <a:pt x="3173" y="19642"/>
                    <a:pt x="3946" y="19428"/>
                    <a:pt x="4127" y="18881"/>
                  </a:cubicBezTo>
                  <a:cubicBezTo>
                    <a:pt x="4498" y="17775"/>
                    <a:pt x="5195" y="3210"/>
                    <a:pt x="5195" y="3210"/>
                  </a:cubicBezTo>
                  <a:lnTo>
                    <a:pt x="6018" y="3210"/>
                  </a:lnTo>
                  <a:cubicBezTo>
                    <a:pt x="6018" y="3210"/>
                    <a:pt x="6665" y="16036"/>
                    <a:pt x="7349" y="18567"/>
                  </a:cubicBezTo>
                  <a:cubicBezTo>
                    <a:pt x="7406" y="18755"/>
                    <a:pt x="7450" y="18881"/>
                    <a:pt x="7500" y="18937"/>
                  </a:cubicBezTo>
                  <a:cubicBezTo>
                    <a:pt x="7815" y="19283"/>
                    <a:pt x="8631" y="19450"/>
                    <a:pt x="9410" y="19450"/>
                  </a:cubicBezTo>
                  <a:cubicBezTo>
                    <a:pt x="10259" y="19450"/>
                    <a:pt x="11065" y="19251"/>
                    <a:pt x="11130" y="18868"/>
                  </a:cubicBezTo>
                  <a:cubicBezTo>
                    <a:pt x="11250" y="18127"/>
                    <a:pt x="11306" y="4309"/>
                    <a:pt x="11143"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8" name="Google Shape;2072;p44">
              <a:extLst>
                <a:ext uri="{FF2B5EF4-FFF2-40B4-BE49-F238E27FC236}">
                  <a16:creationId xmlns:a16="http://schemas.microsoft.com/office/drawing/2014/main" id="{761CEC7A-1006-AEA3-EF36-0F0A0848D6F0}"/>
                </a:ext>
              </a:extLst>
            </p:cNvPr>
            <p:cNvSpPr/>
            <p:nvPr/>
          </p:nvSpPr>
          <p:spPr>
            <a:xfrm>
              <a:off x="5048388" y="1626264"/>
              <a:ext cx="632107" cy="692661"/>
            </a:xfrm>
            <a:custGeom>
              <a:avLst/>
              <a:gdLst/>
              <a:ahLst/>
              <a:cxnLst/>
              <a:rect l="l" t="t" r="r" b="b"/>
              <a:pathLst>
                <a:path w="13184" h="14447" extrusionOk="0">
                  <a:moveTo>
                    <a:pt x="6266" y="1"/>
                  </a:moveTo>
                  <a:cubicBezTo>
                    <a:pt x="6211" y="1"/>
                    <a:pt x="6155" y="2"/>
                    <a:pt x="6099" y="4"/>
                  </a:cubicBezTo>
                  <a:cubicBezTo>
                    <a:pt x="4007" y="73"/>
                    <a:pt x="2349" y="1323"/>
                    <a:pt x="2594" y="4765"/>
                  </a:cubicBezTo>
                  <a:cubicBezTo>
                    <a:pt x="2801" y="7691"/>
                    <a:pt x="0" y="9990"/>
                    <a:pt x="1043" y="11994"/>
                  </a:cubicBezTo>
                  <a:cubicBezTo>
                    <a:pt x="1758" y="13360"/>
                    <a:pt x="4888" y="14447"/>
                    <a:pt x="7577" y="14447"/>
                  </a:cubicBezTo>
                  <a:cubicBezTo>
                    <a:pt x="8830" y="14447"/>
                    <a:pt x="9987" y="14211"/>
                    <a:pt x="10759" y="13658"/>
                  </a:cubicBezTo>
                  <a:cubicBezTo>
                    <a:pt x="13183" y="11912"/>
                    <a:pt x="11896" y="9739"/>
                    <a:pt x="10966" y="7823"/>
                  </a:cubicBezTo>
                  <a:cubicBezTo>
                    <a:pt x="10043" y="5901"/>
                    <a:pt x="10049" y="5694"/>
                    <a:pt x="10043" y="3873"/>
                  </a:cubicBezTo>
                  <a:cubicBezTo>
                    <a:pt x="10043" y="1174"/>
                    <a:pt x="8209" y="1"/>
                    <a:pt x="6266"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9" name="Google Shape;2073;p44">
              <a:extLst>
                <a:ext uri="{FF2B5EF4-FFF2-40B4-BE49-F238E27FC236}">
                  <a16:creationId xmlns:a16="http://schemas.microsoft.com/office/drawing/2014/main" id="{ACA5C859-94F9-CDAF-362B-68DB67316745}"/>
                </a:ext>
              </a:extLst>
            </p:cNvPr>
            <p:cNvSpPr/>
            <p:nvPr/>
          </p:nvSpPr>
          <p:spPr>
            <a:xfrm>
              <a:off x="5080895" y="2006236"/>
              <a:ext cx="550217" cy="738017"/>
            </a:xfrm>
            <a:custGeom>
              <a:avLst/>
              <a:gdLst/>
              <a:ahLst/>
              <a:cxnLst/>
              <a:rect l="l" t="t" r="r" b="b"/>
              <a:pathLst>
                <a:path w="11476" h="15393" extrusionOk="0">
                  <a:moveTo>
                    <a:pt x="6110" y="0"/>
                  </a:moveTo>
                  <a:cubicBezTo>
                    <a:pt x="5953" y="0"/>
                    <a:pt x="5793" y="6"/>
                    <a:pt x="5628" y="18"/>
                  </a:cubicBezTo>
                  <a:cubicBezTo>
                    <a:pt x="3712" y="156"/>
                    <a:pt x="1527" y="281"/>
                    <a:pt x="95" y="3064"/>
                  </a:cubicBezTo>
                  <a:cubicBezTo>
                    <a:pt x="1074" y="3843"/>
                    <a:pt x="1495" y="4295"/>
                    <a:pt x="1495" y="4295"/>
                  </a:cubicBezTo>
                  <a:cubicBezTo>
                    <a:pt x="1495" y="4295"/>
                    <a:pt x="220" y="6732"/>
                    <a:pt x="1200" y="8654"/>
                  </a:cubicBezTo>
                  <a:cubicBezTo>
                    <a:pt x="949" y="10864"/>
                    <a:pt x="0" y="12095"/>
                    <a:pt x="220" y="14382"/>
                  </a:cubicBezTo>
                  <a:cubicBezTo>
                    <a:pt x="1371" y="15083"/>
                    <a:pt x="3496" y="15393"/>
                    <a:pt x="5612" y="15393"/>
                  </a:cubicBezTo>
                  <a:cubicBezTo>
                    <a:pt x="8139" y="15393"/>
                    <a:pt x="10652" y="14951"/>
                    <a:pt x="11475" y="14206"/>
                  </a:cubicBezTo>
                  <a:cubicBezTo>
                    <a:pt x="11475" y="10984"/>
                    <a:pt x="10464" y="9257"/>
                    <a:pt x="10345" y="8000"/>
                  </a:cubicBezTo>
                  <a:cubicBezTo>
                    <a:pt x="10219" y="6744"/>
                    <a:pt x="9987" y="5928"/>
                    <a:pt x="9616" y="4540"/>
                  </a:cubicBezTo>
                  <a:cubicBezTo>
                    <a:pt x="10558" y="4094"/>
                    <a:pt x="11186" y="3101"/>
                    <a:pt x="11186" y="3101"/>
                  </a:cubicBezTo>
                  <a:cubicBezTo>
                    <a:pt x="11186" y="3101"/>
                    <a:pt x="9766" y="0"/>
                    <a:pt x="6110"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1" name="Google Shape;2074;p44">
              <a:extLst>
                <a:ext uri="{FF2B5EF4-FFF2-40B4-BE49-F238E27FC236}">
                  <a16:creationId xmlns:a16="http://schemas.microsoft.com/office/drawing/2014/main" id="{EECBF52F-A388-09EB-C6B1-2509729D3542}"/>
                </a:ext>
              </a:extLst>
            </p:cNvPr>
            <p:cNvSpPr/>
            <p:nvPr/>
          </p:nvSpPr>
          <p:spPr>
            <a:xfrm>
              <a:off x="5214279" y="2174718"/>
              <a:ext cx="298170" cy="362800"/>
            </a:xfrm>
            <a:custGeom>
              <a:avLst/>
              <a:gdLst/>
              <a:ahLst/>
              <a:cxnLst/>
              <a:rect l="l" t="t" r="r" b="b"/>
              <a:pathLst>
                <a:path w="6219" h="7567" extrusionOk="0">
                  <a:moveTo>
                    <a:pt x="5099" y="1"/>
                  </a:moveTo>
                  <a:cubicBezTo>
                    <a:pt x="5091" y="1"/>
                    <a:pt x="5083" y="1"/>
                    <a:pt x="5076" y="2"/>
                  </a:cubicBezTo>
                  <a:lnTo>
                    <a:pt x="202" y="599"/>
                  </a:lnTo>
                  <a:cubicBezTo>
                    <a:pt x="82" y="617"/>
                    <a:pt x="1" y="718"/>
                    <a:pt x="20" y="837"/>
                  </a:cubicBezTo>
                  <a:lnTo>
                    <a:pt x="911" y="7382"/>
                  </a:lnTo>
                  <a:cubicBezTo>
                    <a:pt x="928" y="7490"/>
                    <a:pt x="1017" y="7567"/>
                    <a:pt x="1118" y="7567"/>
                  </a:cubicBezTo>
                  <a:cubicBezTo>
                    <a:pt x="1128" y="7567"/>
                    <a:pt x="1139" y="7566"/>
                    <a:pt x="1150" y="7564"/>
                  </a:cubicBezTo>
                  <a:lnTo>
                    <a:pt x="6024" y="6967"/>
                  </a:lnTo>
                  <a:cubicBezTo>
                    <a:pt x="6137" y="6955"/>
                    <a:pt x="6219" y="6842"/>
                    <a:pt x="6206" y="6735"/>
                  </a:cubicBezTo>
                  <a:lnTo>
                    <a:pt x="5308" y="184"/>
                  </a:lnTo>
                  <a:cubicBezTo>
                    <a:pt x="5296" y="73"/>
                    <a:pt x="5198" y="1"/>
                    <a:pt x="509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2" name="Google Shape;2075;p44">
              <a:extLst>
                <a:ext uri="{FF2B5EF4-FFF2-40B4-BE49-F238E27FC236}">
                  <a16:creationId xmlns:a16="http://schemas.microsoft.com/office/drawing/2014/main" id="{BE7CA578-A18F-61E8-9012-EA3B357FC702}"/>
                </a:ext>
              </a:extLst>
            </p:cNvPr>
            <p:cNvSpPr/>
            <p:nvPr/>
          </p:nvSpPr>
          <p:spPr>
            <a:xfrm>
              <a:off x="5221807" y="2177451"/>
              <a:ext cx="297259" cy="362416"/>
            </a:xfrm>
            <a:custGeom>
              <a:avLst/>
              <a:gdLst/>
              <a:ahLst/>
              <a:cxnLst/>
              <a:rect l="l" t="t" r="r" b="b"/>
              <a:pathLst>
                <a:path w="6200" h="7559" extrusionOk="0">
                  <a:moveTo>
                    <a:pt x="5076" y="0"/>
                  </a:moveTo>
                  <a:cubicBezTo>
                    <a:pt x="5068" y="0"/>
                    <a:pt x="5059" y="1"/>
                    <a:pt x="5051" y="1"/>
                  </a:cubicBezTo>
                  <a:lnTo>
                    <a:pt x="214" y="592"/>
                  </a:lnTo>
                  <a:cubicBezTo>
                    <a:pt x="89" y="604"/>
                    <a:pt x="1" y="724"/>
                    <a:pt x="20" y="849"/>
                  </a:cubicBezTo>
                  <a:lnTo>
                    <a:pt x="899" y="7356"/>
                  </a:lnTo>
                  <a:cubicBezTo>
                    <a:pt x="911" y="7474"/>
                    <a:pt x="1011" y="7558"/>
                    <a:pt x="1126" y="7558"/>
                  </a:cubicBezTo>
                  <a:cubicBezTo>
                    <a:pt x="1134" y="7558"/>
                    <a:pt x="1142" y="7558"/>
                    <a:pt x="1150" y="7557"/>
                  </a:cubicBezTo>
                  <a:lnTo>
                    <a:pt x="5986" y="6967"/>
                  </a:lnTo>
                  <a:cubicBezTo>
                    <a:pt x="6112" y="6948"/>
                    <a:pt x="6200" y="6835"/>
                    <a:pt x="6181" y="6709"/>
                  </a:cubicBezTo>
                  <a:lnTo>
                    <a:pt x="5302" y="196"/>
                  </a:lnTo>
                  <a:cubicBezTo>
                    <a:pt x="5290" y="79"/>
                    <a:pt x="5191" y="0"/>
                    <a:pt x="5076" y="0"/>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3" name="Google Shape;2076;p44">
              <a:extLst>
                <a:ext uri="{FF2B5EF4-FFF2-40B4-BE49-F238E27FC236}">
                  <a16:creationId xmlns:a16="http://schemas.microsoft.com/office/drawing/2014/main" id="{6D5C4CBC-8020-3ED3-D957-549C7DBBA9F9}"/>
                </a:ext>
              </a:extLst>
            </p:cNvPr>
            <p:cNvSpPr/>
            <p:nvPr/>
          </p:nvSpPr>
          <p:spPr>
            <a:xfrm>
              <a:off x="5305855" y="2173999"/>
              <a:ext cx="75609" cy="29582"/>
            </a:xfrm>
            <a:custGeom>
              <a:avLst/>
              <a:gdLst/>
              <a:ahLst/>
              <a:cxnLst/>
              <a:rect l="l" t="t" r="r" b="b"/>
              <a:pathLst>
                <a:path w="1577" h="617" extrusionOk="0">
                  <a:moveTo>
                    <a:pt x="1403" y="0"/>
                  </a:moveTo>
                  <a:cubicBezTo>
                    <a:pt x="1174" y="0"/>
                    <a:pt x="114" y="130"/>
                    <a:pt x="57" y="187"/>
                  </a:cubicBezTo>
                  <a:cubicBezTo>
                    <a:pt x="0" y="237"/>
                    <a:pt x="25" y="589"/>
                    <a:pt x="94" y="614"/>
                  </a:cubicBezTo>
                  <a:cubicBezTo>
                    <a:pt x="99" y="615"/>
                    <a:pt x="111" y="616"/>
                    <a:pt x="128" y="616"/>
                  </a:cubicBezTo>
                  <a:cubicBezTo>
                    <a:pt x="347" y="616"/>
                    <a:pt x="1474" y="477"/>
                    <a:pt x="1526" y="413"/>
                  </a:cubicBezTo>
                  <a:cubicBezTo>
                    <a:pt x="1577" y="344"/>
                    <a:pt x="1489" y="42"/>
                    <a:pt x="1445" y="4"/>
                  </a:cubicBezTo>
                  <a:cubicBezTo>
                    <a:pt x="1441" y="1"/>
                    <a:pt x="1426" y="0"/>
                    <a:pt x="1403"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4" name="Google Shape;2077;p44">
              <a:extLst>
                <a:ext uri="{FF2B5EF4-FFF2-40B4-BE49-F238E27FC236}">
                  <a16:creationId xmlns:a16="http://schemas.microsoft.com/office/drawing/2014/main" id="{9FC0A4E6-63B2-EC9B-9751-F22B24D536D7}"/>
                </a:ext>
              </a:extLst>
            </p:cNvPr>
            <p:cNvSpPr/>
            <p:nvPr/>
          </p:nvSpPr>
          <p:spPr>
            <a:xfrm>
              <a:off x="5179135" y="1687827"/>
              <a:ext cx="325259" cy="288677"/>
            </a:xfrm>
            <a:custGeom>
              <a:avLst/>
              <a:gdLst/>
              <a:ahLst/>
              <a:cxnLst/>
              <a:rect l="l" t="t" r="r" b="b"/>
              <a:pathLst>
                <a:path w="6784" h="6021" extrusionOk="0">
                  <a:moveTo>
                    <a:pt x="2957" y="1"/>
                  </a:moveTo>
                  <a:cubicBezTo>
                    <a:pt x="2329" y="623"/>
                    <a:pt x="985" y="874"/>
                    <a:pt x="985" y="874"/>
                  </a:cubicBezTo>
                  <a:cubicBezTo>
                    <a:pt x="985" y="874"/>
                    <a:pt x="627" y="1251"/>
                    <a:pt x="369" y="2325"/>
                  </a:cubicBezTo>
                  <a:cubicBezTo>
                    <a:pt x="307" y="2576"/>
                    <a:pt x="250" y="2865"/>
                    <a:pt x="200" y="3204"/>
                  </a:cubicBezTo>
                  <a:cubicBezTo>
                    <a:pt x="187" y="3336"/>
                    <a:pt x="162" y="3481"/>
                    <a:pt x="156" y="3625"/>
                  </a:cubicBezTo>
                  <a:cubicBezTo>
                    <a:pt x="0" y="5197"/>
                    <a:pt x="2083" y="6020"/>
                    <a:pt x="3674" y="6020"/>
                  </a:cubicBezTo>
                  <a:cubicBezTo>
                    <a:pt x="4200" y="6020"/>
                    <a:pt x="4672" y="5930"/>
                    <a:pt x="4992" y="5748"/>
                  </a:cubicBezTo>
                  <a:lnTo>
                    <a:pt x="5268" y="4109"/>
                  </a:lnTo>
                  <a:cubicBezTo>
                    <a:pt x="5299" y="4111"/>
                    <a:pt x="5329" y="4111"/>
                    <a:pt x="5359" y="4111"/>
                  </a:cubicBezTo>
                  <a:cubicBezTo>
                    <a:pt x="6490" y="4111"/>
                    <a:pt x="6784" y="2736"/>
                    <a:pt x="5878" y="2601"/>
                  </a:cubicBezTo>
                  <a:cubicBezTo>
                    <a:pt x="5876" y="2601"/>
                    <a:pt x="5875" y="2601"/>
                    <a:pt x="5873" y="2601"/>
                  </a:cubicBezTo>
                  <a:cubicBezTo>
                    <a:pt x="5762" y="2601"/>
                    <a:pt x="5243" y="3242"/>
                    <a:pt x="5243" y="3242"/>
                  </a:cubicBezTo>
                  <a:lnTo>
                    <a:pt x="5268" y="1471"/>
                  </a:lnTo>
                  <a:cubicBezTo>
                    <a:pt x="5268" y="1471"/>
                    <a:pt x="3447" y="1257"/>
                    <a:pt x="2957" y="1"/>
                  </a:cubicBezTo>
                  <a:close/>
                </a:path>
              </a:pathLst>
            </a:custGeom>
            <a:solidFill>
              <a:srgbClr val="FBD1B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5" name="Google Shape;2078;p44">
              <a:extLst>
                <a:ext uri="{FF2B5EF4-FFF2-40B4-BE49-F238E27FC236}">
                  <a16:creationId xmlns:a16="http://schemas.microsoft.com/office/drawing/2014/main" id="{5D0CA363-CD78-8F1A-2921-D4776344AD0D}"/>
                </a:ext>
              </a:extLst>
            </p:cNvPr>
            <p:cNvSpPr/>
            <p:nvPr/>
          </p:nvSpPr>
          <p:spPr>
            <a:xfrm>
              <a:off x="5251005" y="1926933"/>
              <a:ext cx="167520" cy="193075"/>
            </a:xfrm>
            <a:custGeom>
              <a:avLst/>
              <a:gdLst/>
              <a:ahLst/>
              <a:cxnLst/>
              <a:rect l="l" t="t" r="r" b="b"/>
              <a:pathLst>
                <a:path w="3494" h="4027" extrusionOk="0">
                  <a:moveTo>
                    <a:pt x="956" y="1"/>
                  </a:moveTo>
                  <a:lnTo>
                    <a:pt x="541" y="1772"/>
                  </a:lnTo>
                  <a:cubicBezTo>
                    <a:pt x="541" y="1772"/>
                    <a:pt x="1" y="4027"/>
                    <a:pt x="1810" y="4027"/>
                  </a:cubicBezTo>
                  <a:cubicBezTo>
                    <a:pt x="3210" y="4027"/>
                    <a:pt x="3493" y="1722"/>
                    <a:pt x="3493" y="1722"/>
                  </a:cubicBezTo>
                  <a:lnTo>
                    <a:pt x="3493" y="755"/>
                  </a:lnTo>
                  <a:lnTo>
                    <a:pt x="956" y="1"/>
                  </a:lnTo>
                  <a:close/>
                </a:path>
              </a:pathLst>
            </a:custGeom>
            <a:solidFill>
              <a:srgbClr val="FBD1B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6" name="Google Shape;2079;p44">
              <a:extLst>
                <a:ext uri="{FF2B5EF4-FFF2-40B4-BE49-F238E27FC236}">
                  <a16:creationId xmlns:a16="http://schemas.microsoft.com/office/drawing/2014/main" id="{ACAEB002-1AA5-E083-6532-CEC69C695B3A}"/>
                </a:ext>
              </a:extLst>
            </p:cNvPr>
            <p:cNvSpPr/>
            <p:nvPr/>
          </p:nvSpPr>
          <p:spPr>
            <a:xfrm>
              <a:off x="5438616" y="1823082"/>
              <a:ext cx="43438" cy="39842"/>
            </a:xfrm>
            <a:custGeom>
              <a:avLst/>
              <a:gdLst/>
              <a:ahLst/>
              <a:cxnLst/>
              <a:rect l="l" t="t" r="r" b="b"/>
              <a:pathLst>
                <a:path w="906" h="831" extrusionOk="0">
                  <a:moveTo>
                    <a:pt x="409" y="0"/>
                  </a:moveTo>
                  <a:lnTo>
                    <a:pt x="1" y="791"/>
                  </a:lnTo>
                  <a:cubicBezTo>
                    <a:pt x="1" y="791"/>
                    <a:pt x="121" y="830"/>
                    <a:pt x="268" y="830"/>
                  </a:cubicBezTo>
                  <a:cubicBezTo>
                    <a:pt x="428" y="830"/>
                    <a:pt x="619" y="784"/>
                    <a:pt x="717" y="590"/>
                  </a:cubicBezTo>
                  <a:cubicBezTo>
                    <a:pt x="905" y="226"/>
                    <a:pt x="409" y="0"/>
                    <a:pt x="409" y="0"/>
                  </a:cubicBezTo>
                  <a:close/>
                </a:path>
              </a:pathLst>
            </a:custGeom>
            <a:solidFill>
              <a:srgbClr val="F9C2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7" name="Google Shape;2080;p44">
              <a:extLst>
                <a:ext uri="{FF2B5EF4-FFF2-40B4-BE49-F238E27FC236}">
                  <a16:creationId xmlns:a16="http://schemas.microsoft.com/office/drawing/2014/main" id="{B641EF02-07DC-571D-ABAE-85B88962E060}"/>
                </a:ext>
              </a:extLst>
            </p:cNvPr>
            <p:cNvSpPr/>
            <p:nvPr/>
          </p:nvSpPr>
          <p:spPr>
            <a:xfrm>
              <a:off x="5324218" y="1791870"/>
              <a:ext cx="22007" cy="24788"/>
            </a:xfrm>
            <a:custGeom>
              <a:avLst/>
              <a:gdLst/>
              <a:ahLst/>
              <a:cxnLst/>
              <a:rect l="l" t="t" r="r" b="b"/>
              <a:pathLst>
                <a:path w="459" h="517" extrusionOk="0">
                  <a:moveTo>
                    <a:pt x="250" y="0"/>
                  </a:moveTo>
                  <a:cubicBezTo>
                    <a:pt x="157" y="0"/>
                    <a:pt x="60" y="89"/>
                    <a:pt x="32" y="218"/>
                  </a:cubicBezTo>
                  <a:cubicBezTo>
                    <a:pt x="0" y="356"/>
                    <a:pt x="63" y="494"/>
                    <a:pt x="176" y="513"/>
                  </a:cubicBezTo>
                  <a:cubicBezTo>
                    <a:pt x="188" y="516"/>
                    <a:pt x="199" y="517"/>
                    <a:pt x="211" y="517"/>
                  </a:cubicBezTo>
                  <a:cubicBezTo>
                    <a:pt x="306" y="517"/>
                    <a:pt x="399" y="428"/>
                    <a:pt x="427" y="299"/>
                  </a:cubicBezTo>
                  <a:cubicBezTo>
                    <a:pt x="459" y="161"/>
                    <a:pt x="396" y="29"/>
                    <a:pt x="283" y="4"/>
                  </a:cubicBezTo>
                  <a:cubicBezTo>
                    <a:pt x="272" y="1"/>
                    <a:pt x="261" y="0"/>
                    <a:pt x="250" y="0"/>
                  </a:cubicBezTo>
                  <a:close/>
                </a:path>
              </a:pathLst>
            </a:custGeom>
            <a:solidFill>
              <a:srgbClr val="4522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8" name="Google Shape;2081;p44">
              <a:extLst>
                <a:ext uri="{FF2B5EF4-FFF2-40B4-BE49-F238E27FC236}">
                  <a16:creationId xmlns:a16="http://schemas.microsoft.com/office/drawing/2014/main" id="{63F26F36-589B-A7A7-6836-8F84EAAF80BA}"/>
                </a:ext>
              </a:extLst>
            </p:cNvPr>
            <p:cNvSpPr/>
            <p:nvPr/>
          </p:nvSpPr>
          <p:spPr>
            <a:xfrm>
              <a:off x="5235950" y="1778013"/>
              <a:ext cx="21767" cy="24788"/>
            </a:xfrm>
            <a:custGeom>
              <a:avLst/>
              <a:gdLst/>
              <a:ahLst/>
              <a:cxnLst/>
              <a:rect l="l" t="t" r="r" b="b"/>
              <a:pathLst>
                <a:path w="454" h="517" extrusionOk="0">
                  <a:moveTo>
                    <a:pt x="242" y="0"/>
                  </a:moveTo>
                  <a:cubicBezTo>
                    <a:pt x="146" y="0"/>
                    <a:pt x="49" y="89"/>
                    <a:pt x="32" y="218"/>
                  </a:cubicBezTo>
                  <a:cubicBezTo>
                    <a:pt x="1" y="356"/>
                    <a:pt x="64" y="488"/>
                    <a:pt x="171" y="513"/>
                  </a:cubicBezTo>
                  <a:cubicBezTo>
                    <a:pt x="183" y="516"/>
                    <a:pt x="195" y="517"/>
                    <a:pt x="207" y="517"/>
                  </a:cubicBezTo>
                  <a:cubicBezTo>
                    <a:pt x="306" y="517"/>
                    <a:pt x="394" y="428"/>
                    <a:pt x="422" y="299"/>
                  </a:cubicBezTo>
                  <a:cubicBezTo>
                    <a:pt x="453" y="161"/>
                    <a:pt x="390" y="29"/>
                    <a:pt x="277" y="4"/>
                  </a:cubicBezTo>
                  <a:cubicBezTo>
                    <a:pt x="266" y="1"/>
                    <a:pt x="254" y="0"/>
                    <a:pt x="242" y="0"/>
                  </a:cubicBezTo>
                  <a:close/>
                </a:path>
              </a:pathLst>
            </a:custGeom>
            <a:solidFill>
              <a:srgbClr val="4522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3" name="Google Shape;2082;p44">
              <a:extLst>
                <a:ext uri="{FF2B5EF4-FFF2-40B4-BE49-F238E27FC236}">
                  <a16:creationId xmlns:a16="http://schemas.microsoft.com/office/drawing/2014/main" id="{D60D10F3-5884-AB28-B7CB-93815EB9AA0A}"/>
                </a:ext>
              </a:extLst>
            </p:cNvPr>
            <p:cNvSpPr/>
            <p:nvPr/>
          </p:nvSpPr>
          <p:spPr>
            <a:xfrm>
              <a:off x="5250430" y="1767897"/>
              <a:ext cx="38596" cy="91143"/>
            </a:xfrm>
            <a:custGeom>
              <a:avLst/>
              <a:gdLst/>
              <a:ahLst/>
              <a:cxnLst/>
              <a:rect l="l" t="t" r="r" b="b"/>
              <a:pathLst>
                <a:path w="805" h="1901" extrusionOk="0">
                  <a:moveTo>
                    <a:pt x="728" y="0"/>
                  </a:moveTo>
                  <a:cubicBezTo>
                    <a:pt x="696" y="0"/>
                    <a:pt x="671" y="20"/>
                    <a:pt x="660" y="58"/>
                  </a:cubicBezTo>
                  <a:cubicBezTo>
                    <a:pt x="591" y="498"/>
                    <a:pt x="421" y="1157"/>
                    <a:pt x="264" y="1226"/>
                  </a:cubicBezTo>
                  <a:cubicBezTo>
                    <a:pt x="107" y="1308"/>
                    <a:pt x="0" y="1446"/>
                    <a:pt x="0" y="1584"/>
                  </a:cubicBezTo>
                  <a:cubicBezTo>
                    <a:pt x="0" y="1697"/>
                    <a:pt x="63" y="1792"/>
                    <a:pt x="157" y="1842"/>
                  </a:cubicBezTo>
                  <a:cubicBezTo>
                    <a:pt x="220" y="1873"/>
                    <a:pt x="277" y="1886"/>
                    <a:pt x="327" y="1892"/>
                  </a:cubicBezTo>
                  <a:cubicBezTo>
                    <a:pt x="356" y="1898"/>
                    <a:pt x="385" y="1900"/>
                    <a:pt x="412" y="1900"/>
                  </a:cubicBezTo>
                  <a:cubicBezTo>
                    <a:pt x="598" y="1900"/>
                    <a:pt x="723" y="1783"/>
                    <a:pt x="723" y="1767"/>
                  </a:cubicBezTo>
                  <a:cubicBezTo>
                    <a:pt x="754" y="1741"/>
                    <a:pt x="754" y="1704"/>
                    <a:pt x="735" y="1672"/>
                  </a:cubicBezTo>
                  <a:cubicBezTo>
                    <a:pt x="722" y="1656"/>
                    <a:pt x="705" y="1648"/>
                    <a:pt x="688" y="1648"/>
                  </a:cubicBezTo>
                  <a:cubicBezTo>
                    <a:pt x="672" y="1648"/>
                    <a:pt x="656" y="1654"/>
                    <a:pt x="641" y="1666"/>
                  </a:cubicBezTo>
                  <a:cubicBezTo>
                    <a:pt x="632" y="1671"/>
                    <a:pt x="537" y="1755"/>
                    <a:pt x="394" y="1755"/>
                  </a:cubicBezTo>
                  <a:cubicBezTo>
                    <a:pt x="340" y="1755"/>
                    <a:pt x="279" y="1743"/>
                    <a:pt x="214" y="1710"/>
                  </a:cubicBezTo>
                  <a:cubicBezTo>
                    <a:pt x="145" y="1685"/>
                    <a:pt x="139" y="1622"/>
                    <a:pt x="139" y="1584"/>
                  </a:cubicBezTo>
                  <a:cubicBezTo>
                    <a:pt x="139" y="1515"/>
                    <a:pt x="183" y="1415"/>
                    <a:pt x="314" y="1352"/>
                  </a:cubicBezTo>
                  <a:cubicBezTo>
                    <a:pt x="591" y="1226"/>
                    <a:pt x="767" y="265"/>
                    <a:pt x="798" y="77"/>
                  </a:cubicBezTo>
                  <a:cubicBezTo>
                    <a:pt x="804" y="39"/>
                    <a:pt x="779" y="8"/>
                    <a:pt x="742" y="2"/>
                  </a:cubicBezTo>
                  <a:cubicBezTo>
                    <a:pt x="737" y="1"/>
                    <a:pt x="732" y="0"/>
                    <a:pt x="728" y="0"/>
                  </a:cubicBezTo>
                  <a:close/>
                </a:path>
              </a:pathLst>
            </a:custGeom>
            <a:solidFill>
              <a:srgbClr val="F6AF9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4" name="Google Shape;2083;p44">
              <a:extLst>
                <a:ext uri="{FF2B5EF4-FFF2-40B4-BE49-F238E27FC236}">
                  <a16:creationId xmlns:a16="http://schemas.microsoft.com/office/drawing/2014/main" id="{D97B6DE0-7EB7-A9D0-07B3-43EEB260130C}"/>
                </a:ext>
              </a:extLst>
            </p:cNvPr>
            <p:cNvSpPr/>
            <p:nvPr/>
          </p:nvSpPr>
          <p:spPr>
            <a:xfrm>
              <a:off x="5325129" y="1761040"/>
              <a:ext cx="44972" cy="24644"/>
            </a:xfrm>
            <a:custGeom>
              <a:avLst/>
              <a:gdLst/>
              <a:ahLst/>
              <a:cxnLst/>
              <a:rect l="l" t="t" r="r" b="b"/>
              <a:pathLst>
                <a:path w="938" h="514" extrusionOk="0">
                  <a:moveTo>
                    <a:pt x="190" y="1"/>
                  </a:moveTo>
                  <a:cubicBezTo>
                    <a:pt x="118" y="1"/>
                    <a:pt x="63" y="25"/>
                    <a:pt x="44" y="82"/>
                  </a:cubicBezTo>
                  <a:cubicBezTo>
                    <a:pt x="0" y="213"/>
                    <a:pt x="514" y="513"/>
                    <a:pt x="717" y="513"/>
                  </a:cubicBezTo>
                  <a:cubicBezTo>
                    <a:pt x="748" y="513"/>
                    <a:pt x="772" y="506"/>
                    <a:pt x="785" y="490"/>
                  </a:cubicBezTo>
                  <a:cubicBezTo>
                    <a:pt x="938" y="313"/>
                    <a:pt x="450" y="1"/>
                    <a:pt x="190"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5" name="Google Shape;2084;p44">
              <a:extLst>
                <a:ext uri="{FF2B5EF4-FFF2-40B4-BE49-F238E27FC236}">
                  <a16:creationId xmlns:a16="http://schemas.microsoft.com/office/drawing/2014/main" id="{AFCD5B76-BB98-F991-FBB9-FD6E04915BE4}"/>
                </a:ext>
              </a:extLst>
            </p:cNvPr>
            <p:cNvSpPr/>
            <p:nvPr/>
          </p:nvSpPr>
          <p:spPr>
            <a:xfrm>
              <a:off x="5229094" y="1750205"/>
              <a:ext cx="43103" cy="15966"/>
            </a:xfrm>
            <a:custGeom>
              <a:avLst/>
              <a:gdLst/>
              <a:ahLst/>
              <a:cxnLst/>
              <a:rect l="l" t="t" r="r" b="b"/>
              <a:pathLst>
                <a:path w="899" h="333" extrusionOk="0">
                  <a:moveTo>
                    <a:pt x="531" y="1"/>
                  </a:moveTo>
                  <a:cubicBezTo>
                    <a:pt x="282" y="1"/>
                    <a:pt x="0" y="92"/>
                    <a:pt x="50" y="251"/>
                  </a:cubicBezTo>
                  <a:cubicBezTo>
                    <a:pt x="67" y="308"/>
                    <a:pt x="197" y="332"/>
                    <a:pt x="349" y="332"/>
                  </a:cubicBezTo>
                  <a:cubicBezTo>
                    <a:pt x="588" y="332"/>
                    <a:pt x="881" y="272"/>
                    <a:pt x="885" y="176"/>
                  </a:cubicBezTo>
                  <a:cubicBezTo>
                    <a:pt x="899" y="55"/>
                    <a:pt x="725" y="1"/>
                    <a:pt x="531"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6" name="Google Shape;2085;p44">
              <a:extLst>
                <a:ext uri="{FF2B5EF4-FFF2-40B4-BE49-F238E27FC236}">
                  <a16:creationId xmlns:a16="http://schemas.microsoft.com/office/drawing/2014/main" id="{B7F780A6-B4C7-3F2A-3780-A22EE25581AF}"/>
                </a:ext>
              </a:extLst>
            </p:cNvPr>
            <p:cNvSpPr/>
            <p:nvPr/>
          </p:nvSpPr>
          <p:spPr>
            <a:xfrm>
              <a:off x="5257334" y="1864604"/>
              <a:ext cx="51541" cy="19849"/>
            </a:xfrm>
            <a:custGeom>
              <a:avLst/>
              <a:gdLst/>
              <a:ahLst/>
              <a:cxnLst/>
              <a:rect l="l" t="t" r="r" b="b"/>
              <a:pathLst>
                <a:path w="1075" h="414" extrusionOk="0">
                  <a:moveTo>
                    <a:pt x="1075" y="1"/>
                  </a:moveTo>
                  <a:cubicBezTo>
                    <a:pt x="1075" y="1"/>
                    <a:pt x="769" y="128"/>
                    <a:pt x="383" y="128"/>
                  </a:cubicBezTo>
                  <a:cubicBezTo>
                    <a:pt x="261" y="128"/>
                    <a:pt x="132" y="115"/>
                    <a:pt x="1" y="82"/>
                  </a:cubicBezTo>
                  <a:lnTo>
                    <a:pt x="1" y="82"/>
                  </a:lnTo>
                  <a:cubicBezTo>
                    <a:pt x="138" y="312"/>
                    <a:pt x="362" y="413"/>
                    <a:pt x="570" y="413"/>
                  </a:cubicBezTo>
                  <a:cubicBezTo>
                    <a:pt x="828" y="413"/>
                    <a:pt x="1061" y="258"/>
                    <a:pt x="107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7" name="Google Shape;2086;p44">
              <a:extLst>
                <a:ext uri="{FF2B5EF4-FFF2-40B4-BE49-F238E27FC236}">
                  <a16:creationId xmlns:a16="http://schemas.microsoft.com/office/drawing/2014/main" id="{E08A4807-91D6-EF86-CDD8-760EFA51B0EF}"/>
                </a:ext>
              </a:extLst>
            </p:cNvPr>
            <p:cNvSpPr/>
            <p:nvPr/>
          </p:nvSpPr>
          <p:spPr>
            <a:xfrm>
              <a:off x="4992675" y="2152807"/>
              <a:ext cx="475519" cy="381546"/>
            </a:xfrm>
            <a:custGeom>
              <a:avLst/>
              <a:gdLst/>
              <a:ahLst/>
              <a:cxnLst/>
              <a:rect l="l" t="t" r="r" b="b"/>
              <a:pathLst>
                <a:path w="9918" h="7958" extrusionOk="0">
                  <a:moveTo>
                    <a:pt x="1922" y="0"/>
                  </a:moveTo>
                  <a:cubicBezTo>
                    <a:pt x="1922" y="0"/>
                    <a:pt x="19" y="4083"/>
                    <a:pt x="0" y="6294"/>
                  </a:cubicBezTo>
                  <a:cubicBezTo>
                    <a:pt x="0" y="6576"/>
                    <a:pt x="31" y="6828"/>
                    <a:pt x="94" y="7035"/>
                  </a:cubicBezTo>
                  <a:cubicBezTo>
                    <a:pt x="315" y="7720"/>
                    <a:pt x="2034" y="7958"/>
                    <a:pt x="3837" y="7958"/>
                  </a:cubicBezTo>
                  <a:cubicBezTo>
                    <a:pt x="5109" y="7958"/>
                    <a:pt x="6422" y="7839"/>
                    <a:pt x="7280" y="7676"/>
                  </a:cubicBezTo>
                  <a:cubicBezTo>
                    <a:pt x="9352" y="7286"/>
                    <a:pt x="9773" y="6388"/>
                    <a:pt x="9804" y="6143"/>
                  </a:cubicBezTo>
                  <a:cubicBezTo>
                    <a:pt x="9804" y="6130"/>
                    <a:pt x="9804" y="6112"/>
                    <a:pt x="9798" y="6105"/>
                  </a:cubicBezTo>
                  <a:cubicBezTo>
                    <a:pt x="9788" y="6086"/>
                    <a:pt x="9767" y="6077"/>
                    <a:pt x="9737" y="6077"/>
                  </a:cubicBezTo>
                  <a:cubicBezTo>
                    <a:pt x="9633" y="6077"/>
                    <a:pt x="9429" y="6178"/>
                    <a:pt x="9258" y="6256"/>
                  </a:cubicBezTo>
                  <a:cubicBezTo>
                    <a:pt x="9509" y="6099"/>
                    <a:pt x="9880" y="5848"/>
                    <a:pt x="9880" y="5672"/>
                  </a:cubicBezTo>
                  <a:cubicBezTo>
                    <a:pt x="9880" y="5616"/>
                    <a:pt x="9824" y="5595"/>
                    <a:pt x="9738" y="5595"/>
                  </a:cubicBezTo>
                  <a:cubicBezTo>
                    <a:pt x="9504" y="5595"/>
                    <a:pt x="9044" y="5754"/>
                    <a:pt x="8856" y="5823"/>
                  </a:cubicBezTo>
                  <a:cubicBezTo>
                    <a:pt x="9113" y="5722"/>
                    <a:pt x="9917" y="5377"/>
                    <a:pt x="9855" y="5132"/>
                  </a:cubicBezTo>
                  <a:cubicBezTo>
                    <a:pt x="9838" y="5064"/>
                    <a:pt x="9762" y="5038"/>
                    <a:pt x="9655" y="5038"/>
                  </a:cubicBezTo>
                  <a:cubicBezTo>
                    <a:pt x="9347" y="5038"/>
                    <a:pt x="8779" y="5255"/>
                    <a:pt x="8630" y="5320"/>
                  </a:cubicBezTo>
                  <a:cubicBezTo>
                    <a:pt x="8825" y="5232"/>
                    <a:pt x="9635" y="4849"/>
                    <a:pt x="9490" y="4592"/>
                  </a:cubicBezTo>
                  <a:cubicBezTo>
                    <a:pt x="9466" y="4549"/>
                    <a:pt x="9408" y="4531"/>
                    <a:pt x="9325" y="4531"/>
                  </a:cubicBezTo>
                  <a:cubicBezTo>
                    <a:pt x="8847" y="4531"/>
                    <a:pt x="7568" y="5138"/>
                    <a:pt x="7568" y="5138"/>
                  </a:cubicBezTo>
                  <a:cubicBezTo>
                    <a:pt x="7568" y="5138"/>
                    <a:pt x="7996" y="4523"/>
                    <a:pt x="7876" y="4366"/>
                  </a:cubicBezTo>
                  <a:cubicBezTo>
                    <a:pt x="7864" y="4350"/>
                    <a:pt x="7845" y="4343"/>
                    <a:pt x="7820" y="4343"/>
                  </a:cubicBezTo>
                  <a:cubicBezTo>
                    <a:pt x="7602" y="4343"/>
                    <a:pt x="6933" y="4896"/>
                    <a:pt x="6381" y="5414"/>
                  </a:cubicBezTo>
                  <a:lnTo>
                    <a:pt x="3128" y="4937"/>
                  </a:lnTo>
                  <a:lnTo>
                    <a:pt x="4083" y="1590"/>
                  </a:lnTo>
                  <a:cubicBezTo>
                    <a:pt x="4083" y="1590"/>
                    <a:pt x="3542" y="346"/>
                    <a:pt x="1922" y="0"/>
                  </a:cubicBezTo>
                  <a:close/>
                </a:path>
              </a:pathLst>
            </a:custGeom>
            <a:solidFill>
              <a:srgbClr val="FBD1B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8" name="Google Shape;2087;p44">
              <a:extLst>
                <a:ext uri="{FF2B5EF4-FFF2-40B4-BE49-F238E27FC236}">
                  <a16:creationId xmlns:a16="http://schemas.microsoft.com/office/drawing/2014/main" id="{5E96CAB4-122A-61B8-BA61-60C8B5B4B2FC}"/>
                </a:ext>
              </a:extLst>
            </p:cNvPr>
            <p:cNvSpPr/>
            <p:nvPr/>
          </p:nvSpPr>
          <p:spPr>
            <a:xfrm>
              <a:off x="5232978" y="2153095"/>
              <a:ext cx="504429" cy="474128"/>
            </a:xfrm>
            <a:custGeom>
              <a:avLst/>
              <a:gdLst/>
              <a:ahLst/>
              <a:cxnLst/>
              <a:rect l="l" t="t" r="r" b="b"/>
              <a:pathLst>
                <a:path w="10521" h="9889" extrusionOk="0">
                  <a:moveTo>
                    <a:pt x="5653" y="1584"/>
                  </a:moveTo>
                  <a:cubicBezTo>
                    <a:pt x="5653" y="1584"/>
                    <a:pt x="5653" y="1584"/>
                    <a:pt x="5653" y="1584"/>
                  </a:cubicBezTo>
                  <a:lnTo>
                    <a:pt x="5653" y="1584"/>
                  </a:lnTo>
                  <a:lnTo>
                    <a:pt x="5653" y="1584"/>
                  </a:lnTo>
                  <a:close/>
                  <a:moveTo>
                    <a:pt x="7952" y="1"/>
                  </a:moveTo>
                  <a:cubicBezTo>
                    <a:pt x="6333" y="344"/>
                    <a:pt x="5660" y="1584"/>
                    <a:pt x="5653" y="1584"/>
                  </a:cubicBezTo>
                  <a:cubicBezTo>
                    <a:pt x="5653" y="1584"/>
                    <a:pt x="5653" y="1584"/>
                    <a:pt x="5653" y="1584"/>
                  </a:cubicBezTo>
                  <a:lnTo>
                    <a:pt x="5653" y="1584"/>
                  </a:lnTo>
                  <a:lnTo>
                    <a:pt x="6890" y="5201"/>
                  </a:lnTo>
                  <a:lnTo>
                    <a:pt x="3247" y="7142"/>
                  </a:lnTo>
                  <a:cubicBezTo>
                    <a:pt x="2689" y="7005"/>
                    <a:pt x="2058" y="6888"/>
                    <a:pt x="1706" y="6888"/>
                  </a:cubicBezTo>
                  <a:cubicBezTo>
                    <a:pt x="1543" y="6888"/>
                    <a:pt x="1440" y="6913"/>
                    <a:pt x="1432" y="6972"/>
                  </a:cubicBezTo>
                  <a:cubicBezTo>
                    <a:pt x="1413" y="7167"/>
                    <a:pt x="2085" y="7494"/>
                    <a:pt x="2085" y="7494"/>
                  </a:cubicBezTo>
                  <a:cubicBezTo>
                    <a:pt x="2085" y="7494"/>
                    <a:pt x="138" y="7638"/>
                    <a:pt x="138" y="7977"/>
                  </a:cubicBezTo>
                  <a:cubicBezTo>
                    <a:pt x="138" y="8164"/>
                    <a:pt x="487" y="8206"/>
                    <a:pt x="801" y="8206"/>
                  </a:cubicBezTo>
                  <a:cubicBezTo>
                    <a:pt x="1056" y="8206"/>
                    <a:pt x="1287" y="8178"/>
                    <a:pt x="1288" y="8178"/>
                  </a:cubicBezTo>
                  <a:lnTo>
                    <a:pt x="1288" y="8178"/>
                  </a:lnTo>
                  <a:cubicBezTo>
                    <a:pt x="1286" y="8179"/>
                    <a:pt x="0" y="8336"/>
                    <a:pt x="82" y="8631"/>
                  </a:cubicBezTo>
                  <a:cubicBezTo>
                    <a:pt x="119" y="8751"/>
                    <a:pt x="353" y="8786"/>
                    <a:pt x="613" y="8786"/>
                  </a:cubicBezTo>
                  <a:cubicBezTo>
                    <a:pt x="921" y="8786"/>
                    <a:pt x="1264" y="8738"/>
                    <a:pt x="1361" y="8723"/>
                  </a:cubicBezTo>
                  <a:lnTo>
                    <a:pt x="1361" y="8723"/>
                  </a:lnTo>
                  <a:cubicBezTo>
                    <a:pt x="1187" y="8751"/>
                    <a:pt x="231" y="8914"/>
                    <a:pt x="346" y="9114"/>
                  </a:cubicBezTo>
                  <a:cubicBezTo>
                    <a:pt x="432" y="9265"/>
                    <a:pt x="912" y="9301"/>
                    <a:pt x="1204" y="9308"/>
                  </a:cubicBezTo>
                  <a:lnTo>
                    <a:pt x="1204" y="9308"/>
                  </a:lnTo>
                  <a:cubicBezTo>
                    <a:pt x="936" y="9313"/>
                    <a:pt x="539" y="9343"/>
                    <a:pt x="641" y="9478"/>
                  </a:cubicBezTo>
                  <a:cubicBezTo>
                    <a:pt x="738" y="9608"/>
                    <a:pt x="1109" y="9889"/>
                    <a:pt x="1894" y="9889"/>
                  </a:cubicBezTo>
                  <a:cubicBezTo>
                    <a:pt x="2327" y="9889"/>
                    <a:pt x="2885" y="9803"/>
                    <a:pt x="3593" y="9560"/>
                  </a:cubicBezTo>
                  <a:cubicBezTo>
                    <a:pt x="5590" y="8882"/>
                    <a:pt x="9547" y="7644"/>
                    <a:pt x="9924" y="6476"/>
                  </a:cubicBezTo>
                  <a:cubicBezTo>
                    <a:pt x="10520" y="4623"/>
                    <a:pt x="7952" y="1"/>
                    <a:pt x="7952" y="1"/>
                  </a:cubicBezTo>
                  <a:close/>
                </a:path>
              </a:pathLst>
            </a:custGeom>
            <a:solidFill>
              <a:srgbClr val="FBD1B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89" name="Google Shape;502;p33">
            <a:extLst>
              <a:ext uri="{FF2B5EF4-FFF2-40B4-BE49-F238E27FC236}">
                <a16:creationId xmlns:a16="http://schemas.microsoft.com/office/drawing/2014/main" id="{42ADB357-F2A1-27E7-10E6-E74A9384FD99}"/>
              </a:ext>
            </a:extLst>
          </p:cNvPr>
          <p:cNvGrpSpPr/>
          <p:nvPr/>
        </p:nvGrpSpPr>
        <p:grpSpPr>
          <a:xfrm>
            <a:off x="4847012" y="1253285"/>
            <a:ext cx="3426759" cy="2634042"/>
            <a:chOff x="309900" y="238100"/>
            <a:chExt cx="7048350" cy="5237800"/>
          </a:xfrm>
          <a:solidFill>
            <a:srgbClr val="FFB43F">
              <a:lumMod val="40000"/>
              <a:lumOff val="60000"/>
            </a:srgbClr>
          </a:solidFill>
        </p:grpSpPr>
        <p:sp>
          <p:nvSpPr>
            <p:cNvPr id="3690" name="Google Shape;503;p33">
              <a:extLst>
                <a:ext uri="{FF2B5EF4-FFF2-40B4-BE49-F238E27FC236}">
                  <a16:creationId xmlns:a16="http://schemas.microsoft.com/office/drawing/2014/main" id="{A88CD451-B5F1-5C09-E14E-3E9AFBF85CDA}"/>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91" name="Google Shape;504;p33">
              <a:extLst>
                <a:ext uri="{FF2B5EF4-FFF2-40B4-BE49-F238E27FC236}">
                  <a16:creationId xmlns:a16="http://schemas.microsoft.com/office/drawing/2014/main" id="{92C4E7A9-C731-E6F7-338A-6DE6411E3873}"/>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92" name="Google Shape;505;p33">
              <a:extLst>
                <a:ext uri="{FF2B5EF4-FFF2-40B4-BE49-F238E27FC236}">
                  <a16:creationId xmlns:a16="http://schemas.microsoft.com/office/drawing/2014/main" id="{9E244DD0-23FC-7F72-6519-7B1CBFF1DC2E}"/>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93" name="Google Shape;506;p33">
              <a:extLst>
                <a:ext uri="{FF2B5EF4-FFF2-40B4-BE49-F238E27FC236}">
                  <a16:creationId xmlns:a16="http://schemas.microsoft.com/office/drawing/2014/main" id="{60E6011A-C8A2-F4A7-9355-266803075BB6}"/>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94" name="Google Shape;507;p33">
              <a:extLst>
                <a:ext uri="{FF2B5EF4-FFF2-40B4-BE49-F238E27FC236}">
                  <a16:creationId xmlns:a16="http://schemas.microsoft.com/office/drawing/2014/main" id="{14FC4719-B89F-D34D-1550-B949A33F6729}"/>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95" name="Google Shape;508;p33">
              <a:extLst>
                <a:ext uri="{FF2B5EF4-FFF2-40B4-BE49-F238E27FC236}">
                  <a16:creationId xmlns:a16="http://schemas.microsoft.com/office/drawing/2014/main" id="{41F8A8A4-C7D0-DE74-FC6B-F2F40491BBD7}"/>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96" name="Google Shape;509;p33">
              <a:extLst>
                <a:ext uri="{FF2B5EF4-FFF2-40B4-BE49-F238E27FC236}">
                  <a16:creationId xmlns:a16="http://schemas.microsoft.com/office/drawing/2014/main" id="{10BCD785-4140-278C-79E2-B77F6D4FFD0B}"/>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97" name="Google Shape;510;p33">
              <a:extLst>
                <a:ext uri="{FF2B5EF4-FFF2-40B4-BE49-F238E27FC236}">
                  <a16:creationId xmlns:a16="http://schemas.microsoft.com/office/drawing/2014/main" id="{7028D0BC-1A90-8FFA-64EF-E70116BBE9E9}"/>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sp>
          <p:nvSpPr>
            <p:cNvPr id="3698" name="Google Shape;511;p33">
              <a:extLst>
                <a:ext uri="{FF2B5EF4-FFF2-40B4-BE49-F238E27FC236}">
                  <a16:creationId xmlns:a16="http://schemas.microsoft.com/office/drawing/2014/main" id="{EDA9E600-46F0-FC65-B05E-160F84B0F71B}"/>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a typeface="+mn-ea"/>
              </a:endParaRPr>
            </a:p>
          </p:txBody>
        </p:sp>
      </p:grpSp>
      <p:sp>
        <p:nvSpPr>
          <p:cNvPr id="3699" name="TextBox 3698">
            <a:extLst>
              <a:ext uri="{FF2B5EF4-FFF2-40B4-BE49-F238E27FC236}">
                <a16:creationId xmlns:a16="http://schemas.microsoft.com/office/drawing/2014/main" id="{AF971D5D-6DCD-936D-E015-FC0F8B5987C1}"/>
              </a:ext>
            </a:extLst>
          </p:cNvPr>
          <p:cNvSpPr txBox="1"/>
          <p:nvPr/>
        </p:nvSpPr>
        <p:spPr>
          <a:xfrm>
            <a:off x="5304594" y="2132717"/>
            <a:ext cx="2365523" cy="1015663"/>
          </a:xfrm>
          <a:prstGeom prst="rect">
            <a:avLst/>
          </a:prstGeom>
          <a:noFill/>
        </p:spPr>
        <p:txBody>
          <a:bodyPr wrap="square">
            <a:spAutoFit/>
          </a:bodyPr>
          <a:lstStyle/>
          <a:p>
            <a:pPr algn="ctr"/>
            <a:r>
              <a:rPr lang="en-US" sz="2000" i="1">
                <a:latin typeface="Times New Roman" panose="02020603050405020304" pitchFamily="18" charset="0"/>
                <a:cs typeface="Times New Roman" panose="02020603050405020304" pitchFamily="18" charset="0"/>
              </a:rPr>
              <a:t>HS đọc bài viết tham khảo và hoàn thiện PHT</a:t>
            </a:r>
            <a:r>
              <a:rPr lang="vi-VN" sz="2000" i="1">
                <a:latin typeface="Times New Roman" panose="02020603050405020304" pitchFamily="18" charset="0"/>
                <a:cs typeface="Times New Roman" panose="02020603050405020304" pitchFamily="18" charset="0"/>
              </a:rPr>
              <a:t> số 1</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37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689"/>
                                        </p:tgtEl>
                                        <p:attrNameLst>
                                          <p:attrName>style.visibility</p:attrName>
                                        </p:attrNameLst>
                                      </p:cBhvr>
                                      <p:to>
                                        <p:strVal val="visible"/>
                                      </p:to>
                                    </p:set>
                                    <p:animEffect transition="in" filter="barn(inVertical)">
                                      <p:cBhvr>
                                        <p:cTn id="7" dur="500"/>
                                        <p:tgtEl>
                                          <p:spTgt spid="36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99"/>
                                        </p:tgtEl>
                                        <p:attrNameLst>
                                          <p:attrName>style.visibility</p:attrName>
                                        </p:attrNameLst>
                                      </p:cBhvr>
                                      <p:to>
                                        <p:strVal val="visible"/>
                                      </p:to>
                                    </p:set>
                                    <p:animEffect transition="in" filter="fade">
                                      <p:cBhvr>
                                        <p:cTn id="12" dur="1000"/>
                                        <p:tgtEl>
                                          <p:spTgt spid="3699"/>
                                        </p:tgtEl>
                                      </p:cBhvr>
                                    </p:animEffect>
                                    <p:anim calcmode="lin" valueType="num">
                                      <p:cBhvr>
                                        <p:cTn id="13" dur="1000" fill="hold"/>
                                        <p:tgtEl>
                                          <p:spTgt spid="3699"/>
                                        </p:tgtEl>
                                        <p:attrNameLst>
                                          <p:attrName>ppt_x</p:attrName>
                                        </p:attrNameLst>
                                      </p:cBhvr>
                                      <p:tavLst>
                                        <p:tav tm="0">
                                          <p:val>
                                            <p:strVal val="#ppt_x"/>
                                          </p:val>
                                        </p:tav>
                                        <p:tav tm="100000">
                                          <p:val>
                                            <p:strVal val="#ppt_x"/>
                                          </p:val>
                                        </p:tav>
                                      </p:tavLst>
                                    </p:anim>
                                    <p:anim calcmode="lin" valueType="num">
                                      <p:cBhvr>
                                        <p:cTn id="14" dur="1000" fill="hold"/>
                                        <p:tgtEl>
                                          <p:spTgt spid="3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562445"/>
            <a:ext cx="645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anose="02020603050405020304" pitchFamily="18" charset="0"/>
                <a:cs typeface="Times New Roman" panose="02020603050405020304" pitchFamily="18" charset="0"/>
              </a:rPr>
              <a:t>II. </a:t>
            </a:r>
            <a:r>
              <a:rPr lang="en-US">
                <a:latin typeface="Times New Roman" panose="02020603050405020304" pitchFamily="18" charset="0"/>
                <a:cs typeface="Times New Roman" panose="02020603050405020304" pitchFamily="18" charset="0"/>
              </a:rPr>
              <a:t>Phân tích bài viết tham khảo</a:t>
            </a:r>
            <a:endParaRPr>
              <a:latin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700" name="Table 3699">
            <a:extLst>
              <a:ext uri="{FF2B5EF4-FFF2-40B4-BE49-F238E27FC236}">
                <a16:creationId xmlns:a16="http://schemas.microsoft.com/office/drawing/2014/main" id="{66E5BDCA-F227-E736-6E03-1896F9CCBA66}"/>
              </a:ext>
            </a:extLst>
          </p:cNvPr>
          <p:cNvGraphicFramePr>
            <a:graphicFrameLocks noGrp="1"/>
          </p:cNvGraphicFramePr>
          <p:nvPr>
            <p:extLst>
              <p:ext uri="{D42A27DB-BD31-4B8C-83A1-F6EECF244321}">
                <p14:modId xmlns:p14="http://schemas.microsoft.com/office/powerpoint/2010/main" val="2136487603"/>
              </p:ext>
            </p:extLst>
          </p:nvPr>
        </p:nvGraphicFramePr>
        <p:xfrm>
          <a:off x="1315575" y="1401655"/>
          <a:ext cx="6696771" cy="3109268"/>
        </p:xfrm>
        <a:graphic>
          <a:graphicData uri="http://schemas.openxmlformats.org/drawingml/2006/table">
            <a:tbl>
              <a:tblPr firstRow="1" firstCol="1" bandRow="1"/>
              <a:tblGrid>
                <a:gridCol w="2787707">
                  <a:extLst>
                    <a:ext uri="{9D8B030D-6E8A-4147-A177-3AD203B41FA5}">
                      <a16:colId xmlns:a16="http://schemas.microsoft.com/office/drawing/2014/main" val="4232508707"/>
                    </a:ext>
                  </a:extLst>
                </a:gridCol>
                <a:gridCol w="3909064">
                  <a:extLst>
                    <a:ext uri="{9D8B030D-6E8A-4147-A177-3AD203B41FA5}">
                      <a16:colId xmlns:a16="http://schemas.microsoft.com/office/drawing/2014/main" val="4262179738"/>
                    </a:ext>
                  </a:extLst>
                </a:gridCol>
              </a:tblGrid>
              <a:tr h="230758">
                <a:tc>
                  <a:txBody>
                    <a:bodyPr/>
                    <a:lstStyle/>
                    <a:p>
                      <a:pPr algn="ctr">
                        <a:lnSpc>
                          <a:spcPct val="100000"/>
                        </a:lnSpc>
                        <a:spcAft>
                          <a:spcPts val="800"/>
                        </a:spcAft>
                      </a:pPr>
                      <a:r>
                        <a:rPr lang="nl-NL"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hỏi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800"/>
                        </a:spcAft>
                      </a:pPr>
                      <a:r>
                        <a:rPr lang="nl-NL"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trả lời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2936351"/>
                  </a:ext>
                </a:extLst>
              </a:tr>
              <a:tr h="352689">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viết kể về sự việc gì?</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71551597"/>
                  </a:ext>
                </a:extLst>
              </a:tr>
              <a:tr h="573196">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việc đó có thật không và liên quan tới nhân vật nào?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28849633"/>
                  </a:ext>
                </a:extLst>
              </a:tr>
              <a:tr h="539478">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biến của sự việc như thế nào?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30472684"/>
                  </a:ext>
                </a:extLst>
              </a:tr>
              <a:tr h="520547">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việc đó có nghĩa ra sao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99767660"/>
                  </a:ext>
                </a:extLst>
              </a:tr>
              <a:tr h="461515">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viết bày tỏ suy nghĩ gì về sự việc được kể</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3708425"/>
                  </a:ext>
                </a:extLst>
              </a:tr>
              <a:tr h="431085">
                <a:tc>
                  <a:txBody>
                    <a:bodyPr/>
                    <a:lstStyle/>
                    <a:p>
                      <a:pPr algn="just">
                        <a:lnSpc>
                          <a:spcPct val="100000"/>
                        </a:lnSpc>
                        <a:spcAft>
                          <a:spcPts val="80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 ra yếu tố miêu tả trong bài viết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4457310"/>
                  </a:ext>
                </a:extLst>
              </a:tr>
            </a:tbl>
          </a:graphicData>
        </a:graphic>
      </p:graphicFrame>
      <p:pic>
        <p:nvPicPr>
          <p:cNvPr id="3702" name="图片 8">
            <a:extLst>
              <a:ext uri="{FF2B5EF4-FFF2-40B4-BE49-F238E27FC236}">
                <a16:creationId xmlns:a16="http://schemas.microsoft.com/office/drawing/2014/main" id="{0680725C-81F9-6C89-4BE6-15BA93751518}"/>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418459" y="2671744"/>
            <a:ext cx="2077679" cy="2576322"/>
          </a:xfrm>
          <a:prstGeom prst="rect">
            <a:avLst/>
          </a:prstGeom>
        </p:spPr>
      </p:pic>
      <p:pic>
        <p:nvPicPr>
          <p:cNvPr id="3703" name="图片 9">
            <a:extLst>
              <a:ext uri="{FF2B5EF4-FFF2-40B4-BE49-F238E27FC236}">
                <a16:creationId xmlns:a16="http://schemas.microsoft.com/office/drawing/2014/main" id="{9833360E-D390-5F6B-1923-A402F7974438}"/>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7381036" y="2689334"/>
            <a:ext cx="2094845" cy="2576322"/>
          </a:xfrm>
          <a:prstGeom prst="rect">
            <a:avLst/>
          </a:prstGeom>
        </p:spPr>
      </p:pic>
    </p:spTree>
    <p:extLst>
      <p:ext uri="{BB962C8B-B14F-4D97-AF65-F5344CB8AC3E}">
        <p14:creationId xmlns:p14="http://schemas.microsoft.com/office/powerpoint/2010/main" val="760902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02"/>
                                        </p:tgtEl>
                                        <p:attrNameLst>
                                          <p:attrName>style.visibility</p:attrName>
                                        </p:attrNameLst>
                                      </p:cBhvr>
                                      <p:to>
                                        <p:strVal val="visible"/>
                                      </p:to>
                                    </p:set>
                                    <p:animEffect transition="in" filter="barn(inVertical)">
                                      <p:cBhvr>
                                        <p:cTn id="7" dur="500"/>
                                        <p:tgtEl>
                                          <p:spTgt spid="3702"/>
                                        </p:tgtEl>
                                      </p:cBhvr>
                                    </p:animEffect>
                                  </p:childTnLst>
                                </p:cTn>
                              </p:par>
                              <p:par>
                                <p:cTn id="8" presetID="16" presetClass="entr" presetSubtype="21" fill="hold" nodeType="withEffect">
                                  <p:stCondLst>
                                    <p:cond delay="0"/>
                                  </p:stCondLst>
                                  <p:childTnLst>
                                    <p:set>
                                      <p:cBhvr>
                                        <p:cTn id="9" dur="1" fill="hold">
                                          <p:stCondLst>
                                            <p:cond delay="0"/>
                                          </p:stCondLst>
                                        </p:cTn>
                                        <p:tgtEl>
                                          <p:spTgt spid="3703"/>
                                        </p:tgtEl>
                                        <p:attrNameLst>
                                          <p:attrName>style.visibility</p:attrName>
                                        </p:attrNameLst>
                                      </p:cBhvr>
                                      <p:to>
                                        <p:strVal val="visible"/>
                                      </p:to>
                                    </p:set>
                                    <p:animEffect transition="in" filter="barn(inVertical)">
                                      <p:cBhvr>
                                        <p:cTn id="10" dur="500"/>
                                        <p:tgtEl>
                                          <p:spTgt spid="370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700"/>
                                        </p:tgtEl>
                                        <p:attrNameLst>
                                          <p:attrName>style.visibility</p:attrName>
                                        </p:attrNameLst>
                                      </p:cBhvr>
                                      <p:to>
                                        <p:strVal val="visible"/>
                                      </p:to>
                                    </p:set>
                                    <p:animEffect transition="in" filter="wipe(down)">
                                      <p:cBhvr>
                                        <p:cTn id="15" dur="500"/>
                                        <p:tgtEl>
                                          <p:spTgt spid="3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562445"/>
            <a:ext cx="645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anose="02020603050405020304" pitchFamily="18" charset="0"/>
                <a:cs typeface="Times New Roman" panose="02020603050405020304" pitchFamily="18" charset="0"/>
              </a:rPr>
              <a:t>II. </a:t>
            </a:r>
            <a:r>
              <a:rPr lang="en-US">
                <a:latin typeface="Times New Roman" panose="02020603050405020304" pitchFamily="18" charset="0"/>
                <a:cs typeface="Times New Roman" panose="02020603050405020304" pitchFamily="18" charset="0"/>
              </a:rPr>
              <a:t>Phân tích bài viết tham khảo</a:t>
            </a:r>
            <a:endParaRPr>
              <a:latin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700" name="Table 3699">
            <a:extLst>
              <a:ext uri="{FF2B5EF4-FFF2-40B4-BE49-F238E27FC236}">
                <a16:creationId xmlns:a16="http://schemas.microsoft.com/office/drawing/2014/main" id="{66E5BDCA-F227-E736-6E03-1896F9CCBA66}"/>
              </a:ext>
            </a:extLst>
          </p:cNvPr>
          <p:cNvGraphicFramePr>
            <a:graphicFrameLocks noGrp="1"/>
          </p:cNvGraphicFramePr>
          <p:nvPr/>
        </p:nvGraphicFramePr>
        <p:xfrm>
          <a:off x="1354607" y="1366341"/>
          <a:ext cx="6451880" cy="3545899"/>
        </p:xfrm>
        <a:graphic>
          <a:graphicData uri="http://schemas.openxmlformats.org/drawingml/2006/table">
            <a:tbl>
              <a:tblPr firstRow="1" firstCol="1" bandRow="1"/>
              <a:tblGrid>
                <a:gridCol w="2239805">
                  <a:extLst>
                    <a:ext uri="{9D8B030D-6E8A-4147-A177-3AD203B41FA5}">
                      <a16:colId xmlns:a16="http://schemas.microsoft.com/office/drawing/2014/main" val="4232508707"/>
                    </a:ext>
                  </a:extLst>
                </a:gridCol>
                <a:gridCol w="4212075">
                  <a:extLst>
                    <a:ext uri="{9D8B030D-6E8A-4147-A177-3AD203B41FA5}">
                      <a16:colId xmlns:a16="http://schemas.microsoft.com/office/drawing/2014/main" val="4262179738"/>
                    </a:ext>
                  </a:extLst>
                </a:gridCol>
              </a:tblGrid>
              <a:tr h="233831">
                <a:tc>
                  <a:txBody>
                    <a:bodyPr/>
                    <a:lstStyle/>
                    <a:p>
                      <a:pPr algn="ctr">
                        <a:lnSpc>
                          <a:spcPct val="100000"/>
                        </a:lnSpc>
                        <a:spcAft>
                          <a:spcPts val="800"/>
                        </a:spcAft>
                      </a:pPr>
                      <a:r>
                        <a:rPr lang="nl-NL"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hỏi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800"/>
                        </a:spcAft>
                      </a:pPr>
                      <a:r>
                        <a:rPr lang="nl-NL"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trả lời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2936351"/>
                  </a:ext>
                </a:extLst>
              </a:tr>
              <a:tr h="233831">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viết kể về sự việc gì?</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viết kể về màn “trình diễn” ánh sáng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71551597"/>
                  </a:ext>
                </a:extLst>
              </a:tr>
              <a:tr h="467662">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việc đó có thật không và liên quan tới nhân vật nào?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việc có thật và liên quan đến nhà khoa học nổi tiếng Thô-mát Ê-đi-sơn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28849633"/>
                  </a:ext>
                </a:extLst>
              </a:tr>
              <a:tr h="710219">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biến của sự việc như thế nào?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Ê</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-đi-sơn đã cho treo hàng trăm bóng đèn điện quanh phòng thí nghiệm, quanh nhà và dọc con đường nơi ông sống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30472684"/>
                  </a:ext>
                </a:extLst>
              </a:tr>
              <a:tr h="710219">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việc đó có nghĩa ra sao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Màn</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“trình diễn” ánh sáng của Ê-đi –sơn mở đầu cho việc đưa ánh sáng đèn điện đến với cuộc sống của con người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99767660"/>
                  </a:ext>
                </a:extLst>
              </a:tr>
              <a:tr h="467662">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viết bày tỏ suy nghĩ gì về sự việc được kể</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Màn</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“trình diễn” ánh sáng đó đã mở ra một kỉ nguyên ánh sáng mới, làm thay đổi thế giới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3708425"/>
                  </a:ext>
                </a:extLst>
              </a:tr>
              <a:tr h="722475">
                <a:tc>
                  <a:txBody>
                    <a:bodyPr/>
                    <a:lstStyle/>
                    <a:p>
                      <a:pPr algn="just">
                        <a:lnSpc>
                          <a:spcPct val="100000"/>
                        </a:lnSpc>
                        <a:spcAft>
                          <a:spcPts val="800"/>
                        </a:spcAft>
                      </a:pP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 ra yếu tố miêu tả trong bài viết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chiếc bóng đèn có vỏ ngoài được làm bằng thủy tinh cách nhiệt, bên trong có chứa dây đốt làm bằng sợi carbon, tỏa ra thứ ánh sáng liên tục và dìu dịu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000" marR="4800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4457310"/>
                  </a:ext>
                </a:extLst>
              </a:tr>
            </a:tbl>
          </a:graphicData>
        </a:graphic>
      </p:graphicFrame>
      <p:pic>
        <p:nvPicPr>
          <p:cNvPr id="3702" name="图片 8">
            <a:extLst>
              <a:ext uri="{FF2B5EF4-FFF2-40B4-BE49-F238E27FC236}">
                <a16:creationId xmlns:a16="http://schemas.microsoft.com/office/drawing/2014/main" id="{0680725C-81F9-6C89-4BE6-15BA93751518}"/>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418459" y="2671744"/>
            <a:ext cx="2077679" cy="2576322"/>
          </a:xfrm>
          <a:prstGeom prst="rect">
            <a:avLst/>
          </a:prstGeom>
        </p:spPr>
      </p:pic>
      <p:pic>
        <p:nvPicPr>
          <p:cNvPr id="3703" name="图片 9">
            <a:extLst>
              <a:ext uri="{FF2B5EF4-FFF2-40B4-BE49-F238E27FC236}">
                <a16:creationId xmlns:a16="http://schemas.microsoft.com/office/drawing/2014/main" id="{9833360E-D390-5F6B-1923-A402F7974438}"/>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7381036" y="2689334"/>
            <a:ext cx="2094845" cy="2576322"/>
          </a:xfrm>
          <a:prstGeom prst="rect">
            <a:avLst/>
          </a:prstGeom>
        </p:spPr>
      </p:pic>
    </p:spTree>
    <p:extLst>
      <p:ext uri="{BB962C8B-B14F-4D97-AF65-F5344CB8AC3E}">
        <p14:creationId xmlns:p14="http://schemas.microsoft.com/office/powerpoint/2010/main" val="226859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02"/>
                                        </p:tgtEl>
                                        <p:attrNameLst>
                                          <p:attrName>style.visibility</p:attrName>
                                        </p:attrNameLst>
                                      </p:cBhvr>
                                      <p:to>
                                        <p:strVal val="visible"/>
                                      </p:to>
                                    </p:set>
                                    <p:animEffect transition="in" filter="barn(inVertical)">
                                      <p:cBhvr>
                                        <p:cTn id="7" dur="500"/>
                                        <p:tgtEl>
                                          <p:spTgt spid="3702"/>
                                        </p:tgtEl>
                                      </p:cBhvr>
                                    </p:animEffect>
                                  </p:childTnLst>
                                </p:cTn>
                              </p:par>
                              <p:par>
                                <p:cTn id="8" presetID="16" presetClass="entr" presetSubtype="21" fill="hold" nodeType="withEffect">
                                  <p:stCondLst>
                                    <p:cond delay="0"/>
                                  </p:stCondLst>
                                  <p:childTnLst>
                                    <p:set>
                                      <p:cBhvr>
                                        <p:cTn id="9" dur="1" fill="hold">
                                          <p:stCondLst>
                                            <p:cond delay="0"/>
                                          </p:stCondLst>
                                        </p:cTn>
                                        <p:tgtEl>
                                          <p:spTgt spid="3703"/>
                                        </p:tgtEl>
                                        <p:attrNameLst>
                                          <p:attrName>style.visibility</p:attrName>
                                        </p:attrNameLst>
                                      </p:cBhvr>
                                      <p:to>
                                        <p:strVal val="visible"/>
                                      </p:to>
                                    </p:set>
                                    <p:animEffect transition="in" filter="barn(inVertical)">
                                      <p:cBhvr>
                                        <p:cTn id="10" dur="500"/>
                                        <p:tgtEl>
                                          <p:spTgt spid="370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700"/>
                                        </p:tgtEl>
                                        <p:attrNameLst>
                                          <p:attrName>style.visibility</p:attrName>
                                        </p:attrNameLst>
                                      </p:cBhvr>
                                      <p:to>
                                        <p:strVal val="visible"/>
                                      </p:to>
                                    </p:set>
                                    <p:animEffect transition="in" filter="wheel(1)">
                                      <p:cBhvr>
                                        <p:cTn id="15" dur="2000"/>
                                        <p:tgtEl>
                                          <p:spTgt spid="3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58BD3DC2-8A02-A5E6-2614-3784F0F48707}"/>
              </a:ext>
            </a:extLst>
          </p:cNvPr>
          <p:cNvGrpSpPr/>
          <p:nvPr/>
        </p:nvGrpSpPr>
        <p:grpSpPr>
          <a:xfrm>
            <a:off x="915576" y="521800"/>
            <a:ext cx="7312848" cy="3859157"/>
            <a:chOff x="417022" y="139833"/>
            <a:chExt cx="8458812" cy="4578233"/>
          </a:xfrm>
        </p:grpSpPr>
        <p:grpSp>
          <p:nvGrpSpPr>
            <p:cNvPr id="4" name="Google Shape;1286;p50">
              <a:extLst>
                <a:ext uri="{FF2B5EF4-FFF2-40B4-BE49-F238E27FC236}">
                  <a16:creationId xmlns:a16="http://schemas.microsoft.com/office/drawing/2014/main" id="{2A824E42-8C33-756A-E6E8-8750910DC6FD}"/>
                </a:ext>
              </a:extLst>
            </p:cNvPr>
            <p:cNvGrpSpPr/>
            <p:nvPr/>
          </p:nvGrpSpPr>
          <p:grpSpPr>
            <a:xfrm>
              <a:off x="417022" y="139833"/>
              <a:ext cx="8458812" cy="4578233"/>
              <a:chOff x="342594" y="166475"/>
              <a:chExt cx="8458812" cy="4578233"/>
            </a:xfrm>
          </p:grpSpPr>
          <p:sp>
            <p:nvSpPr>
              <p:cNvPr id="5" name="Google Shape;1287;p50">
                <a:extLst>
                  <a:ext uri="{FF2B5EF4-FFF2-40B4-BE49-F238E27FC236}">
                    <a16:creationId xmlns:a16="http://schemas.microsoft.com/office/drawing/2014/main" id="{3B41A6E6-A372-A566-52D1-F7AF395BF28D}"/>
                  </a:ext>
                </a:extLst>
              </p:cNvPr>
              <p:cNvSpPr/>
              <p:nvPr/>
            </p:nvSpPr>
            <p:spPr>
              <a:xfrm>
                <a:off x="2918710" y="1489273"/>
                <a:ext cx="1223506" cy="659993"/>
              </a:xfrm>
              <a:custGeom>
                <a:avLst/>
                <a:gdLst/>
                <a:ahLst/>
                <a:cxnLst/>
                <a:rect l="l" t="t" r="r" b="b"/>
                <a:pathLst>
                  <a:path w="23968" h="12929" extrusionOk="0">
                    <a:moveTo>
                      <a:pt x="6635" y="0"/>
                    </a:moveTo>
                    <a:cubicBezTo>
                      <a:pt x="4499" y="4007"/>
                      <a:pt x="2136" y="8128"/>
                      <a:pt x="0" y="12135"/>
                    </a:cubicBezTo>
                    <a:lnTo>
                      <a:pt x="23967" y="12929"/>
                    </a:lnTo>
                    <a:cubicBezTo>
                      <a:pt x="23646" y="9697"/>
                      <a:pt x="23344" y="6408"/>
                      <a:pt x="23003" y="3195"/>
                    </a:cubicBezTo>
                    <a:cubicBezTo>
                      <a:pt x="22403" y="3227"/>
                      <a:pt x="21802" y="3243"/>
                      <a:pt x="21200" y="3243"/>
                    </a:cubicBezTo>
                    <a:cubicBezTo>
                      <a:pt x="16195" y="3243"/>
                      <a:pt x="11174" y="2126"/>
                      <a:pt x="6635" y="0"/>
                    </a:cubicBezTo>
                    <a:close/>
                  </a:path>
                </a:pathLst>
              </a:custGeom>
              <a:solidFill>
                <a:srgbClr val="F795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288;p50">
                <a:extLst>
                  <a:ext uri="{FF2B5EF4-FFF2-40B4-BE49-F238E27FC236}">
                    <a16:creationId xmlns:a16="http://schemas.microsoft.com/office/drawing/2014/main" id="{D63C10F1-5863-8C54-7E95-D1034609E3A6}"/>
                  </a:ext>
                </a:extLst>
              </p:cNvPr>
              <p:cNvSpPr/>
              <p:nvPr/>
            </p:nvSpPr>
            <p:spPr>
              <a:xfrm>
                <a:off x="6054387" y="974069"/>
                <a:ext cx="2747019" cy="1653786"/>
              </a:xfrm>
              <a:custGeom>
                <a:avLst/>
                <a:gdLst/>
                <a:ahLst/>
                <a:cxnLst/>
                <a:rect l="l" t="t" r="r" b="b"/>
                <a:pathLst>
                  <a:path w="53813" h="32397" extrusionOk="0">
                    <a:moveTo>
                      <a:pt x="27067" y="0"/>
                    </a:moveTo>
                    <a:cubicBezTo>
                      <a:pt x="22852" y="756"/>
                      <a:pt x="18826" y="1493"/>
                      <a:pt x="14630" y="2287"/>
                    </a:cubicBezTo>
                    <a:cubicBezTo>
                      <a:pt x="11644" y="2854"/>
                      <a:pt x="8998" y="3875"/>
                      <a:pt x="6163" y="5009"/>
                    </a:cubicBezTo>
                    <a:cubicBezTo>
                      <a:pt x="4121" y="5822"/>
                      <a:pt x="2061" y="6653"/>
                      <a:pt x="1" y="7466"/>
                    </a:cubicBezTo>
                    <a:lnTo>
                      <a:pt x="8998" y="32397"/>
                    </a:lnTo>
                    <a:cubicBezTo>
                      <a:pt x="12627" y="31981"/>
                      <a:pt x="16294" y="31981"/>
                      <a:pt x="19961" y="31981"/>
                    </a:cubicBezTo>
                    <a:cubicBezTo>
                      <a:pt x="25971" y="31962"/>
                      <a:pt x="32076" y="31603"/>
                      <a:pt x="38068" y="31603"/>
                    </a:cubicBezTo>
                    <a:cubicBezTo>
                      <a:pt x="38408" y="28465"/>
                      <a:pt x="38692" y="25403"/>
                      <a:pt x="39032" y="22266"/>
                    </a:cubicBezTo>
                    <a:cubicBezTo>
                      <a:pt x="44003" y="20943"/>
                      <a:pt x="48861" y="19657"/>
                      <a:pt x="53813" y="18353"/>
                    </a:cubicBezTo>
                    <a:cubicBezTo>
                      <a:pt x="52149" y="16104"/>
                      <a:pt x="50562" y="13836"/>
                      <a:pt x="48766" y="11662"/>
                    </a:cubicBezTo>
                    <a:lnTo>
                      <a:pt x="48766" y="11681"/>
                    </a:lnTo>
                    <a:cubicBezTo>
                      <a:pt x="46366" y="8751"/>
                      <a:pt x="43020" y="6937"/>
                      <a:pt x="39712" y="5104"/>
                    </a:cubicBezTo>
                    <a:cubicBezTo>
                      <a:pt x="36726" y="3440"/>
                      <a:pt x="33910" y="1739"/>
                      <a:pt x="30923" y="76"/>
                    </a:cubicBezTo>
                    <a:cubicBezTo>
                      <a:pt x="30415" y="479"/>
                      <a:pt x="29776" y="704"/>
                      <a:pt x="29127" y="704"/>
                    </a:cubicBezTo>
                    <a:cubicBezTo>
                      <a:pt x="29077" y="704"/>
                      <a:pt x="29027" y="702"/>
                      <a:pt x="28976" y="700"/>
                    </a:cubicBezTo>
                    <a:cubicBezTo>
                      <a:pt x="28277" y="643"/>
                      <a:pt x="27559" y="492"/>
                      <a:pt x="27067" y="0"/>
                    </a:cubicBezTo>
                    <a:close/>
                  </a:path>
                </a:pathLst>
              </a:custGeom>
              <a:solidFill>
                <a:srgbClr val="C7CD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289;p50">
                <a:extLst>
                  <a:ext uri="{FF2B5EF4-FFF2-40B4-BE49-F238E27FC236}">
                    <a16:creationId xmlns:a16="http://schemas.microsoft.com/office/drawing/2014/main" id="{9DCD49E4-E079-F1A5-874A-A393DCB729E1}"/>
                  </a:ext>
                </a:extLst>
              </p:cNvPr>
              <p:cNvSpPr/>
              <p:nvPr/>
            </p:nvSpPr>
            <p:spPr>
              <a:xfrm>
                <a:off x="685110" y="1051250"/>
                <a:ext cx="2706538" cy="1158829"/>
              </a:xfrm>
              <a:custGeom>
                <a:avLst/>
                <a:gdLst/>
                <a:ahLst/>
                <a:cxnLst/>
                <a:rect l="l" t="t" r="r" b="b"/>
                <a:pathLst>
                  <a:path w="53020" h="22701" extrusionOk="0">
                    <a:moveTo>
                      <a:pt x="24403" y="0"/>
                    </a:moveTo>
                    <a:cubicBezTo>
                      <a:pt x="21000" y="605"/>
                      <a:pt x="17598" y="1210"/>
                      <a:pt x="14177" y="1815"/>
                    </a:cubicBezTo>
                    <a:cubicBezTo>
                      <a:pt x="12173" y="2174"/>
                      <a:pt x="10264" y="3100"/>
                      <a:pt x="8544" y="4196"/>
                    </a:cubicBezTo>
                    <a:cubicBezTo>
                      <a:pt x="5652" y="6049"/>
                      <a:pt x="2817" y="8203"/>
                      <a:pt x="1" y="10150"/>
                    </a:cubicBezTo>
                    <a:cubicBezTo>
                      <a:pt x="4235" y="14006"/>
                      <a:pt x="8355" y="17975"/>
                      <a:pt x="12608" y="21831"/>
                    </a:cubicBezTo>
                    <a:lnTo>
                      <a:pt x="44740" y="22701"/>
                    </a:lnTo>
                    <a:cubicBezTo>
                      <a:pt x="47557" y="18013"/>
                      <a:pt x="50203" y="13477"/>
                      <a:pt x="53019" y="8789"/>
                    </a:cubicBezTo>
                    <a:cubicBezTo>
                      <a:pt x="48464" y="6483"/>
                      <a:pt x="43757" y="4801"/>
                      <a:pt x="38843" y="3403"/>
                    </a:cubicBezTo>
                    <a:cubicBezTo>
                      <a:pt x="33834" y="1985"/>
                      <a:pt x="29336" y="756"/>
                      <a:pt x="29336" y="756"/>
                    </a:cubicBezTo>
                    <a:cubicBezTo>
                      <a:pt x="28976" y="1716"/>
                      <a:pt x="27963" y="2365"/>
                      <a:pt x="26946" y="2365"/>
                    </a:cubicBezTo>
                    <a:cubicBezTo>
                      <a:pt x="26842" y="2365"/>
                      <a:pt x="26737" y="2358"/>
                      <a:pt x="26633" y="2344"/>
                    </a:cubicBezTo>
                    <a:cubicBezTo>
                      <a:pt x="25518" y="2174"/>
                      <a:pt x="24497" y="1134"/>
                      <a:pt x="24403" y="0"/>
                    </a:cubicBezTo>
                    <a:close/>
                  </a:path>
                </a:pathLst>
              </a:custGeom>
              <a:solidFill>
                <a:srgbClr val="C7CD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290;p50">
                <a:extLst>
                  <a:ext uri="{FF2B5EF4-FFF2-40B4-BE49-F238E27FC236}">
                    <a16:creationId xmlns:a16="http://schemas.microsoft.com/office/drawing/2014/main" id="{18EC247E-E85A-A526-C2D9-DF4693D7606E}"/>
                  </a:ext>
                </a:extLst>
              </p:cNvPr>
              <p:cNvSpPr/>
              <p:nvPr/>
            </p:nvSpPr>
            <p:spPr>
              <a:xfrm>
                <a:off x="6636204" y="1084991"/>
                <a:ext cx="161157" cy="617573"/>
              </a:xfrm>
              <a:custGeom>
                <a:avLst/>
                <a:gdLst/>
                <a:ahLst/>
                <a:cxnLst/>
                <a:rect l="l" t="t" r="r" b="b"/>
                <a:pathLst>
                  <a:path w="3157" h="12098" fill="none" extrusionOk="0">
                    <a:moveTo>
                      <a:pt x="0" y="12098"/>
                    </a:moveTo>
                    <a:cubicBezTo>
                      <a:pt x="775" y="9187"/>
                      <a:pt x="2401" y="2912"/>
                      <a:pt x="3157"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291;p50">
                <a:extLst>
                  <a:ext uri="{FF2B5EF4-FFF2-40B4-BE49-F238E27FC236}">
                    <a16:creationId xmlns:a16="http://schemas.microsoft.com/office/drawing/2014/main" id="{A3D86254-51C4-C1D4-7305-270D623C94D8}"/>
                  </a:ext>
                </a:extLst>
              </p:cNvPr>
              <p:cNvSpPr/>
              <p:nvPr/>
            </p:nvSpPr>
            <p:spPr>
              <a:xfrm>
                <a:off x="1373051" y="1075343"/>
                <a:ext cx="1438672" cy="1114469"/>
              </a:xfrm>
              <a:custGeom>
                <a:avLst/>
                <a:gdLst/>
                <a:ahLst/>
                <a:cxnLst/>
                <a:rect l="l" t="t" r="r" b="b"/>
                <a:pathLst>
                  <a:path w="28183" h="21832" extrusionOk="0">
                    <a:moveTo>
                      <a:pt x="4877" y="1"/>
                    </a:moveTo>
                    <a:cubicBezTo>
                      <a:pt x="4008" y="133"/>
                      <a:pt x="3081" y="360"/>
                      <a:pt x="2212" y="492"/>
                    </a:cubicBezTo>
                    <a:cubicBezTo>
                      <a:pt x="2496" y="4216"/>
                      <a:pt x="2760" y="7939"/>
                      <a:pt x="3025" y="11663"/>
                    </a:cubicBezTo>
                    <a:cubicBezTo>
                      <a:pt x="3252" y="14989"/>
                      <a:pt x="2155" y="18429"/>
                      <a:pt x="1" y="20962"/>
                    </a:cubicBezTo>
                    <a:lnTo>
                      <a:pt x="28182" y="21832"/>
                    </a:lnTo>
                    <a:cubicBezTo>
                      <a:pt x="27502" y="19866"/>
                      <a:pt x="26538" y="18203"/>
                      <a:pt x="26122" y="16161"/>
                    </a:cubicBezTo>
                    <a:cubicBezTo>
                      <a:pt x="25158" y="11417"/>
                      <a:pt x="24327" y="6616"/>
                      <a:pt x="23381" y="1872"/>
                    </a:cubicBezTo>
                    <a:cubicBezTo>
                      <a:pt x="22436" y="1607"/>
                      <a:pt x="21491" y="1437"/>
                      <a:pt x="20565" y="1173"/>
                    </a:cubicBezTo>
                    <a:lnTo>
                      <a:pt x="20565" y="1173"/>
                    </a:lnTo>
                    <a:cubicBezTo>
                      <a:pt x="20905" y="4896"/>
                      <a:pt x="21208" y="8582"/>
                      <a:pt x="21548" y="12306"/>
                    </a:cubicBezTo>
                    <a:cubicBezTo>
                      <a:pt x="16766" y="12154"/>
                      <a:pt x="12060" y="12154"/>
                      <a:pt x="7278" y="12003"/>
                    </a:cubicBezTo>
                    <a:cubicBezTo>
                      <a:pt x="6484" y="7958"/>
                      <a:pt x="5652" y="4065"/>
                      <a:pt x="4877" y="1"/>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292;p50">
                <a:extLst>
                  <a:ext uri="{FF2B5EF4-FFF2-40B4-BE49-F238E27FC236}">
                    <a16:creationId xmlns:a16="http://schemas.microsoft.com/office/drawing/2014/main" id="{D1917050-C4CD-FEC0-74F4-10EF14388ED4}"/>
                  </a:ext>
                </a:extLst>
              </p:cNvPr>
              <p:cNvSpPr/>
              <p:nvPr/>
            </p:nvSpPr>
            <p:spPr>
              <a:xfrm>
                <a:off x="4652523" y="1225877"/>
                <a:ext cx="2074468" cy="1267867"/>
              </a:xfrm>
              <a:custGeom>
                <a:avLst/>
                <a:gdLst/>
                <a:ahLst/>
                <a:cxnLst/>
                <a:rect l="l" t="t" r="r" b="b"/>
                <a:pathLst>
                  <a:path w="40638" h="24837" extrusionOk="0">
                    <a:moveTo>
                      <a:pt x="19771" y="0"/>
                    </a:moveTo>
                    <a:cubicBezTo>
                      <a:pt x="16066" y="1437"/>
                      <a:pt x="12362" y="2873"/>
                      <a:pt x="8657" y="4329"/>
                    </a:cubicBezTo>
                    <a:cubicBezTo>
                      <a:pt x="4914" y="5765"/>
                      <a:pt x="2117" y="8846"/>
                      <a:pt x="0" y="12248"/>
                    </a:cubicBezTo>
                    <a:lnTo>
                      <a:pt x="8751" y="24837"/>
                    </a:lnTo>
                    <a:cubicBezTo>
                      <a:pt x="19298" y="23381"/>
                      <a:pt x="30091" y="21926"/>
                      <a:pt x="40638" y="20489"/>
                    </a:cubicBezTo>
                    <a:cubicBezTo>
                      <a:pt x="40468" y="17805"/>
                      <a:pt x="40317" y="15046"/>
                      <a:pt x="40165" y="12305"/>
                    </a:cubicBezTo>
                    <a:cubicBezTo>
                      <a:pt x="39958" y="8355"/>
                      <a:pt x="37292" y="4953"/>
                      <a:pt x="33531" y="3724"/>
                    </a:cubicBezTo>
                    <a:lnTo>
                      <a:pt x="33474" y="3686"/>
                    </a:lnTo>
                    <a:cubicBezTo>
                      <a:pt x="30072" y="2571"/>
                      <a:pt x="26859" y="1494"/>
                      <a:pt x="23457" y="360"/>
                    </a:cubicBezTo>
                    <a:cubicBezTo>
                      <a:pt x="23066" y="1038"/>
                      <a:pt x="22296" y="1473"/>
                      <a:pt x="21513" y="1473"/>
                    </a:cubicBezTo>
                    <a:cubicBezTo>
                      <a:pt x="21424" y="1473"/>
                      <a:pt x="21334" y="1467"/>
                      <a:pt x="21245" y="1456"/>
                    </a:cubicBezTo>
                    <a:cubicBezTo>
                      <a:pt x="20395" y="1342"/>
                      <a:pt x="19979" y="832"/>
                      <a:pt x="19771"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293;p50">
                <a:extLst>
                  <a:ext uri="{FF2B5EF4-FFF2-40B4-BE49-F238E27FC236}">
                    <a16:creationId xmlns:a16="http://schemas.microsoft.com/office/drawing/2014/main" id="{2C5C618C-0599-6346-B08F-8AC25E926BC7}"/>
                  </a:ext>
                </a:extLst>
              </p:cNvPr>
              <p:cNvSpPr/>
              <p:nvPr/>
            </p:nvSpPr>
            <p:spPr>
              <a:xfrm>
                <a:off x="6459637" y="1472887"/>
                <a:ext cx="45381" cy="668671"/>
              </a:xfrm>
              <a:custGeom>
                <a:avLst/>
                <a:gdLst/>
                <a:ahLst/>
                <a:cxnLst/>
                <a:rect l="l" t="t" r="r" b="b"/>
                <a:pathLst>
                  <a:path w="889" h="13099" fill="none" extrusionOk="0">
                    <a:moveTo>
                      <a:pt x="889" y="0"/>
                    </a:moveTo>
                    <a:cubicBezTo>
                      <a:pt x="170" y="4328"/>
                      <a:pt x="0" y="8732"/>
                      <a:pt x="378" y="1309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294;p50">
                <a:extLst>
                  <a:ext uri="{FF2B5EF4-FFF2-40B4-BE49-F238E27FC236}">
                    <a16:creationId xmlns:a16="http://schemas.microsoft.com/office/drawing/2014/main" id="{A77253F5-13DE-630C-0937-AFD9B37D5E29}"/>
                  </a:ext>
                </a:extLst>
              </p:cNvPr>
              <p:cNvSpPr/>
              <p:nvPr/>
            </p:nvSpPr>
            <p:spPr>
              <a:xfrm>
                <a:off x="5092484" y="1756548"/>
                <a:ext cx="726559" cy="247989"/>
              </a:xfrm>
              <a:custGeom>
                <a:avLst/>
                <a:gdLst/>
                <a:ahLst/>
                <a:cxnLst/>
                <a:rect l="l" t="t" r="r" b="b"/>
                <a:pathLst>
                  <a:path w="14233" h="4858" fill="none" extrusionOk="0">
                    <a:moveTo>
                      <a:pt x="14233" y="0"/>
                    </a:moveTo>
                    <a:cubicBezTo>
                      <a:pt x="9337" y="1134"/>
                      <a:pt x="4574" y="2760"/>
                      <a:pt x="0" y="485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295;p50">
                <a:extLst>
                  <a:ext uri="{FF2B5EF4-FFF2-40B4-BE49-F238E27FC236}">
                    <a16:creationId xmlns:a16="http://schemas.microsoft.com/office/drawing/2014/main" id="{D4E139DC-CDCD-0786-3DA0-7F371A96347F}"/>
                  </a:ext>
                </a:extLst>
              </p:cNvPr>
              <p:cNvSpPr/>
              <p:nvPr/>
            </p:nvSpPr>
            <p:spPr>
              <a:xfrm>
                <a:off x="5481298" y="1826940"/>
                <a:ext cx="83973" cy="359017"/>
              </a:xfrm>
              <a:custGeom>
                <a:avLst/>
                <a:gdLst/>
                <a:ahLst/>
                <a:cxnLst/>
                <a:rect l="l" t="t" r="r" b="b"/>
                <a:pathLst>
                  <a:path w="1645" h="7033" fill="none" extrusionOk="0">
                    <a:moveTo>
                      <a:pt x="1645" y="1"/>
                    </a:moveTo>
                    <a:cubicBezTo>
                      <a:pt x="284" y="2042"/>
                      <a:pt x="0" y="4764"/>
                      <a:pt x="945" y="703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296;p50">
                <a:extLst>
                  <a:ext uri="{FF2B5EF4-FFF2-40B4-BE49-F238E27FC236}">
                    <a16:creationId xmlns:a16="http://schemas.microsoft.com/office/drawing/2014/main" id="{70337559-DE2D-C02E-43E8-06567275F4EC}"/>
                  </a:ext>
                </a:extLst>
              </p:cNvPr>
              <p:cNvSpPr/>
              <p:nvPr/>
            </p:nvSpPr>
            <p:spPr>
              <a:xfrm>
                <a:off x="5071249" y="1462269"/>
                <a:ext cx="83973" cy="506595"/>
              </a:xfrm>
              <a:custGeom>
                <a:avLst/>
                <a:gdLst/>
                <a:ahLst/>
                <a:cxnLst/>
                <a:rect l="l" t="t" r="r" b="b"/>
                <a:pathLst>
                  <a:path w="1645" h="9924" fill="none" extrusionOk="0">
                    <a:moveTo>
                      <a:pt x="0" y="0"/>
                    </a:moveTo>
                    <a:lnTo>
                      <a:pt x="1645" y="9923"/>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97;p50">
                <a:extLst>
                  <a:ext uri="{FF2B5EF4-FFF2-40B4-BE49-F238E27FC236}">
                    <a16:creationId xmlns:a16="http://schemas.microsoft.com/office/drawing/2014/main" id="{72D793ED-C601-281F-C067-F3A4435B821F}"/>
                  </a:ext>
                </a:extLst>
              </p:cNvPr>
              <p:cNvSpPr/>
              <p:nvPr/>
            </p:nvSpPr>
            <p:spPr>
              <a:xfrm>
                <a:off x="3091397" y="1298260"/>
                <a:ext cx="2225058" cy="980316"/>
              </a:xfrm>
              <a:custGeom>
                <a:avLst/>
                <a:gdLst/>
                <a:ahLst/>
                <a:cxnLst/>
                <a:rect l="l" t="t" r="r" b="b"/>
                <a:pathLst>
                  <a:path w="43588" h="19204" extrusionOk="0">
                    <a:moveTo>
                      <a:pt x="23042" y="0"/>
                    </a:moveTo>
                    <a:cubicBezTo>
                      <a:pt x="23023" y="1021"/>
                      <a:pt x="22267" y="1985"/>
                      <a:pt x="21284" y="2268"/>
                    </a:cubicBezTo>
                    <a:cubicBezTo>
                      <a:pt x="21090" y="2320"/>
                      <a:pt x="20891" y="2345"/>
                      <a:pt x="20692" y="2345"/>
                    </a:cubicBezTo>
                    <a:cubicBezTo>
                      <a:pt x="19883" y="2345"/>
                      <a:pt x="19074" y="1930"/>
                      <a:pt x="18619" y="1247"/>
                    </a:cubicBezTo>
                    <a:cubicBezTo>
                      <a:pt x="16974" y="1928"/>
                      <a:pt x="15311" y="2627"/>
                      <a:pt x="13666" y="3327"/>
                    </a:cubicBezTo>
                    <a:cubicBezTo>
                      <a:pt x="9829" y="4914"/>
                      <a:pt x="5974" y="6842"/>
                      <a:pt x="3781" y="10358"/>
                    </a:cubicBezTo>
                    <a:lnTo>
                      <a:pt x="1" y="17465"/>
                    </a:lnTo>
                    <a:lnTo>
                      <a:pt x="43587" y="19204"/>
                    </a:lnTo>
                    <a:lnTo>
                      <a:pt x="41811" y="10679"/>
                    </a:lnTo>
                    <a:cubicBezTo>
                      <a:pt x="41073" y="7466"/>
                      <a:pt x="38616" y="4858"/>
                      <a:pt x="35573" y="3591"/>
                    </a:cubicBezTo>
                    <a:lnTo>
                      <a:pt x="35573" y="3572"/>
                    </a:lnTo>
                    <a:cubicBezTo>
                      <a:pt x="31509" y="1890"/>
                      <a:pt x="27370" y="775"/>
                      <a:pt x="23042"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98;p50">
                <a:extLst>
                  <a:ext uri="{FF2B5EF4-FFF2-40B4-BE49-F238E27FC236}">
                    <a16:creationId xmlns:a16="http://schemas.microsoft.com/office/drawing/2014/main" id="{B530212B-09B9-59AA-9FC1-BBF7E7A17490}"/>
                  </a:ext>
                </a:extLst>
              </p:cNvPr>
              <p:cNvSpPr/>
              <p:nvPr/>
            </p:nvSpPr>
            <p:spPr>
              <a:xfrm>
                <a:off x="8045826" y="1322353"/>
                <a:ext cx="142831" cy="770970"/>
              </a:xfrm>
              <a:custGeom>
                <a:avLst/>
                <a:gdLst/>
                <a:ahLst/>
                <a:cxnLst/>
                <a:rect l="l" t="t" r="r" b="b"/>
                <a:pathLst>
                  <a:path w="2798" h="15103" fill="none" extrusionOk="0">
                    <a:moveTo>
                      <a:pt x="0" y="15103"/>
                    </a:moveTo>
                    <a:cubicBezTo>
                      <a:pt x="926" y="10075"/>
                      <a:pt x="1871" y="5028"/>
                      <a:pt x="2797"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99;p50">
                <a:extLst>
                  <a:ext uri="{FF2B5EF4-FFF2-40B4-BE49-F238E27FC236}">
                    <a16:creationId xmlns:a16="http://schemas.microsoft.com/office/drawing/2014/main" id="{FBAA40F9-8899-8A02-79F9-4FE3A68F0E87}"/>
                  </a:ext>
                </a:extLst>
              </p:cNvPr>
              <p:cNvSpPr/>
              <p:nvPr/>
            </p:nvSpPr>
            <p:spPr>
              <a:xfrm>
                <a:off x="8065122" y="1817292"/>
                <a:ext cx="644577" cy="191122"/>
              </a:xfrm>
              <a:custGeom>
                <a:avLst/>
                <a:gdLst/>
                <a:ahLst/>
                <a:cxnLst/>
                <a:rect l="l" t="t" r="r" b="b"/>
                <a:pathLst>
                  <a:path w="12627" h="3744" fill="none" extrusionOk="0">
                    <a:moveTo>
                      <a:pt x="0" y="3743"/>
                    </a:moveTo>
                    <a:cubicBezTo>
                      <a:pt x="4215" y="2496"/>
                      <a:pt x="8411" y="1248"/>
                      <a:pt x="1262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300;p50">
                <a:extLst>
                  <a:ext uri="{FF2B5EF4-FFF2-40B4-BE49-F238E27FC236}">
                    <a16:creationId xmlns:a16="http://schemas.microsoft.com/office/drawing/2014/main" id="{782A2170-7E0A-BA24-A0EE-00FFFF78F5EF}"/>
                  </a:ext>
                </a:extLst>
              </p:cNvPr>
              <p:cNvSpPr/>
              <p:nvPr/>
            </p:nvSpPr>
            <p:spPr>
              <a:xfrm>
                <a:off x="7325063" y="1055078"/>
                <a:ext cx="442939" cy="175654"/>
              </a:xfrm>
              <a:custGeom>
                <a:avLst/>
                <a:gdLst/>
                <a:ahLst/>
                <a:cxnLst/>
                <a:rect l="l" t="t" r="r" b="b"/>
                <a:pathLst>
                  <a:path w="8677" h="3441" fill="none" extrusionOk="0">
                    <a:moveTo>
                      <a:pt x="1" y="1"/>
                    </a:moveTo>
                    <a:cubicBezTo>
                      <a:pt x="511" y="1834"/>
                      <a:pt x="2269" y="3233"/>
                      <a:pt x="4178" y="3346"/>
                    </a:cubicBezTo>
                    <a:cubicBezTo>
                      <a:pt x="6068" y="3441"/>
                      <a:pt x="7958" y="2231"/>
                      <a:pt x="8676" y="47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301;p50">
                <a:extLst>
                  <a:ext uri="{FF2B5EF4-FFF2-40B4-BE49-F238E27FC236}">
                    <a16:creationId xmlns:a16="http://schemas.microsoft.com/office/drawing/2014/main" id="{51F86868-FAC8-A2C8-CDC2-13BFF7E9A7BF}"/>
                  </a:ext>
                </a:extLst>
              </p:cNvPr>
              <p:cNvSpPr/>
              <p:nvPr/>
            </p:nvSpPr>
            <p:spPr>
              <a:xfrm>
                <a:off x="7756347" y="1950470"/>
                <a:ext cx="975518" cy="1207069"/>
              </a:xfrm>
              <a:custGeom>
                <a:avLst/>
                <a:gdLst/>
                <a:ahLst/>
                <a:cxnLst/>
                <a:rect l="l" t="t" r="r" b="b"/>
                <a:pathLst>
                  <a:path w="19110" h="23646" extrusionOk="0">
                    <a:moveTo>
                      <a:pt x="16917" y="0"/>
                    </a:moveTo>
                    <a:lnTo>
                      <a:pt x="5577" y="2892"/>
                    </a:lnTo>
                    <a:cubicBezTo>
                      <a:pt x="5406" y="4291"/>
                      <a:pt x="5161" y="5822"/>
                      <a:pt x="5009" y="7220"/>
                    </a:cubicBezTo>
                    <a:cubicBezTo>
                      <a:pt x="4046" y="8411"/>
                      <a:pt x="3100" y="9621"/>
                      <a:pt x="2155" y="10831"/>
                    </a:cubicBezTo>
                    <a:cubicBezTo>
                      <a:pt x="605" y="12777"/>
                      <a:pt x="1" y="15367"/>
                      <a:pt x="549" y="17805"/>
                    </a:cubicBezTo>
                    <a:cubicBezTo>
                      <a:pt x="1097" y="20243"/>
                      <a:pt x="2722" y="22417"/>
                      <a:pt x="4896" y="23627"/>
                    </a:cubicBezTo>
                    <a:cubicBezTo>
                      <a:pt x="5728" y="23589"/>
                      <a:pt x="6503" y="23646"/>
                      <a:pt x="7334" y="23513"/>
                    </a:cubicBezTo>
                    <a:cubicBezTo>
                      <a:pt x="8620" y="23286"/>
                      <a:pt x="9867" y="22946"/>
                      <a:pt x="11077" y="22474"/>
                    </a:cubicBezTo>
                    <a:cubicBezTo>
                      <a:pt x="13685" y="21472"/>
                      <a:pt x="15840" y="19374"/>
                      <a:pt x="17201" y="16936"/>
                    </a:cubicBezTo>
                    <a:cubicBezTo>
                      <a:pt x="18562" y="14497"/>
                      <a:pt x="19110" y="11624"/>
                      <a:pt x="18713" y="8865"/>
                    </a:cubicBezTo>
                    <a:cubicBezTo>
                      <a:pt x="18297" y="5916"/>
                      <a:pt x="17768" y="2854"/>
                      <a:pt x="16917"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302;p50">
                <a:extLst>
                  <a:ext uri="{FF2B5EF4-FFF2-40B4-BE49-F238E27FC236}">
                    <a16:creationId xmlns:a16="http://schemas.microsoft.com/office/drawing/2014/main" id="{14592467-F8EF-C482-0050-36A319D86B34}"/>
                  </a:ext>
                </a:extLst>
              </p:cNvPr>
              <p:cNvSpPr/>
              <p:nvPr/>
            </p:nvSpPr>
            <p:spPr>
              <a:xfrm>
                <a:off x="8013974" y="2196459"/>
                <a:ext cx="560604" cy="222006"/>
              </a:xfrm>
              <a:custGeom>
                <a:avLst/>
                <a:gdLst/>
                <a:ahLst/>
                <a:cxnLst/>
                <a:rect l="l" t="t" r="r" b="b"/>
                <a:pathLst>
                  <a:path w="10982" h="4349" fill="none" extrusionOk="0">
                    <a:moveTo>
                      <a:pt x="0" y="2912"/>
                    </a:moveTo>
                    <a:cubicBezTo>
                      <a:pt x="1304" y="1041"/>
                      <a:pt x="3686" y="1"/>
                      <a:pt x="5935" y="285"/>
                    </a:cubicBezTo>
                    <a:cubicBezTo>
                      <a:pt x="8185" y="587"/>
                      <a:pt x="10207" y="2212"/>
                      <a:pt x="10982" y="434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303;p50">
                <a:extLst>
                  <a:ext uri="{FF2B5EF4-FFF2-40B4-BE49-F238E27FC236}">
                    <a16:creationId xmlns:a16="http://schemas.microsoft.com/office/drawing/2014/main" id="{27BA1B77-C03D-F111-FA72-5302712AE8D0}"/>
                  </a:ext>
                </a:extLst>
              </p:cNvPr>
              <p:cNvSpPr/>
              <p:nvPr/>
            </p:nvSpPr>
            <p:spPr>
              <a:xfrm>
                <a:off x="7387798" y="866005"/>
                <a:ext cx="319404" cy="301282"/>
              </a:xfrm>
              <a:custGeom>
                <a:avLst/>
                <a:gdLst/>
                <a:ahLst/>
                <a:cxnLst/>
                <a:rect l="l" t="t" r="r" b="b"/>
                <a:pathLst>
                  <a:path w="6257" h="5902" extrusionOk="0">
                    <a:moveTo>
                      <a:pt x="6105" y="0"/>
                    </a:moveTo>
                    <a:cubicBezTo>
                      <a:pt x="3837" y="643"/>
                      <a:pt x="1720" y="1909"/>
                      <a:pt x="0" y="3535"/>
                    </a:cubicBezTo>
                    <a:cubicBezTo>
                      <a:pt x="365" y="4886"/>
                      <a:pt x="1700" y="5901"/>
                      <a:pt x="3102" y="5901"/>
                    </a:cubicBezTo>
                    <a:cubicBezTo>
                      <a:pt x="3152" y="5901"/>
                      <a:pt x="3201" y="5900"/>
                      <a:pt x="3251" y="5897"/>
                    </a:cubicBezTo>
                    <a:cubicBezTo>
                      <a:pt x="4707" y="5841"/>
                      <a:pt x="6030" y="4669"/>
                      <a:pt x="6257" y="3232"/>
                    </a:cubicBezTo>
                    <a:lnTo>
                      <a:pt x="6105" y="0"/>
                    </a:ln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304;p50">
                <a:extLst>
                  <a:ext uri="{FF2B5EF4-FFF2-40B4-BE49-F238E27FC236}">
                    <a16:creationId xmlns:a16="http://schemas.microsoft.com/office/drawing/2014/main" id="{0091FEC2-27FB-C189-91E7-61BCBBE4606F}"/>
                  </a:ext>
                </a:extLst>
              </p:cNvPr>
              <p:cNvSpPr/>
              <p:nvPr/>
            </p:nvSpPr>
            <p:spPr>
              <a:xfrm>
                <a:off x="7136960" y="177144"/>
                <a:ext cx="781588" cy="889145"/>
              </a:xfrm>
              <a:custGeom>
                <a:avLst/>
                <a:gdLst/>
                <a:ahLst/>
                <a:cxnLst/>
                <a:rect l="l" t="t" r="r" b="b"/>
                <a:pathLst>
                  <a:path w="15311" h="17418" extrusionOk="0">
                    <a:moveTo>
                      <a:pt x="7406" y="1"/>
                    </a:moveTo>
                    <a:cubicBezTo>
                      <a:pt x="6942" y="1"/>
                      <a:pt x="6496" y="164"/>
                      <a:pt x="6256" y="548"/>
                    </a:cubicBezTo>
                    <a:cubicBezTo>
                      <a:pt x="5576" y="1588"/>
                      <a:pt x="4820" y="2552"/>
                      <a:pt x="4272" y="3648"/>
                    </a:cubicBezTo>
                    <a:cubicBezTo>
                      <a:pt x="3894" y="4423"/>
                      <a:pt x="3969" y="5406"/>
                      <a:pt x="4480" y="6086"/>
                    </a:cubicBezTo>
                    <a:lnTo>
                      <a:pt x="2249" y="9261"/>
                    </a:lnTo>
                    <a:cubicBezTo>
                      <a:pt x="2179" y="9253"/>
                      <a:pt x="2108" y="9249"/>
                      <a:pt x="2038" y="9249"/>
                    </a:cubicBezTo>
                    <a:cubicBezTo>
                      <a:pt x="1622" y="9249"/>
                      <a:pt x="1231" y="9400"/>
                      <a:pt x="1021" y="9772"/>
                    </a:cubicBezTo>
                    <a:cubicBezTo>
                      <a:pt x="302" y="11076"/>
                      <a:pt x="0" y="12569"/>
                      <a:pt x="132" y="14062"/>
                    </a:cubicBezTo>
                    <a:cubicBezTo>
                      <a:pt x="189" y="14592"/>
                      <a:pt x="473" y="15083"/>
                      <a:pt x="832" y="15442"/>
                    </a:cubicBezTo>
                    <a:cubicBezTo>
                      <a:pt x="1210" y="15820"/>
                      <a:pt x="1682" y="16104"/>
                      <a:pt x="2136" y="16349"/>
                    </a:cubicBezTo>
                    <a:cubicBezTo>
                      <a:pt x="3194" y="16898"/>
                      <a:pt x="4328" y="17332"/>
                      <a:pt x="5500" y="17408"/>
                    </a:cubicBezTo>
                    <a:cubicBezTo>
                      <a:pt x="5612" y="17414"/>
                      <a:pt x="5724" y="17418"/>
                      <a:pt x="5835" y="17418"/>
                    </a:cubicBezTo>
                    <a:cubicBezTo>
                      <a:pt x="7943" y="17418"/>
                      <a:pt x="9942" y="16248"/>
                      <a:pt x="11379" y="14686"/>
                    </a:cubicBezTo>
                    <a:cubicBezTo>
                      <a:pt x="12910" y="13061"/>
                      <a:pt x="13892" y="11000"/>
                      <a:pt x="14856" y="8997"/>
                    </a:cubicBezTo>
                    <a:cubicBezTo>
                      <a:pt x="15064" y="8581"/>
                      <a:pt x="15272" y="8127"/>
                      <a:pt x="15291" y="7655"/>
                    </a:cubicBezTo>
                    <a:cubicBezTo>
                      <a:pt x="15310" y="7201"/>
                      <a:pt x="15102" y="6766"/>
                      <a:pt x="14667" y="6596"/>
                    </a:cubicBezTo>
                    <a:cubicBezTo>
                      <a:pt x="15045" y="6105"/>
                      <a:pt x="15083" y="5387"/>
                      <a:pt x="14781" y="4857"/>
                    </a:cubicBezTo>
                    <a:cubicBezTo>
                      <a:pt x="14507" y="4361"/>
                      <a:pt x="14062" y="4112"/>
                      <a:pt x="13531" y="4112"/>
                    </a:cubicBezTo>
                    <a:cubicBezTo>
                      <a:pt x="13476" y="4112"/>
                      <a:pt x="13420" y="4115"/>
                      <a:pt x="13363" y="4120"/>
                    </a:cubicBezTo>
                    <a:cubicBezTo>
                      <a:pt x="13496" y="3478"/>
                      <a:pt x="13136" y="2741"/>
                      <a:pt x="12550" y="2438"/>
                    </a:cubicBezTo>
                    <a:cubicBezTo>
                      <a:pt x="12331" y="2329"/>
                      <a:pt x="12090" y="2276"/>
                      <a:pt x="11849" y="2276"/>
                    </a:cubicBezTo>
                    <a:cubicBezTo>
                      <a:pt x="11424" y="2276"/>
                      <a:pt x="11000" y="2439"/>
                      <a:pt x="10698" y="2741"/>
                    </a:cubicBezTo>
                    <a:cubicBezTo>
                      <a:pt x="10641" y="2400"/>
                      <a:pt x="10434" y="2079"/>
                      <a:pt x="10112" y="1909"/>
                    </a:cubicBezTo>
                    <a:cubicBezTo>
                      <a:pt x="9957" y="1821"/>
                      <a:pt x="9806" y="1779"/>
                      <a:pt x="9653" y="1779"/>
                    </a:cubicBezTo>
                    <a:cubicBezTo>
                      <a:pt x="9508" y="1779"/>
                      <a:pt x="9361" y="1817"/>
                      <a:pt x="9205" y="1890"/>
                    </a:cubicBezTo>
                    <a:cubicBezTo>
                      <a:pt x="9281" y="1172"/>
                      <a:pt x="8846" y="435"/>
                      <a:pt x="8184" y="151"/>
                    </a:cubicBezTo>
                    <a:cubicBezTo>
                      <a:pt x="7943" y="55"/>
                      <a:pt x="7671" y="1"/>
                      <a:pt x="7406"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305;p50">
                <a:extLst>
                  <a:ext uri="{FF2B5EF4-FFF2-40B4-BE49-F238E27FC236}">
                    <a16:creationId xmlns:a16="http://schemas.microsoft.com/office/drawing/2014/main" id="{866896D4-2C4D-A955-30CC-E225CC15073D}"/>
                  </a:ext>
                </a:extLst>
              </p:cNvPr>
              <p:cNvSpPr/>
              <p:nvPr/>
            </p:nvSpPr>
            <p:spPr>
              <a:xfrm>
                <a:off x="7328943" y="166475"/>
                <a:ext cx="111028" cy="311747"/>
              </a:xfrm>
              <a:custGeom>
                <a:avLst/>
                <a:gdLst/>
                <a:ahLst/>
                <a:cxnLst/>
                <a:rect l="l" t="t" r="r" b="b"/>
                <a:pathLst>
                  <a:path w="2175" h="6107" fill="none" extrusionOk="0">
                    <a:moveTo>
                      <a:pt x="2174" y="1"/>
                    </a:moveTo>
                    <a:lnTo>
                      <a:pt x="549" y="2893"/>
                    </a:lnTo>
                    <a:cubicBezTo>
                      <a:pt x="0" y="3857"/>
                      <a:pt x="133" y="5066"/>
                      <a:pt x="530" y="6106"/>
                    </a:cubicBezTo>
                  </a:path>
                </a:pathLst>
              </a:custGeom>
              <a:noFill/>
              <a:ln w="8975" cap="rnd" cmpd="sng">
                <a:solidFill>
                  <a:srgbClr val="FC5B5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306;p50">
                <a:extLst>
                  <a:ext uri="{FF2B5EF4-FFF2-40B4-BE49-F238E27FC236}">
                    <a16:creationId xmlns:a16="http://schemas.microsoft.com/office/drawing/2014/main" id="{C098D6A6-6F86-06E7-FF41-7EA9990BAF04}"/>
                  </a:ext>
                </a:extLst>
              </p:cNvPr>
              <p:cNvSpPr/>
              <p:nvPr/>
            </p:nvSpPr>
            <p:spPr>
              <a:xfrm>
                <a:off x="7218940" y="450544"/>
                <a:ext cx="484441" cy="373055"/>
              </a:xfrm>
              <a:custGeom>
                <a:avLst/>
                <a:gdLst/>
                <a:ahLst/>
                <a:cxnLst/>
                <a:rect l="l" t="t" r="r" b="b"/>
                <a:pathLst>
                  <a:path w="9490" h="7308" extrusionOk="0">
                    <a:moveTo>
                      <a:pt x="4601" y="0"/>
                    </a:moveTo>
                    <a:cubicBezTo>
                      <a:pt x="3410" y="0"/>
                      <a:pt x="2218" y="547"/>
                      <a:pt x="1569" y="1562"/>
                    </a:cubicBezTo>
                    <a:cubicBezTo>
                      <a:pt x="946" y="2488"/>
                      <a:pt x="379" y="3509"/>
                      <a:pt x="1" y="4567"/>
                    </a:cubicBezTo>
                    <a:cubicBezTo>
                      <a:pt x="2571" y="4567"/>
                      <a:pt x="5104" y="5588"/>
                      <a:pt x="6994" y="7308"/>
                    </a:cubicBezTo>
                    <a:lnTo>
                      <a:pt x="7845" y="7043"/>
                    </a:lnTo>
                    <a:cubicBezTo>
                      <a:pt x="8393" y="6230"/>
                      <a:pt x="8941" y="5418"/>
                      <a:pt x="9489" y="4605"/>
                    </a:cubicBezTo>
                    <a:cubicBezTo>
                      <a:pt x="8771" y="3792"/>
                      <a:pt x="8355" y="2771"/>
                      <a:pt x="8053" y="1732"/>
                    </a:cubicBezTo>
                    <a:cubicBezTo>
                      <a:pt x="7896" y="1864"/>
                      <a:pt x="7709" y="1935"/>
                      <a:pt x="7520" y="1935"/>
                    </a:cubicBezTo>
                    <a:cubicBezTo>
                      <a:pt x="7413" y="1935"/>
                      <a:pt x="7305" y="1912"/>
                      <a:pt x="7202" y="1864"/>
                    </a:cubicBezTo>
                    <a:cubicBezTo>
                      <a:pt x="6918" y="1751"/>
                      <a:pt x="6711" y="1448"/>
                      <a:pt x="6711" y="1146"/>
                    </a:cubicBezTo>
                    <a:cubicBezTo>
                      <a:pt x="6568" y="1241"/>
                      <a:pt x="6392" y="1283"/>
                      <a:pt x="6213" y="1283"/>
                    </a:cubicBezTo>
                    <a:cubicBezTo>
                      <a:pt x="5963" y="1283"/>
                      <a:pt x="5707" y="1202"/>
                      <a:pt x="5520" y="1070"/>
                    </a:cubicBezTo>
                    <a:cubicBezTo>
                      <a:pt x="5198" y="843"/>
                      <a:pt x="5009" y="428"/>
                      <a:pt x="5085" y="31"/>
                    </a:cubicBezTo>
                    <a:cubicBezTo>
                      <a:pt x="4925" y="10"/>
                      <a:pt x="4763" y="0"/>
                      <a:pt x="4601"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307;p50">
                <a:extLst>
                  <a:ext uri="{FF2B5EF4-FFF2-40B4-BE49-F238E27FC236}">
                    <a16:creationId xmlns:a16="http://schemas.microsoft.com/office/drawing/2014/main" id="{6C116A16-DF79-72C3-DE06-6A6D6F766D8A}"/>
                  </a:ext>
                </a:extLst>
              </p:cNvPr>
              <p:cNvSpPr/>
              <p:nvPr/>
            </p:nvSpPr>
            <p:spPr>
              <a:xfrm>
                <a:off x="7304798" y="605468"/>
                <a:ext cx="36754" cy="35784"/>
              </a:xfrm>
              <a:custGeom>
                <a:avLst/>
                <a:gdLst/>
                <a:ahLst/>
                <a:cxnLst/>
                <a:rect l="l" t="t" r="r" b="b"/>
                <a:pathLst>
                  <a:path w="720" h="701" extrusionOk="0">
                    <a:moveTo>
                      <a:pt x="360" y="1"/>
                    </a:moveTo>
                    <a:cubicBezTo>
                      <a:pt x="171" y="1"/>
                      <a:pt x="1" y="152"/>
                      <a:pt x="1" y="341"/>
                    </a:cubicBezTo>
                    <a:cubicBezTo>
                      <a:pt x="1" y="549"/>
                      <a:pt x="171" y="700"/>
                      <a:pt x="360" y="700"/>
                    </a:cubicBezTo>
                    <a:cubicBezTo>
                      <a:pt x="549" y="700"/>
                      <a:pt x="719" y="549"/>
                      <a:pt x="719" y="341"/>
                    </a:cubicBezTo>
                    <a:cubicBezTo>
                      <a:pt x="719" y="152"/>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308;p50">
                <a:extLst>
                  <a:ext uri="{FF2B5EF4-FFF2-40B4-BE49-F238E27FC236}">
                    <a16:creationId xmlns:a16="http://schemas.microsoft.com/office/drawing/2014/main" id="{603056A3-79C8-BBE1-F51E-9CF0D9FCC2A9}"/>
                  </a:ext>
                </a:extLst>
              </p:cNvPr>
              <p:cNvSpPr/>
              <p:nvPr/>
            </p:nvSpPr>
            <p:spPr>
              <a:xfrm>
                <a:off x="7534452" y="695206"/>
                <a:ext cx="35733" cy="36754"/>
              </a:xfrm>
              <a:custGeom>
                <a:avLst/>
                <a:gdLst/>
                <a:ahLst/>
                <a:cxnLst/>
                <a:rect l="l" t="t" r="r" b="b"/>
                <a:pathLst>
                  <a:path w="700" h="720" extrusionOk="0">
                    <a:moveTo>
                      <a:pt x="359" y="1"/>
                    </a:moveTo>
                    <a:cubicBezTo>
                      <a:pt x="152" y="1"/>
                      <a:pt x="0" y="171"/>
                      <a:pt x="0" y="360"/>
                    </a:cubicBezTo>
                    <a:cubicBezTo>
                      <a:pt x="0" y="549"/>
                      <a:pt x="152" y="719"/>
                      <a:pt x="359" y="719"/>
                    </a:cubicBezTo>
                    <a:cubicBezTo>
                      <a:pt x="548" y="719"/>
                      <a:pt x="700" y="549"/>
                      <a:pt x="700" y="360"/>
                    </a:cubicBezTo>
                    <a:cubicBezTo>
                      <a:pt x="700" y="171"/>
                      <a:pt x="548" y="1"/>
                      <a:pt x="35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309;p50">
                <a:extLst>
                  <a:ext uri="{FF2B5EF4-FFF2-40B4-BE49-F238E27FC236}">
                    <a16:creationId xmlns:a16="http://schemas.microsoft.com/office/drawing/2014/main" id="{767B6F21-ACC6-58F2-E1A9-25ED893A6BDE}"/>
                  </a:ext>
                </a:extLst>
              </p:cNvPr>
              <p:cNvSpPr/>
              <p:nvPr/>
            </p:nvSpPr>
            <p:spPr>
              <a:xfrm>
                <a:off x="7385859" y="637320"/>
                <a:ext cx="51201" cy="84024"/>
              </a:xfrm>
              <a:custGeom>
                <a:avLst/>
                <a:gdLst/>
                <a:ahLst/>
                <a:cxnLst/>
                <a:rect l="l" t="t" r="r" b="b"/>
                <a:pathLst>
                  <a:path w="1003" h="1646" fill="none" extrusionOk="0">
                    <a:moveTo>
                      <a:pt x="1002" y="1"/>
                    </a:moveTo>
                    <a:cubicBezTo>
                      <a:pt x="662" y="473"/>
                      <a:pt x="341" y="946"/>
                      <a:pt x="1" y="1418"/>
                    </a:cubicBezTo>
                    <a:cubicBezTo>
                      <a:pt x="171" y="1494"/>
                      <a:pt x="322" y="1570"/>
                      <a:pt x="492" y="164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310;p50">
                <a:extLst>
                  <a:ext uri="{FF2B5EF4-FFF2-40B4-BE49-F238E27FC236}">
                    <a16:creationId xmlns:a16="http://schemas.microsoft.com/office/drawing/2014/main" id="{5CBF207E-FC17-9A35-680D-7EB35915EE28}"/>
                  </a:ext>
                </a:extLst>
              </p:cNvPr>
              <p:cNvSpPr/>
              <p:nvPr/>
            </p:nvSpPr>
            <p:spPr>
              <a:xfrm>
                <a:off x="7406124" y="783974"/>
                <a:ext cx="54059" cy="28025"/>
              </a:xfrm>
              <a:custGeom>
                <a:avLst/>
                <a:gdLst/>
                <a:ahLst/>
                <a:cxnLst/>
                <a:rect l="l" t="t" r="r" b="b"/>
                <a:pathLst>
                  <a:path w="1059" h="549" fill="none" extrusionOk="0">
                    <a:moveTo>
                      <a:pt x="0" y="1"/>
                    </a:moveTo>
                    <a:cubicBezTo>
                      <a:pt x="0" y="265"/>
                      <a:pt x="227" y="511"/>
                      <a:pt x="492" y="530"/>
                    </a:cubicBezTo>
                    <a:cubicBezTo>
                      <a:pt x="757" y="549"/>
                      <a:pt x="1021" y="341"/>
                      <a:pt x="1059" y="76"/>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311;p50">
                <a:extLst>
                  <a:ext uri="{FF2B5EF4-FFF2-40B4-BE49-F238E27FC236}">
                    <a16:creationId xmlns:a16="http://schemas.microsoft.com/office/drawing/2014/main" id="{AF85687E-8D85-B55B-1548-9C373918DB5B}"/>
                  </a:ext>
                </a:extLst>
              </p:cNvPr>
              <p:cNvSpPr/>
              <p:nvPr/>
            </p:nvSpPr>
            <p:spPr>
              <a:xfrm>
                <a:off x="7309648" y="502253"/>
                <a:ext cx="77235" cy="35733"/>
              </a:xfrm>
              <a:custGeom>
                <a:avLst/>
                <a:gdLst/>
                <a:ahLst/>
                <a:cxnLst/>
                <a:rect l="l" t="t" r="r" b="b"/>
                <a:pathLst>
                  <a:path w="1513" h="700" fill="none" extrusionOk="0">
                    <a:moveTo>
                      <a:pt x="0" y="284"/>
                    </a:moveTo>
                    <a:cubicBezTo>
                      <a:pt x="227" y="76"/>
                      <a:pt x="567" y="1"/>
                      <a:pt x="870" y="76"/>
                    </a:cubicBezTo>
                    <a:cubicBezTo>
                      <a:pt x="1172" y="171"/>
                      <a:pt x="1418" y="416"/>
                      <a:pt x="1512" y="70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312;p50">
                <a:extLst>
                  <a:ext uri="{FF2B5EF4-FFF2-40B4-BE49-F238E27FC236}">
                    <a16:creationId xmlns:a16="http://schemas.microsoft.com/office/drawing/2014/main" id="{DEFF3AC3-7C0E-5E40-C714-7C0AB784F60F}"/>
                  </a:ext>
                </a:extLst>
              </p:cNvPr>
              <p:cNvSpPr/>
              <p:nvPr/>
            </p:nvSpPr>
            <p:spPr>
              <a:xfrm>
                <a:off x="7555687" y="609347"/>
                <a:ext cx="51150" cy="19347"/>
              </a:xfrm>
              <a:custGeom>
                <a:avLst/>
                <a:gdLst/>
                <a:ahLst/>
                <a:cxnLst/>
                <a:rect l="l" t="t" r="r" b="b"/>
                <a:pathLst>
                  <a:path w="1002" h="379" fill="none" extrusionOk="0">
                    <a:moveTo>
                      <a:pt x="0" y="1"/>
                    </a:moveTo>
                    <a:cubicBezTo>
                      <a:pt x="321" y="133"/>
                      <a:pt x="662" y="246"/>
                      <a:pt x="1002" y="37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313;p50">
                <a:extLst>
                  <a:ext uri="{FF2B5EF4-FFF2-40B4-BE49-F238E27FC236}">
                    <a16:creationId xmlns:a16="http://schemas.microsoft.com/office/drawing/2014/main" id="{E187B8ED-F660-C1F9-E716-0D5290650690}"/>
                  </a:ext>
                </a:extLst>
              </p:cNvPr>
              <p:cNvSpPr/>
              <p:nvPr/>
            </p:nvSpPr>
            <p:spPr>
              <a:xfrm>
                <a:off x="7465949" y="452076"/>
                <a:ext cx="20317" cy="73406"/>
              </a:xfrm>
              <a:custGeom>
                <a:avLst/>
                <a:gdLst/>
                <a:ahLst/>
                <a:cxnLst/>
                <a:rect l="l" t="t" r="r" b="b"/>
                <a:pathLst>
                  <a:path w="398" h="1438" fill="none" extrusionOk="0">
                    <a:moveTo>
                      <a:pt x="265" y="1"/>
                    </a:moveTo>
                    <a:cubicBezTo>
                      <a:pt x="0" y="435"/>
                      <a:pt x="57" y="1040"/>
                      <a:pt x="397" y="1437"/>
                    </a:cubicBezTo>
                  </a:path>
                </a:pathLst>
              </a:custGeom>
              <a:noFill/>
              <a:ln w="8975" cap="rnd" cmpd="sng">
                <a:solidFill>
                  <a:srgbClr val="FC5B5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314;p50">
                <a:extLst>
                  <a:ext uri="{FF2B5EF4-FFF2-40B4-BE49-F238E27FC236}">
                    <a16:creationId xmlns:a16="http://schemas.microsoft.com/office/drawing/2014/main" id="{5033F6AB-60FD-4D7E-55D4-ED0DD6F564FE}"/>
                  </a:ext>
                </a:extLst>
              </p:cNvPr>
              <p:cNvSpPr/>
              <p:nvPr/>
            </p:nvSpPr>
            <p:spPr>
              <a:xfrm>
                <a:off x="7654103" y="698116"/>
                <a:ext cx="210367" cy="234665"/>
              </a:xfrm>
              <a:custGeom>
                <a:avLst/>
                <a:gdLst/>
                <a:ahLst/>
                <a:cxnLst/>
                <a:rect l="l" t="t" r="r" b="b"/>
                <a:pathLst>
                  <a:path w="4121" h="4597" extrusionOk="0">
                    <a:moveTo>
                      <a:pt x="1682" y="0"/>
                    </a:moveTo>
                    <a:lnTo>
                      <a:pt x="0" y="3932"/>
                    </a:lnTo>
                    <a:cubicBezTo>
                      <a:pt x="426" y="4369"/>
                      <a:pt x="1033" y="4596"/>
                      <a:pt x="1644" y="4596"/>
                    </a:cubicBezTo>
                    <a:cubicBezTo>
                      <a:pt x="2037" y="4596"/>
                      <a:pt x="2431" y="4502"/>
                      <a:pt x="2779" y="4310"/>
                    </a:cubicBezTo>
                    <a:cubicBezTo>
                      <a:pt x="3648" y="3819"/>
                      <a:pt x="4121" y="2703"/>
                      <a:pt x="3875" y="1739"/>
                    </a:cubicBezTo>
                    <a:cubicBezTo>
                      <a:pt x="3629" y="757"/>
                      <a:pt x="2684" y="19"/>
                      <a:pt x="1682"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315;p50">
                <a:extLst>
                  <a:ext uri="{FF2B5EF4-FFF2-40B4-BE49-F238E27FC236}">
                    <a16:creationId xmlns:a16="http://schemas.microsoft.com/office/drawing/2014/main" id="{976349E0-2824-230E-F2C6-D7F8DAB0D080}"/>
                  </a:ext>
                </a:extLst>
              </p:cNvPr>
              <p:cNvSpPr/>
              <p:nvPr/>
            </p:nvSpPr>
            <p:spPr>
              <a:xfrm>
                <a:off x="7730314" y="783974"/>
                <a:ext cx="93621" cy="13579"/>
              </a:xfrm>
              <a:custGeom>
                <a:avLst/>
                <a:gdLst/>
                <a:ahLst/>
                <a:cxnLst/>
                <a:rect l="l" t="t" r="r" b="b"/>
                <a:pathLst>
                  <a:path w="1834" h="266" fill="none" extrusionOk="0">
                    <a:moveTo>
                      <a:pt x="0" y="1"/>
                    </a:moveTo>
                    <a:lnTo>
                      <a:pt x="1834" y="265"/>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316;p50">
                <a:extLst>
                  <a:ext uri="{FF2B5EF4-FFF2-40B4-BE49-F238E27FC236}">
                    <a16:creationId xmlns:a16="http://schemas.microsoft.com/office/drawing/2014/main" id="{1B4ECB02-48DB-A5EB-BFCB-77FB6D0304FF}"/>
                  </a:ext>
                </a:extLst>
              </p:cNvPr>
              <p:cNvSpPr/>
              <p:nvPr/>
            </p:nvSpPr>
            <p:spPr>
              <a:xfrm>
                <a:off x="342594" y="1419799"/>
                <a:ext cx="1469555" cy="1297985"/>
              </a:xfrm>
              <a:custGeom>
                <a:avLst/>
                <a:gdLst/>
                <a:ahLst/>
                <a:cxnLst/>
                <a:rect l="l" t="t" r="r" b="b"/>
                <a:pathLst>
                  <a:path w="28788" h="25427" extrusionOk="0">
                    <a:moveTo>
                      <a:pt x="13213" y="1"/>
                    </a:moveTo>
                    <a:cubicBezTo>
                      <a:pt x="9508" y="2439"/>
                      <a:pt x="6201" y="5463"/>
                      <a:pt x="3441" y="8922"/>
                    </a:cubicBezTo>
                    <a:cubicBezTo>
                      <a:pt x="1513" y="11341"/>
                      <a:pt x="1" y="14214"/>
                      <a:pt x="474" y="17276"/>
                    </a:cubicBezTo>
                    <a:cubicBezTo>
                      <a:pt x="927" y="20338"/>
                      <a:pt x="3044" y="23098"/>
                      <a:pt x="5879" y="24364"/>
                    </a:cubicBezTo>
                    <a:cubicBezTo>
                      <a:pt x="7999" y="25316"/>
                      <a:pt x="10369" y="25427"/>
                      <a:pt x="12704" y="25427"/>
                    </a:cubicBezTo>
                    <a:cubicBezTo>
                      <a:pt x="13013" y="25427"/>
                      <a:pt x="13322" y="25425"/>
                      <a:pt x="13629" y="25423"/>
                    </a:cubicBezTo>
                    <a:cubicBezTo>
                      <a:pt x="16937" y="25404"/>
                      <a:pt x="20074" y="24402"/>
                      <a:pt x="22777" y="22493"/>
                    </a:cubicBezTo>
                    <a:cubicBezTo>
                      <a:pt x="25480" y="20584"/>
                      <a:pt x="27597" y="17843"/>
                      <a:pt x="28788" y="14762"/>
                    </a:cubicBezTo>
                    <a:lnTo>
                      <a:pt x="13213" y="1"/>
                    </a:ln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317;p50">
                <a:extLst>
                  <a:ext uri="{FF2B5EF4-FFF2-40B4-BE49-F238E27FC236}">
                    <a16:creationId xmlns:a16="http://schemas.microsoft.com/office/drawing/2014/main" id="{60496396-0220-A130-3076-17F054C9CBB7}"/>
                  </a:ext>
                </a:extLst>
              </p:cNvPr>
              <p:cNvSpPr/>
              <p:nvPr/>
            </p:nvSpPr>
            <p:spPr>
              <a:xfrm>
                <a:off x="1709798" y="249475"/>
                <a:ext cx="118685" cy="169886"/>
              </a:xfrm>
              <a:custGeom>
                <a:avLst/>
                <a:gdLst/>
                <a:ahLst/>
                <a:cxnLst/>
                <a:rect l="l" t="t" r="r" b="b"/>
                <a:pathLst>
                  <a:path w="2325" h="3328" fill="none" extrusionOk="0">
                    <a:moveTo>
                      <a:pt x="907" y="3327"/>
                    </a:moveTo>
                    <a:cubicBezTo>
                      <a:pt x="265" y="2855"/>
                      <a:pt x="0" y="1909"/>
                      <a:pt x="321" y="1172"/>
                    </a:cubicBezTo>
                    <a:cubicBezTo>
                      <a:pt x="662" y="435"/>
                      <a:pt x="1550" y="0"/>
                      <a:pt x="2325" y="189"/>
                    </a:cubicBezTo>
                  </a:path>
                </a:pathLst>
              </a:custGeom>
              <a:noFill/>
              <a:ln w="8975" cap="rnd" cmpd="sng">
                <a:solidFill>
                  <a:srgbClr val="FFC4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318;p50">
                <a:extLst>
                  <a:ext uri="{FF2B5EF4-FFF2-40B4-BE49-F238E27FC236}">
                    <a16:creationId xmlns:a16="http://schemas.microsoft.com/office/drawing/2014/main" id="{338495E2-FB75-B461-14DC-D5911212BB13}"/>
                  </a:ext>
                </a:extLst>
              </p:cNvPr>
              <p:cNvSpPr/>
              <p:nvPr/>
            </p:nvSpPr>
            <p:spPr>
              <a:xfrm>
                <a:off x="1528382" y="208894"/>
                <a:ext cx="1012221" cy="927890"/>
              </a:xfrm>
              <a:custGeom>
                <a:avLst/>
                <a:gdLst/>
                <a:ahLst/>
                <a:cxnLst/>
                <a:rect l="l" t="t" r="r" b="b"/>
                <a:pathLst>
                  <a:path w="19829" h="18177" extrusionOk="0">
                    <a:moveTo>
                      <a:pt x="12871" y="0"/>
                    </a:moveTo>
                    <a:cubicBezTo>
                      <a:pt x="12053" y="0"/>
                      <a:pt x="11263" y="435"/>
                      <a:pt x="10888" y="1155"/>
                    </a:cubicBezTo>
                    <a:cubicBezTo>
                      <a:pt x="10657" y="746"/>
                      <a:pt x="10192" y="471"/>
                      <a:pt x="9713" y="471"/>
                    </a:cubicBezTo>
                    <a:cubicBezTo>
                      <a:pt x="9682" y="471"/>
                      <a:pt x="9652" y="472"/>
                      <a:pt x="9621" y="474"/>
                    </a:cubicBezTo>
                    <a:cubicBezTo>
                      <a:pt x="9111" y="531"/>
                      <a:pt x="8657" y="909"/>
                      <a:pt x="8487" y="1400"/>
                    </a:cubicBezTo>
                    <a:cubicBezTo>
                      <a:pt x="8351" y="1158"/>
                      <a:pt x="8094" y="1013"/>
                      <a:pt x="7832" y="1013"/>
                    </a:cubicBezTo>
                    <a:cubicBezTo>
                      <a:pt x="7767" y="1013"/>
                      <a:pt x="7701" y="1022"/>
                      <a:pt x="7637" y="1041"/>
                    </a:cubicBezTo>
                    <a:cubicBezTo>
                      <a:pt x="7315" y="1117"/>
                      <a:pt x="6994" y="1381"/>
                      <a:pt x="6994" y="1722"/>
                    </a:cubicBezTo>
                    <a:cubicBezTo>
                      <a:pt x="6684" y="1450"/>
                      <a:pt x="6268" y="1313"/>
                      <a:pt x="5853" y="1313"/>
                    </a:cubicBezTo>
                    <a:cubicBezTo>
                      <a:pt x="5460" y="1313"/>
                      <a:pt x="5067" y="1436"/>
                      <a:pt x="4764" y="1684"/>
                    </a:cubicBezTo>
                    <a:cubicBezTo>
                      <a:pt x="4140" y="2175"/>
                      <a:pt x="3932" y="3158"/>
                      <a:pt x="4310" y="3876"/>
                    </a:cubicBezTo>
                    <a:cubicBezTo>
                      <a:pt x="4010" y="3753"/>
                      <a:pt x="3690" y="3695"/>
                      <a:pt x="3368" y="3695"/>
                    </a:cubicBezTo>
                    <a:cubicBezTo>
                      <a:pt x="2801" y="3695"/>
                      <a:pt x="2229" y="3879"/>
                      <a:pt x="1759" y="4217"/>
                    </a:cubicBezTo>
                    <a:cubicBezTo>
                      <a:pt x="1021" y="4746"/>
                      <a:pt x="606" y="5653"/>
                      <a:pt x="643" y="6560"/>
                    </a:cubicBezTo>
                    <a:cubicBezTo>
                      <a:pt x="700" y="7260"/>
                      <a:pt x="1059" y="7959"/>
                      <a:pt x="1683" y="8261"/>
                    </a:cubicBezTo>
                    <a:cubicBezTo>
                      <a:pt x="1663" y="8260"/>
                      <a:pt x="1642" y="8260"/>
                      <a:pt x="1622" y="8260"/>
                    </a:cubicBezTo>
                    <a:cubicBezTo>
                      <a:pt x="939" y="8260"/>
                      <a:pt x="205" y="8868"/>
                      <a:pt x="95" y="9547"/>
                    </a:cubicBezTo>
                    <a:cubicBezTo>
                      <a:pt x="1" y="10246"/>
                      <a:pt x="473" y="11002"/>
                      <a:pt x="1154" y="11172"/>
                    </a:cubicBezTo>
                    <a:cubicBezTo>
                      <a:pt x="662" y="11267"/>
                      <a:pt x="171" y="11777"/>
                      <a:pt x="265" y="12287"/>
                    </a:cubicBezTo>
                    <a:cubicBezTo>
                      <a:pt x="334" y="12736"/>
                      <a:pt x="782" y="13091"/>
                      <a:pt x="1249" y="13091"/>
                    </a:cubicBezTo>
                    <a:cubicBezTo>
                      <a:pt x="1292" y="13091"/>
                      <a:pt x="1337" y="13088"/>
                      <a:pt x="1380" y="13081"/>
                    </a:cubicBezTo>
                    <a:lnTo>
                      <a:pt x="1380" y="13081"/>
                    </a:lnTo>
                    <a:cubicBezTo>
                      <a:pt x="984" y="13554"/>
                      <a:pt x="832" y="14272"/>
                      <a:pt x="1154" y="14801"/>
                    </a:cubicBezTo>
                    <a:cubicBezTo>
                      <a:pt x="1412" y="15253"/>
                      <a:pt x="1931" y="15525"/>
                      <a:pt x="2453" y="15525"/>
                    </a:cubicBezTo>
                    <a:cubicBezTo>
                      <a:pt x="2543" y="15525"/>
                      <a:pt x="2634" y="15517"/>
                      <a:pt x="2722" y="15501"/>
                    </a:cubicBezTo>
                    <a:lnTo>
                      <a:pt x="2722" y="15501"/>
                    </a:lnTo>
                    <a:cubicBezTo>
                      <a:pt x="2666" y="15916"/>
                      <a:pt x="2798" y="16370"/>
                      <a:pt x="3157" y="16578"/>
                    </a:cubicBezTo>
                    <a:cubicBezTo>
                      <a:pt x="3319" y="16680"/>
                      <a:pt x="3511" y="16729"/>
                      <a:pt x="3705" y="16729"/>
                    </a:cubicBezTo>
                    <a:cubicBezTo>
                      <a:pt x="3941" y="16729"/>
                      <a:pt x="4180" y="16656"/>
                      <a:pt x="4367" y="16521"/>
                    </a:cubicBezTo>
                    <a:cubicBezTo>
                      <a:pt x="4405" y="17202"/>
                      <a:pt x="4934" y="17788"/>
                      <a:pt x="5558" y="18033"/>
                    </a:cubicBezTo>
                    <a:cubicBezTo>
                      <a:pt x="5835" y="18131"/>
                      <a:pt x="6126" y="18176"/>
                      <a:pt x="6417" y="18176"/>
                    </a:cubicBezTo>
                    <a:cubicBezTo>
                      <a:pt x="6802" y="18176"/>
                      <a:pt x="7187" y="18098"/>
                      <a:pt x="7542" y="17958"/>
                    </a:cubicBezTo>
                    <a:cubicBezTo>
                      <a:pt x="8185" y="17712"/>
                      <a:pt x="8733" y="17296"/>
                      <a:pt x="9243" y="16843"/>
                    </a:cubicBezTo>
                    <a:lnTo>
                      <a:pt x="17447" y="11626"/>
                    </a:lnTo>
                    <a:cubicBezTo>
                      <a:pt x="17862" y="11607"/>
                      <a:pt x="18259" y="11323"/>
                      <a:pt x="18411" y="10926"/>
                    </a:cubicBezTo>
                    <a:cubicBezTo>
                      <a:pt x="18581" y="10548"/>
                      <a:pt x="18581" y="10038"/>
                      <a:pt x="18297" y="9736"/>
                    </a:cubicBezTo>
                    <a:cubicBezTo>
                      <a:pt x="19204" y="9452"/>
                      <a:pt x="19828" y="8469"/>
                      <a:pt x="19696" y="7524"/>
                    </a:cubicBezTo>
                    <a:lnTo>
                      <a:pt x="19696" y="7505"/>
                    </a:lnTo>
                    <a:cubicBezTo>
                      <a:pt x="19564" y="6560"/>
                      <a:pt x="18713" y="5785"/>
                      <a:pt x="17768" y="5766"/>
                    </a:cubicBezTo>
                    <a:cubicBezTo>
                      <a:pt x="17976" y="5426"/>
                      <a:pt x="18014" y="4992"/>
                      <a:pt x="17825" y="4651"/>
                    </a:cubicBezTo>
                    <a:cubicBezTo>
                      <a:pt x="17655" y="4292"/>
                      <a:pt x="17371" y="4122"/>
                      <a:pt x="16974" y="4084"/>
                    </a:cubicBezTo>
                    <a:cubicBezTo>
                      <a:pt x="17295" y="3574"/>
                      <a:pt x="17201" y="2837"/>
                      <a:pt x="16766" y="2402"/>
                    </a:cubicBezTo>
                    <a:cubicBezTo>
                      <a:pt x="16505" y="2141"/>
                      <a:pt x="16154" y="1992"/>
                      <a:pt x="15798" y="1992"/>
                    </a:cubicBezTo>
                    <a:cubicBezTo>
                      <a:pt x="15588" y="1992"/>
                      <a:pt x="15375" y="2044"/>
                      <a:pt x="15178" y="2156"/>
                    </a:cubicBezTo>
                    <a:cubicBezTo>
                      <a:pt x="15122" y="1173"/>
                      <a:pt x="14347" y="266"/>
                      <a:pt x="13383" y="58"/>
                    </a:cubicBezTo>
                    <a:cubicBezTo>
                      <a:pt x="13213" y="19"/>
                      <a:pt x="13042" y="0"/>
                      <a:pt x="12871" y="0"/>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319;p50">
                <a:extLst>
                  <a:ext uri="{FF2B5EF4-FFF2-40B4-BE49-F238E27FC236}">
                    <a16:creationId xmlns:a16="http://schemas.microsoft.com/office/drawing/2014/main" id="{8D19D6E0-404C-2F67-58E9-C8CF66EC202D}"/>
                  </a:ext>
                </a:extLst>
              </p:cNvPr>
              <p:cNvSpPr/>
              <p:nvPr/>
            </p:nvSpPr>
            <p:spPr>
              <a:xfrm>
                <a:off x="1743539" y="1104286"/>
                <a:ext cx="641718" cy="294340"/>
              </a:xfrm>
              <a:custGeom>
                <a:avLst/>
                <a:gdLst/>
                <a:ahLst/>
                <a:cxnLst/>
                <a:rect l="l" t="t" r="r" b="b"/>
                <a:pathLst>
                  <a:path w="12571" h="5766" fill="none" extrusionOk="0">
                    <a:moveTo>
                      <a:pt x="1" y="1"/>
                    </a:moveTo>
                    <a:cubicBezTo>
                      <a:pt x="303" y="1872"/>
                      <a:pt x="1456" y="3592"/>
                      <a:pt x="3082" y="4556"/>
                    </a:cubicBezTo>
                    <a:cubicBezTo>
                      <a:pt x="4707" y="5539"/>
                      <a:pt x="6767" y="5766"/>
                      <a:pt x="8563" y="5161"/>
                    </a:cubicBezTo>
                    <a:cubicBezTo>
                      <a:pt x="10359" y="4556"/>
                      <a:pt x="11852" y="3138"/>
                      <a:pt x="12570" y="13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320;p50">
                <a:extLst>
                  <a:ext uri="{FF2B5EF4-FFF2-40B4-BE49-F238E27FC236}">
                    <a16:creationId xmlns:a16="http://schemas.microsoft.com/office/drawing/2014/main" id="{32E751C6-0032-5503-6DE2-3AD7DE7BFC3D}"/>
                  </a:ext>
                </a:extLst>
              </p:cNvPr>
              <p:cNvSpPr/>
              <p:nvPr/>
            </p:nvSpPr>
            <p:spPr>
              <a:xfrm>
                <a:off x="765200" y="1521125"/>
                <a:ext cx="451617" cy="448708"/>
              </a:xfrm>
              <a:custGeom>
                <a:avLst/>
                <a:gdLst/>
                <a:ahLst/>
                <a:cxnLst/>
                <a:rect l="l" t="t" r="r" b="b"/>
                <a:pathLst>
                  <a:path w="8847" h="8790" fill="none" extrusionOk="0">
                    <a:moveTo>
                      <a:pt x="1" y="0"/>
                    </a:moveTo>
                    <a:cubicBezTo>
                      <a:pt x="2949" y="2930"/>
                      <a:pt x="5898" y="5860"/>
                      <a:pt x="8847" y="878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321;p50">
                <a:extLst>
                  <a:ext uri="{FF2B5EF4-FFF2-40B4-BE49-F238E27FC236}">
                    <a16:creationId xmlns:a16="http://schemas.microsoft.com/office/drawing/2014/main" id="{6C222BBE-6CDD-1D63-D121-1C82657C0971}"/>
                  </a:ext>
                </a:extLst>
              </p:cNvPr>
              <p:cNvSpPr/>
              <p:nvPr/>
            </p:nvSpPr>
            <p:spPr>
              <a:xfrm>
                <a:off x="1256310" y="1203672"/>
                <a:ext cx="290460" cy="673521"/>
              </a:xfrm>
              <a:custGeom>
                <a:avLst/>
                <a:gdLst/>
                <a:ahLst/>
                <a:cxnLst/>
                <a:rect l="l" t="t" r="r" b="b"/>
                <a:pathLst>
                  <a:path w="5690" h="13194" fill="none" extrusionOk="0">
                    <a:moveTo>
                      <a:pt x="1" y="1"/>
                    </a:moveTo>
                    <a:cubicBezTo>
                      <a:pt x="2344" y="4197"/>
                      <a:pt x="4253" y="8620"/>
                      <a:pt x="5690" y="1319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322;p50">
                <a:extLst>
                  <a:ext uri="{FF2B5EF4-FFF2-40B4-BE49-F238E27FC236}">
                    <a16:creationId xmlns:a16="http://schemas.microsoft.com/office/drawing/2014/main" id="{CE94D341-3818-0FD4-0846-C902544E9A87}"/>
                  </a:ext>
                </a:extLst>
              </p:cNvPr>
              <p:cNvSpPr/>
              <p:nvPr/>
            </p:nvSpPr>
            <p:spPr>
              <a:xfrm>
                <a:off x="2664962" y="1292440"/>
                <a:ext cx="184333" cy="670611"/>
              </a:xfrm>
              <a:custGeom>
                <a:avLst/>
                <a:gdLst/>
                <a:ahLst/>
                <a:cxnLst/>
                <a:rect l="l" t="t" r="r" b="b"/>
                <a:pathLst>
                  <a:path w="3611" h="13137" fill="none" extrusionOk="0">
                    <a:moveTo>
                      <a:pt x="3611" y="1"/>
                    </a:moveTo>
                    <a:cubicBezTo>
                      <a:pt x="2287" y="3460"/>
                      <a:pt x="1210" y="7013"/>
                      <a:pt x="360" y="10604"/>
                    </a:cubicBezTo>
                    <a:cubicBezTo>
                      <a:pt x="171" y="11455"/>
                      <a:pt x="0" y="12362"/>
                      <a:pt x="360" y="1313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323;p50">
                <a:extLst>
                  <a:ext uri="{FF2B5EF4-FFF2-40B4-BE49-F238E27FC236}">
                    <a16:creationId xmlns:a16="http://schemas.microsoft.com/office/drawing/2014/main" id="{C4275BD1-B98F-9FE1-7E22-32C3F922AE6D}"/>
                  </a:ext>
                </a:extLst>
              </p:cNvPr>
              <p:cNvSpPr/>
              <p:nvPr/>
            </p:nvSpPr>
            <p:spPr>
              <a:xfrm>
                <a:off x="3008448" y="1461300"/>
                <a:ext cx="297199" cy="596337"/>
              </a:xfrm>
              <a:custGeom>
                <a:avLst/>
                <a:gdLst/>
                <a:ahLst/>
                <a:cxnLst/>
                <a:rect l="l" t="t" r="r" b="b"/>
                <a:pathLst>
                  <a:path w="5822" h="11682" fill="none" extrusionOk="0">
                    <a:moveTo>
                      <a:pt x="5822" y="0"/>
                    </a:moveTo>
                    <a:cubicBezTo>
                      <a:pt x="3875" y="3894"/>
                      <a:pt x="1947" y="7788"/>
                      <a:pt x="0" y="116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324;p50">
                <a:extLst>
                  <a:ext uri="{FF2B5EF4-FFF2-40B4-BE49-F238E27FC236}">
                    <a16:creationId xmlns:a16="http://schemas.microsoft.com/office/drawing/2014/main" id="{966FDC21-D009-701E-96D3-BC184559ACB6}"/>
                  </a:ext>
                </a:extLst>
              </p:cNvPr>
              <p:cNvSpPr/>
              <p:nvPr/>
            </p:nvSpPr>
            <p:spPr>
              <a:xfrm>
                <a:off x="1548647" y="1656192"/>
                <a:ext cx="162178" cy="83973"/>
              </a:xfrm>
              <a:custGeom>
                <a:avLst/>
                <a:gdLst/>
                <a:ahLst/>
                <a:cxnLst/>
                <a:rect l="l" t="t" r="r" b="b"/>
                <a:pathLst>
                  <a:path w="3177" h="1645" fill="none" extrusionOk="0">
                    <a:moveTo>
                      <a:pt x="1" y="265"/>
                    </a:moveTo>
                    <a:cubicBezTo>
                      <a:pt x="133" y="1040"/>
                      <a:pt x="908" y="1645"/>
                      <a:pt x="1702" y="1588"/>
                    </a:cubicBezTo>
                    <a:cubicBezTo>
                      <a:pt x="2496" y="1531"/>
                      <a:pt x="3176" y="794"/>
                      <a:pt x="3176" y="0"/>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325;p50">
                <a:extLst>
                  <a:ext uri="{FF2B5EF4-FFF2-40B4-BE49-F238E27FC236}">
                    <a16:creationId xmlns:a16="http://schemas.microsoft.com/office/drawing/2014/main" id="{DA65A64C-D324-7237-2A28-A9D58756EA81}"/>
                  </a:ext>
                </a:extLst>
              </p:cNvPr>
              <p:cNvSpPr/>
              <p:nvPr/>
            </p:nvSpPr>
            <p:spPr>
              <a:xfrm>
                <a:off x="2486456" y="1660990"/>
                <a:ext cx="153449" cy="77235"/>
              </a:xfrm>
              <a:custGeom>
                <a:avLst/>
                <a:gdLst/>
                <a:ahLst/>
                <a:cxnLst/>
                <a:rect l="l" t="t" r="r" b="b"/>
                <a:pathLst>
                  <a:path w="3006" h="1513" fill="none" extrusionOk="0">
                    <a:moveTo>
                      <a:pt x="1" y="171"/>
                    </a:moveTo>
                    <a:cubicBezTo>
                      <a:pt x="114" y="908"/>
                      <a:pt x="832" y="1513"/>
                      <a:pt x="1588" y="1456"/>
                    </a:cubicBezTo>
                    <a:cubicBezTo>
                      <a:pt x="2344" y="1418"/>
                      <a:pt x="2987" y="738"/>
                      <a:pt x="3006" y="1"/>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326;p50">
                <a:extLst>
                  <a:ext uri="{FF2B5EF4-FFF2-40B4-BE49-F238E27FC236}">
                    <a16:creationId xmlns:a16="http://schemas.microsoft.com/office/drawing/2014/main" id="{6ADC11C6-C601-3447-C11A-1B8095A95219}"/>
                  </a:ext>
                </a:extLst>
              </p:cNvPr>
              <p:cNvSpPr/>
              <p:nvPr/>
            </p:nvSpPr>
            <p:spPr>
              <a:xfrm>
                <a:off x="1778301" y="611287"/>
                <a:ext cx="674491" cy="678523"/>
              </a:xfrm>
              <a:custGeom>
                <a:avLst/>
                <a:gdLst/>
                <a:ahLst/>
                <a:cxnLst/>
                <a:rect l="l" t="t" r="r" b="b"/>
                <a:pathLst>
                  <a:path w="13213" h="13292" extrusionOk="0">
                    <a:moveTo>
                      <a:pt x="11492" y="0"/>
                    </a:moveTo>
                    <a:cubicBezTo>
                      <a:pt x="11341" y="265"/>
                      <a:pt x="11038" y="454"/>
                      <a:pt x="10736" y="473"/>
                    </a:cubicBezTo>
                    <a:cubicBezTo>
                      <a:pt x="10717" y="474"/>
                      <a:pt x="10698" y="475"/>
                      <a:pt x="10678" y="475"/>
                    </a:cubicBezTo>
                    <a:cubicBezTo>
                      <a:pt x="10393" y="475"/>
                      <a:pt x="10099" y="345"/>
                      <a:pt x="9904" y="133"/>
                    </a:cubicBezTo>
                    <a:lnTo>
                      <a:pt x="9904" y="133"/>
                    </a:lnTo>
                    <a:cubicBezTo>
                      <a:pt x="9961" y="643"/>
                      <a:pt x="9564" y="1191"/>
                      <a:pt x="9035" y="1305"/>
                    </a:cubicBezTo>
                    <a:cubicBezTo>
                      <a:pt x="8963" y="1321"/>
                      <a:pt x="8893" y="1328"/>
                      <a:pt x="8826" y="1328"/>
                    </a:cubicBezTo>
                    <a:cubicBezTo>
                      <a:pt x="8417" y="1328"/>
                      <a:pt x="8104" y="1043"/>
                      <a:pt x="7958" y="605"/>
                    </a:cubicBezTo>
                    <a:cubicBezTo>
                      <a:pt x="7882" y="1116"/>
                      <a:pt x="7485" y="1569"/>
                      <a:pt x="6975" y="1683"/>
                    </a:cubicBezTo>
                    <a:cubicBezTo>
                      <a:pt x="6885" y="1703"/>
                      <a:pt x="6793" y="1713"/>
                      <a:pt x="6701" y="1713"/>
                    </a:cubicBezTo>
                    <a:cubicBezTo>
                      <a:pt x="6286" y="1713"/>
                      <a:pt x="5865" y="1512"/>
                      <a:pt x="5633" y="1172"/>
                    </a:cubicBezTo>
                    <a:cubicBezTo>
                      <a:pt x="5534" y="1511"/>
                      <a:pt x="5141" y="1754"/>
                      <a:pt x="4775" y="1754"/>
                    </a:cubicBezTo>
                    <a:cubicBezTo>
                      <a:pt x="4650" y="1754"/>
                      <a:pt x="4529" y="1726"/>
                      <a:pt x="4423" y="1664"/>
                    </a:cubicBezTo>
                    <a:lnTo>
                      <a:pt x="4423" y="1664"/>
                    </a:lnTo>
                    <a:cubicBezTo>
                      <a:pt x="4536" y="2269"/>
                      <a:pt x="3988" y="2873"/>
                      <a:pt x="3383" y="2930"/>
                    </a:cubicBezTo>
                    <a:cubicBezTo>
                      <a:pt x="3213" y="2628"/>
                      <a:pt x="2949" y="2287"/>
                      <a:pt x="2760" y="1985"/>
                    </a:cubicBezTo>
                    <a:cubicBezTo>
                      <a:pt x="2656" y="1969"/>
                      <a:pt x="2550" y="1961"/>
                      <a:pt x="2445" y="1961"/>
                    </a:cubicBezTo>
                    <a:cubicBezTo>
                      <a:pt x="1671" y="1961"/>
                      <a:pt x="889" y="2378"/>
                      <a:pt x="473" y="3043"/>
                    </a:cubicBezTo>
                    <a:cubicBezTo>
                      <a:pt x="0" y="3800"/>
                      <a:pt x="38" y="4839"/>
                      <a:pt x="548" y="5576"/>
                    </a:cubicBezTo>
                    <a:cubicBezTo>
                      <a:pt x="971" y="6170"/>
                      <a:pt x="1703" y="6532"/>
                      <a:pt x="2436" y="6532"/>
                    </a:cubicBezTo>
                    <a:cubicBezTo>
                      <a:pt x="2589" y="6532"/>
                      <a:pt x="2742" y="6516"/>
                      <a:pt x="2892" y="6483"/>
                    </a:cubicBezTo>
                    <a:lnTo>
                      <a:pt x="2892" y="6483"/>
                    </a:lnTo>
                    <a:cubicBezTo>
                      <a:pt x="2646" y="7466"/>
                      <a:pt x="2363" y="8430"/>
                      <a:pt x="2117" y="9413"/>
                    </a:cubicBezTo>
                    <a:cubicBezTo>
                      <a:pt x="1834" y="9451"/>
                      <a:pt x="1342" y="9470"/>
                      <a:pt x="1040" y="9508"/>
                    </a:cubicBezTo>
                    <a:cubicBezTo>
                      <a:pt x="1399" y="11417"/>
                      <a:pt x="3100" y="12985"/>
                      <a:pt x="5009" y="13250"/>
                    </a:cubicBezTo>
                    <a:cubicBezTo>
                      <a:pt x="5208" y="13278"/>
                      <a:pt x="5410" y="13291"/>
                      <a:pt x="5613" y="13291"/>
                    </a:cubicBezTo>
                    <a:cubicBezTo>
                      <a:pt x="7367" y="13291"/>
                      <a:pt x="9237" y="12296"/>
                      <a:pt x="9999" y="10755"/>
                    </a:cubicBezTo>
                    <a:cubicBezTo>
                      <a:pt x="9621" y="10623"/>
                      <a:pt x="9205" y="10472"/>
                      <a:pt x="8827" y="10339"/>
                    </a:cubicBezTo>
                    <a:cubicBezTo>
                      <a:pt x="8940" y="9734"/>
                      <a:pt x="8997" y="9111"/>
                      <a:pt x="9111" y="8506"/>
                    </a:cubicBezTo>
                    <a:cubicBezTo>
                      <a:pt x="10396" y="8298"/>
                      <a:pt x="11587" y="7485"/>
                      <a:pt x="12248" y="6351"/>
                    </a:cubicBezTo>
                    <a:cubicBezTo>
                      <a:pt x="12910" y="5217"/>
                      <a:pt x="13212" y="3837"/>
                      <a:pt x="12721" y="2609"/>
                    </a:cubicBezTo>
                    <a:cubicBezTo>
                      <a:pt x="12362" y="1701"/>
                      <a:pt x="11870" y="908"/>
                      <a:pt x="11492" y="0"/>
                    </a:cubicBez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327;p50">
                <a:extLst>
                  <a:ext uri="{FF2B5EF4-FFF2-40B4-BE49-F238E27FC236}">
                    <a16:creationId xmlns:a16="http://schemas.microsoft.com/office/drawing/2014/main" id="{21A69548-D9E3-94A8-D1DC-FC02627173C5}"/>
                  </a:ext>
                </a:extLst>
              </p:cNvPr>
              <p:cNvSpPr/>
              <p:nvPr/>
            </p:nvSpPr>
            <p:spPr>
              <a:xfrm>
                <a:off x="2068699" y="686528"/>
                <a:ext cx="93621" cy="44462"/>
              </a:xfrm>
              <a:custGeom>
                <a:avLst/>
                <a:gdLst/>
                <a:ahLst/>
                <a:cxnLst/>
                <a:rect l="l" t="t" r="r" b="b"/>
                <a:pathLst>
                  <a:path w="1834" h="871" fill="none" extrusionOk="0">
                    <a:moveTo>
                      <a:pt x="0" y="870"/>
                    </a:moveTo>
                    <a:cubicBezTo>
                      <a:pt x="95" y="492"/>
                      <a:pt x="416" y="190"/>
                      <a:pt x="775" y="95"/>
                    </a:cubicBezTo>
                    <a:cubicBezTo>
                      <a:pt x="1153" y="1"/>
                      <a:pt x="1569" y="133"/>
                      <a:pt x="1834" y="41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328;p50">
                <a:extLst>
                  <a:ext uri="{FF2B5EF4-FFF2-40B4-BE49-F238E27FC236}">
                    <a16:creationId xmlns:a16="http://schemas.microsoft.com/office/drawing/2014/main" id="{5D0E1B05-F2C6-9672-FA00-87111FF5D58A}"/>
                  </a:ext>
                </a:extLst>
              </p:cNvPr>
              <p:cNvSpPr/>
              <p:nvPr/>
            </p:nvSpPr>
            <p:spPr>
              <a:xfrm>
                <a:off x="2088964" y="767589"/>
                <a:ext cx="62737" cy="22257"/>
              </a:xfrm>
              <a:custGeom>
                <a:avLst/>
                <a:gdLst/>
                <a:ahLst/>
                <a:cxnLst/>
                <a:rect l="l" t="t" r="r" b="b"/>
                <a:pathLst>
                  <a:path w="1229" h="436" fill="none" extrusionOk="0">
                    <a:moveTo>
                      <a:pt x="0" y="435"/>
                    </a:moveTo>
                    <a:cubicBezTo>
                      <a:pt x="114" y="208"/>
                      <a:pt x="341" y="57"/>
                      <a:pt x="586" y="38"/>
                    </a:cubicBezTo>
                    <a:cubicBezTo>
                      <a:pt x="832" y="0"/>
                      <a:pt x="1078" y="114"/>
                      <a:pt x="1229" y="32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329;p50">
                <a:extLst>
                  <a:ext uri="{FF2B5EF4-FFF2-40B4-BE49-F238E27FC236}">
                    <a16:creationId xmlns:a16="http://schemas.microsoft.com/office/drawing/2014/main" id="{6408E8E9-51C8-6467-2E23-6D82750806D8}"/>
                  </a:ext>
                </a:extLst>
              </p:cNvPr>
              <p:cNvSpPr/>
              <p:nvPr/>
            </p:nvSpPr>
            <p:spPr>
              <a:xfrm>
                <a:off x="2334034" y="712613"/>
                <a:ext cx="51201" cy="32824"/>
              </a:xfrm>
              <a:custGeom>
                <a:avLst/>
                <a:gdLst/>
                <a:ahLst/>
                <a:cxnLst/>
                <a:rect l="l" t="t" r="r" b="b"/>
                <a:pathLst>
                  <a:path w="1003" h="643" fill="none" extrusionOk="0">
                    <a:moveTo>
                      <a:pt x="0" y="643"/>
                    </a:moveTo>
                    <a:cubicBezTo>
                      <a:pt x="0" y="416"/>
                      <a:pt x="151" y="189"/>
                      <a:pt x="359" y="95"/>
                    </a:cubicBezTo>
                    <a:cubicBezTo>
                      <a:pt x="567" y="0"/>
                      <a:pt x="832" y="38"/>
                      <a:pt x="1002" y="20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330;p50">
                <a:extLst>
                  <a:ext uri="{FF2B5EF4-FFF2-40B4-BE49-F238E27FC236}">
                    <a16:creationId xmlns:a16="http://schemas.microsoft.com/office/drawing/2014/main" id="{EAD5D9D0-FC95-7525-3FAE-8AF50F4FEC4B}"/>
                  </a:ext>
                </a:extLst>
              </p:cNvPr>
              <p:cNvSpPr/>
              <p:nvPr/>
            </p:nvSpPr>
            <p:spPr>
              <a:xfrm>
                <a:off x="2238528" y="757941"/>
                <a:ext cx="30884" cy="70497"/>
              </a:xfrm>
              <a:custGeom>
                <a:avLst/>
                <a:gdLst/>
                <a:ahLst/>
                <a:cxnLst/>
                <a:rect l="l" t="t" r="r" b="b"/>
                <a:pathLst>
                  <a:path w="605" h="1381" fill="none" extrusionOk="0">
                    <a:moveTo>
                      <a:pt x="76" y="0"/>
                    </a:moveTo>
                    <a:cubicBezTo>
                      <a:pt x="246" y="435"/>
                      <a:pt x="435" y="870"/>
                      <a:pt x="605" y="1305"/>
                    </a:cubicBezTo>
                    <a:cubicBezTo>
                      <a:pt x="397" y="1305"/>
                      <a:pt x="208" y="1380"/>
                      <a:pt x="0" y="138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31;p50">
                <a:extLst>
                  <a:ext uri="{FF2B5EF4-FFF2-40B4-BE49-F238E27FC236}">
                    <a16:creationId xmlns:a16="http://schemas.microsoft.com/office/drawing/2014/main" id="{8354A220-5AED-C603-71DA-5BBB414CFE8C}"/>
                  </a:ext>
                </a:extLst>
              </p:cNvPr>
              <p:cNvSpPr/>
              <p:nvPr/>
            </p:nvSpPr>
            <p:spPr>
              <a:xfrm>
                <a:off x="2308920" y="643139"/>
                <a:ext cx="63758" cy="17407"/>
              </a:xfrm>
              <a:custGeom>
                <a:avLst/>
                <a:gdLst/>
                <a:ahLst/>
                <a:cxnLst/>
                <a:rect l="l" t="t" r="r" b="b"/>
                <a:pathLst>
                  <a:path w="1249" h="341" fill="none" extrusionOk="0">
                    <a:moveTo>
                      <a:pt x="1" y="340"/>
                    </a:moveTo>
                    <a:cubicBezTo>
                      <a:pt x="417" y="227"/>
                      <a:pt x="833" y="114"/>
                      <a:pt x="1248"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32;p50">
                <a:extLst>
                  <a:ext uri="{FF2B5EF4-FFF2-40B4-BE49-F238E27FC236}">
                    <a16:creationId xmlns:a16="http://schemas.microsoft.com/office/drawing/2014/main" id="{FE3F8A74-89DC-33A0-304B-F48CA7C0E863}"/>
                  </a:ext>
                </a:extLst>
              </p:cNvPr>
              <p:cNvSpPr/>
              <p:nvPr/>
            </p:nvSpPr>
            <p:spPr>
              <a:xfrm>
                <a:off x="1857422" y="791682"/>
                <a:ext cx="71415" cy="21287"/>
              </a:xfrm>
              <a:custGeom>
                <a:avLst/>
                <a:gdLst/>
                <a:ahLst/>
                <a:cxnLst/>
                <a:rect l="l" t="t" r="r" b="b"/>
                <a:pathLst>
                  <a:path w="1399" h="417" fill="none" extrusionOk="0">
                    <a:moveTo>
                      <a:pt x="0" y="1"/>
                    </a:moveTo>
                    <a:lnTo>
                      <a:pt x="1399" y="417"/>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33;p50">
                <a:extLst>
                  <a:ext uri="{FF2B5EF4-FFF2-40B4-BE49-F238E27FC236}">
                    <a16:creationId xmlns:a16="http://schemas.microsoft.com/office/drawing/2014/main" id="{0C4A0517-6E82-DFF2-79E4-7F47492AF866}"/>
                  </a:ext>
                </a:extLst>
              </p:cNvPr>
              <p:cNvSpPr/>
              <p:nvPr/>
            </p:nvSpPr>
            <p:spPr>
              <a:xfrm>
                <a:off x="1922046" y="948954"/>
                <a:ext cx="25115" cy="51"/>
              </a:xfrm>
              <a:custGeom>
                <a:avLst/>
                <a:gdLst/>
                <a:ahLst/>
                <a:cxnLst/>
                <a:rect l="l" t="t" r="r" b="b"/>
                <a:pathLst>
                  <a:path w="492" h="1" fill="none" extrusionOk="0">
                    <a:moveTo>
                      <a:pt x="0" y="1"/>
                    </a:moveTo>
                    <a:lnTo>
                      <a:pt x="492" y="1"/>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34;p50">
                <a:extLst>
                  <a:ext uri="{FF2B5EF4-FFF2-40B4-BE49-F238E27FC236}">
                    <a16:creationId xmlns:a16="http://schemas.microsoft.com/office/drawing/2014/main" id="{B47626EF-CB00-179B-7502-CF4C0F04A290}"/>
                  </a:ext>
                </a:extLst>
              </p:cNvPr>
              <p:cNvSpPr/>
              <p:nvPr/>
            </p:nvSpPr>
            <p:spPr>
              <a:xfrm>
                <a:off x="2047464" y="1009750"/>
                <a:ext cx="201689" cy="51201"/>
              </a:xfrm>
              <a:custGeom>
                <a:avLst/>
                <a:gdLst/>
                <a:ahLst/>
                <a:cxnLst/>
                <a:rect l="l" t="t" r="r" b="b"/>
                <a:pathLst>
                  <a:path w="3951" h="1003" fill="none" extrusionOk="0">
                    <a:moveTo>
                      <a:pt x="1" y="1"/>
                    </a:moveTo>
                    <a:cubicBezTo>
                      <a:pt x="1135" y="757"/>
                      <a:pt x="2628" y="1002"/>
                      <a:pt x="3951" y="64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35;p50">
                <a:extLst>
                  <a:ext uri="{FF2B5EF4-FFF2-40B4-BE49-F238E27FC236}">
                    <a16:creationId xmlns:a16="http://schemas.microsoft.com/office/drawing/2014/main" id="{9CBB7671-9C5D-B2C2-C31D-ED3ADDFA9D69}"/>
                  </a:ext>
                </a:extLst>
              </p:cNvPr>
              <p:cNvSpPr/>
              <p:nvPr/>
            </p:nvSpPr>
            <p:spPr>
              <a:xfrm>
                <a:off x="2165175" y="854418"/>
                <a:ext cx="44462" cy="25115"/>
              </a:xfrm>
              <a:custGeom>
                <a:avLst/>
                <a:gdLst/>
                <a:ahLst/>
                <a:cxnLst/>
                <a:rect l="l" t="t" r="r" b="b"/>
                <a:pathLst>
                  <a:path w="871" h="492" fill="none" extrusionOk="0">
                    <a:moveTo>
                      <a:pt x="1" y="0"/>
                    </a:moveTo>
                    <a:cubicBezTo>
                      <a:pt x="19" y="189"/>
                      <a:pt x="152" y="360"/>
                      <a:pt x="322" y="435"/>
                    </a:cubicBezTo>
                    <a:cubicBezTo>
                      <a:pt x="511" y="492"/>
                      <a:pt x="719" y="454"/>
                      <a:pt x="870" y="32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36;p50">
                <a:extLst>
                  <a:ext uri="{FF2B5EF4-FFF2-40B4-BE49-F238E27FC236}">
                    <a16:creationId xmlns:a16="http://schemas.microsoft.com/office/drawing/2014/main" id="{24AA8738-D594-8FF6-7637-B1225EAEA92E}"/>
                  </a:ext>
                </a:extLst>
              </p:cNvPr>
              <p:cNvSpPr/>
              <p:nvPr/>
            </p:nvSpPr>
            <p:spPr>
              <a:xfrm>
                <a:off x="5760109" y="1475745"/>
                <a:ext cx="141912" cy="328133"/>
              </a:xfrm>
              <a:custGeom>
                <a:avLst/>
                <a:gdLst/>
                <a:ahLst/>
                <a:cxnLst/>
                <a:rect l="l" t="t" r="r" b="b"/>
                <a:pathLst>
                  <a:path w="2780" h="6428" fill="none" extrusionOk="0">
                    <a:moveTo>
                      <a:pt x="1" y="1"/>
                    </a:moveTo>
                    <a:cubicBezTo>
                      <a:pt x="1097" y="2061"/>
                      <a:pt x="2023" y="4216"/>
                      <a:pt x="2779" y="642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37;p50">
                <a:extLst>
                  <a:ext uri="{FF2B5EF4-FFF2-40B4-BE49-F238E27FC236}">
                    <a16:creationId xmlns:a16="http://schemas.microsoft.com/office/drawing/2014/main" id="{BD1C80D6-6E9B-0E3E-7DC1-FCAFDF07DFF8}"/>
                  </a:ext>
                </a:extLst>
              </p:cNvPr>
              <p:cNvSpPr/>
              <p:nvPr/>
            </p:nvSpPr>
            <p:spPr>
              <a:xfrm>
                <a:off x="4711378" y="728284"/>
                <a:ext cx="824979" cy="618287"/>
              </a:xfrm>
              <a:custGeom>
                <a:avLst/>
                <a:gdLst/>
                <a:ahLst/>
                <a:cxnLst/>
                <a:rect l="l" t="t" r="r" b="b"/>
                <a:pathLst>
                  <a:path w="16161" h="12112" extrusionOk="0">
                    <a:moveTo>
                      <a:pt x="13062" y="1"/>
                    </a:moveTo>
                    <a:cubicBezTo>
                      <a:pt x="12596" y="1"/>
                      <a:pt x="12131" y="61"/>
                      <a:pt x="11681" y="184"/>
                    </a:cubicBezTo>
                    <a:cubicBezTo>
                      <a:pt x="10188" y="600"/>
                      <a:pt x="8884" y="1697"/>
                      <a:pt x="8222" y="3114"/>
                    </a:cubicBezTo>
                    <a:cubicBezTo>
                      <a:pt x="7787" y="4078"/>
                      <a:pt x="7542" y="5288"/>
                      <a:pt x="6616" y="5779"/>
                    </a:cubicBezTo>
                    <a:cubicBezTo>
                      <a:pt x="6246" y="5977"/>
                      <a:pt x="5843" y="6025"/>
                      <a:pt x="5428" y="6025"/>
                    </a:cubicBezTo>
                    <a:cubicBezTo>
                      <a:pt x="5038" y="6025"/>
                      <a:pt x="4637" y="5983"/>
                      <a:pt x="4245" y="5983"/>
                    </a:cubicBezTo>
                    <a:cubicBezTo>
                      <a:pt x="4178" y="5983"/>
                      <a:pt x="4111" y="5984"/>
                      <a:pt x="4045" y="5987"/>
                    </a:cubicBezTo>
                    <a:cubicBezTo>
                      <a:pt x="2987" y="6006"/>
                      <a:pt x="1947" y="6460"/>
                      <a:pt x="1191" y="7235"/>
                    </a:cubicBezTo>
                    <a:cubicBezTo>
                      <a:pt x="454" y="7991"/>
                      <a:pt x="19" y="9030"/>
                      <a:pt x="0" y="10108"/>
                    </a:cubicBezTo>
                    <a:lnTo>
                      <a:pt x="2155" y="10599"/>
                    </a:lnTo>
                    <a:cubicBezTo>
                      <a:pt x="2514" y="9446"/>
                      <a:pt x="3497" y="8501"/>
                      <a:pt x="4688" y="8199"/>
                    </a:cubicBezTo>
                    <a:lnTo>
                      <a:pt x="4688" y="8199"/>
                    </a:lnTo>
                    <a:cubicBezTo>
                      <a:pt x="3894" y="8879"/>
                      <a:pt x="3365" y="9824"/>
                      <a:pt x="3157" y="10845"/>
                    </a:cubicBezTo>
                    <a:lnTo>
                      <a:pt x="8544" y="12111"/>
                    </a:lnTo>
                    <a:cubicBezTo>
                      <a:pt x="8562" y="11544"/>
                      <a:pt x="9092" y="11128"/>
                      <a:pt x="9602" y="10920"/>
                    </a:cubicBezTo>
                    <a:cubicBezTo>
                      <a:pt x="10112" y="10712"/>
                      <a:pt x="10698" y="10618"/>
                      <a:pt x="11171" y="10315"/>
                    </a:cubicBezTo>
                    <a:cubicBezTo>
                      <a:pt x="11927" y="9843"/>
                      <a:pt x="12286" y="8898"/>
                      <a:pt x="12362" y="7991"/>
                    </a:cubicBezTo>
                    <a:cubicBezTo>
                      <a:pt x="12437" y="7102"/>
                      <a:pt x="12267" y="6195"/>
                      <a:pt x="12248" y="5288"/>
                    </a:cubicBezTo>
                    <a:cubicBezTo>
                      <a:pt x="12210" y="4399"/>
                      <a:pt x="12362" y="3435"/>
                      <a:pt x="12929" y="2736"/>
                    </a:cubicBezTo>
                    <a:cubicBezTo>
                      <a:pt x="13320" y="2269"/>
                      <a:pt x="14032" y="1937"/>
                      <a:pt x="14670" y="1937"/>
                    </a:cubicBezTo>
                    <a:cubicBezTo>
                      <a:pt x="14987" y="1937"/>
                      <a:pt x="15286" y="2019"/>
                      <a:pt x="15518" y="2207"/>
                    </a:cubicBezTo>
                    <a:cubicBezTo>
                      <a:pt x="15669" y="1810"/>
                      <a:pt x="16010" y="1356"/>
                      <a:pt x="16161" y="959"/>
                    </a:cubicBezTo>
                    <a:cubicBezTo>
                      <a:pt x="15258" y="335"/>
                      <a:pt x="14159" y="1"/>
                      <a:pt x="13062" y="1"/>
                    </a:cubicBezTo>
                    <a:close/>
                  </a:path>
                </a:pathLst>
              </a:custGeom>
              <a:solidFill>
                <a:srgbClr val="FE70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38;p50">
                <a:extLst>
                  <a:ext uri="{FF2B5EF4-FFF2-40B4-BE49-F238E27FC236}">
                    <a16:creationId xmlns:a16="http://schemas.microsoft.com/office/drawing/2014/main" id="{F0ED6D2F-C523-A2AF-CCCE-E73CABED3B9E}"/>
                  </a:ext>
                </a:extLst>
              </p:cNvPr>
              <p:cNvSpPr/>
              <p:nvPr/>
            </p:nvSpPr>
            <p:spPr>
              <a:xfrm>
                <a:off x="4675646" y="796532"/>
                <a:ext cx="581890" cy="440999"/>
              </a:xfrm>
              <a:custGeom>
                <a:avLst/>
                <a:gdLst/>
                <a:ahLst/>
                <a:cxnLst/>
                <a:rect l="l" t="t" r="r" b="b"/>
                <a:pathLst>
                  <a:path w="11399" h="8639" fill="none" extrusionOk="0">
                    <a:moveTo>
                      <a:pt x="1" y="8638"/>
                    </a:moveTo>
                    <a:cubicBezTo>
                      <a:pt x="76" y="7580"/>
                      <a:pt x="549" y="6559"/>
                      <a:pt x="1305" y="5822"/>
                    </a:cubicBezTo>
                    <a:cubicBezTo>
                      <a:pt x="2061" y="5085"/>
                      <a:pt x="3101" y="4631"/>
                      <a:pt x="4140" y="4574"/>
                    </a:cubicBezTo>
                    <a:cubicBezTo>
                      <a:pt x="5350" y="4518"/>
                      <a:pt x="6654" y="4934"/>
                      <a:pt x="7694" y="4348"/>
                    </a:cubicBezTo>
                    <a:cubicBezTo>
                      <a:pt x="8563" y="3856"/>
                      <a:pt x="8941" y="2854"/>
                      <a:pt x="9357" y="1947"/>
                    </a:cubicBezTo>
                    <a:cubicBezTo>
                      <a:pt x="9773" y="1059"/>
                      <a:pt x="10415" y="114"/>
                      <a:pt x="11398" y="0"/>
                    </a:cubicBezTo>
                  </a:path>
                </a:pathLst>
              </a:custGeom>
              <a:noFill/>
              <a:ln w="8975" cap="rnd" cmpd="sng">
                <a:solidFill>
                  <a:srgbClr val="FE702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39;p50">
                <a:extLst>
                  <a:ext uri="{FF2B5EF4-FFF2-40B4-BE49-F238E27FC236}">
                    <a16:creationId xmlns:a16="http://schemas.microsoft.com/office/drawing/2014/main" id="{8B3207BE-7F78-3154-C7C1-50CB0CBF2B5E}"/>
                  </a:ext>
                </a:extLst>
              </p:cNvPr>
              <p:cNvSpPr/>
              <p:nvPr/>
            </p:nvSpPr>
            <p:spPr>
              <a:xfrm>
                <a:off x="5419533" y="593472"/>
                <a:ext cx="578011" cy="486381"/>
              </a:xfrm>
              <a:custGeom>
                <a:avLst/>
                <a:gdLst/>
                <a:ahLst/>
                <a:cxnLst/>
                <a:rect l="l" t="t" r="r" b="b"/>
                <a:pathLst>
                  <a:path w="11323" h="9528" extrusionOk="0">
                    <a:moveTo>
                      <a:pt x="6524" y="0"/>
                    </a:moveTo>
                    <a:cubicBezTo>
                      <a:pt x="6226" y="0"/>
                      <a:pt x="5928" y="22"/>
                      <a:pt x="5633" y="66"/>
                    </a:cubicBezTo>
                    <a:cubicBezTo>
                      <a:pt x="3592" y="368"/>
                      <a:pt x="1758" y="1748"/>
                      <a:pt x="889" y="3600"/>
                    </a:cubicBezTo>
                    <a:cubicBezTo>
                      <a:pt x="1" y="5453"/>
                      <a:pt x="114" y="7740"/>
                      <a:pt x="1173" y="9516"/>
                    </a:cubicBezTo>
                    <a:cubicBezTo>
                      <a:pt x="1516" y="9508"/>
                      <a:pt x="1859" y="9506"/>
                      <a:pt x="2201" y="9506"/>
                    </a:cubicBezTo>
                    <a:cubicBezTo>
                      <a:pt x="3136" y="9506"/>
                      <a:pt x="4069" y="9527"/>
                      <a:pt x="5011" y="9527"/>
                    </a:cubicBezTo>
                    <a:cubicBezTo>
                      <a:pt x="5356" y="9527"/>
                      <a:pt x="5702" y="9524"/>
                      <a:pt x="6049" y="9516"/>
                    </a:cubicBezTo>
                    <a:lnTo>
                      <a:pt x="11323" y="4186"/>
                    </a:lnTo>
                    <a:cubicBezTo>
                      <a:pt x="11323" y="3449"/>
                      <a:pt x="11209" y="2769"/>
                      <a:pt x="11209" y="2032"/>
                    </a:cubicBezTo>
                    <a:cubicBezTo>
                      <a:pt x="10015" y="740"/>
                      <a:pt x="8268" y="0"/>
                      <a:pt x="6524" y="0"/>
                    </a:cubicBezTo>
                    <a:close/>
                  </a:path>
                </a:pathLst>
              </a:custGeom>
              <a:solidFill>
                <a:srgbClr val="FE70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40;p50">
                <a:extLst>
                  <a:ext uri="{FF2B5EF4-FFF2-40B4-BE49-F238E27FC236}">
                    <a16:creationId xmlns:a16="http://schemas.microsoft.com/office/drawing/2014/main" id="{64DC8C84-FBD2-046E-EFDE-7F7853949F62}"/>
                  </a:ext>
                </a:extLst>
              </p:cNvPr>
              <p:cNvSpPr/>
              <p:nvPr/>
            </p:nvSpPr>
            <p:spPr>
              <a:xfrm>
                <a:off x="5427241" y="707049"/>
                <a:ext cx="692868" cy="776535"/>
              </a:xfrm>
              <a:custGeom>
                <a:avLst/>
                <a:gdLst/>
                <a:ahLst/>
                <a:cxnLst/>
                <a:rect l="l" t="t" r="r" b="b"/>
                <a:pathLst>
                  <a:path w="13573" h="15212" extrusionOk="0">
                    <a:moveTo>
                      <a:pt x="8192" y="1"/>
                    </a:moveTo>
                    <a:cubicBezTo>
                      <a:pt x="7932" y="1"/>
                      <a:pt x="7670" y="30"/>
                      <a:pt x="7410" y="90"/>
                    </a:cubicBezTo>
                    <a:cubicBezTo>
                      <a:pt x="7713" y="827"/>
                      <a:pt x="7467" y="1753"/>
                      <a:pt x="6862" y="2283"/>
                    </a:cubicBezTo>
                    <a:cubicBezTo>
                      <a:pt x="6503" y="2566"/>
                      <a:pt x="6049" y="2736"/>
                      <a:pt x="5615" y="2925"/>
                    </a:cubicBezTo>
                    <a:cubicBezTo>
                      <a:pt x="5199" y="3133"/>
                      <a:pt x="4783" y="3398"/>
                      <a:pt x="4594" y="3833"/>
                    </a:cubicBezTo>
                    <a:cubicBezTo>
                      <a:pt x="4386" y="4267"/>
                      <a:pt x="4480" y="4759"/>
                      <a:pt x="4405" y="5231"/>
                    </a:cubicBezTo>
                    <a:cubicBezTo>
                      <a:pt x="4335" y="5669"/>
                      <a:pt x="3974" y="6187"/>
                      <a:pt x="3546" y="6187"/>
                    </a:cubicBezTo>
                    <a:cubicBezTo>
                      <a:pt x="3511" y="6187"/>
                      <a:pt x="3476" y="6183"/>
                      <a:pt x="3441" y="6176"/>
                    </a:cubicBezTo>
                    <a:cubicBezTo>
                      <a:pt x="3214" y="5855"/>
                      <a:pt x="2912" y="5590"/>
                      <a:pt x="2666" y="5250"/>
                    </a:cubicBezTo>
                    <a:cubicBezTo>
                      <a:pt x="2613" y="5246"/>
                      <a:pt x="2561" y="5244"/>
                      <a:pt x="2508" y="5244"/>
                    </a:cubicBezTo>
                    <a:cubicBezTo>
                      <a:pt x="1578" y="5244"/>
                      <a:pt x="663" y="5867"/>
                      <a:pt x="341" y="6743"/>
                    </a:cubicBezTo>
                    <a:cubicBezTo>
                      <a:pt x="1" y="7688"/>
                      <a:pt x="360" y="8822"/>
                      <a:pt x="1173" y="9389"/>
                    </a:cubicBezTo>
                    <a:cubicBezTo>
                      <a:pt x="1557" y="9657"/>
                      <a:pt x="2025" y="9790"/>
                      <a:pt x="2492" y="9790"/>
                    </a:cubicBezTo>
                    <a:cubicBezTo>
                      <a:pt x="3013" y="9790"/>
                      <a:pt x="3533" y="9624"/>
                      <a:pt x="3932" y="9295"/>
                    </a:cubicBezTo>
                    <a:lnTo>
                      <a:pt x="3932" y="9295"/>
                    </a:lnTo>
                    <a:cubicBezTo>
                      <a:pt x="3838" y="9919"/>
                      <a:pt x="3762" y="10561"/>
                      <a:pt x="3649" y="11204"/>
                    </a:cubicBezTo>
                    <a:cubicBezTo>
                      <a:pt x="4556" y="12603"/>
                      <a:pt x="5539" y="13926"/>
                      <a:pt x="6654" y="15211"/>
                    </a:cubicBezTo>
                    <a:lnTo>
                      <a:pt x="9319" y="11582"/>
                    </a:lnTo>
                    <a:cubicBezTo>
                      <a:pt x="9357" y="11223"/>
                      <a:pt x="9395" y="10845"/>
                      <a:pt x="9433" y="10486"/>
                    </a:cubicBezTo>
                    <a:cubicBezTo>
                      <a:pt x="10680" y="10335"/>
                      <a:pt x="11852" y="9597"/>
                      <a:pt x="12514" y="8520"/>
                    </a:cubicBezTo>
                    <a:cubicBezTo>
                      <a:pt x="13194" y="7462"/>
                      <a:pt x="13572" y="6025"/>
                      <a:pt x="13024" y="4910"/>
                    </a:cubicBezTo>
                    <a:cubicBezTo>
                      <a:pt x="12495" y="3851"/>
                      <a:pt x="12098" y="2774"/>
                      <a:pt x="11436" y="1810"/>
                    </a:cubicBezTo>
                    <a:cubicBezTo>
                      <a:pt x="10713" y="709"/>
                      <a:pt x="9479" y="1"/>
                      <a:pt x="8192" y="1"/>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41;p50">
                <a:extLst>
                  <a:ext uri="{FF2B5EF4-FFF2-40B4-BE49-F238E27FC236}">
                    <a16:creationId xmlns:a16="http://schemas.microsoft.com/office/drawing/2014/main" id="{6E88B69B-628F-9D28-3ED0-9655D720FA3F}"/>
                  </a:ext>
                </a:extLst>
              </p:cNvPr>
              <p:cNvSpPr/>
              <p:nvPr/>
            </p:nvSpPr>
            <p:spPr>
              <a:xfrm>
                <a:off x="5858525" y="1024246"/>
                <a:ext cx="68557" cy="41195"/>
              </a:xfrm>
              <a:custGeom>
                <a:avLst/>
                <a:gdLst/>
                <a:ahLst/>
                <a:cxnLst/>
                <a:rect l="l" t="t" r="r" b="b"/>
                <a:pathLst>
                  <a:path w="1343" h="807" extrusionOk="0">
                    <a:moveTo>
                      <a:pt x="1248" y="0"/>
                    </a:moveTo>
                    <a:lnTo>
                      <a:pt x="1" y="246"/>
                    </a:lnTo>
                    <a:cubicBezTo>
                      <a:pt x="34" y="563"/>
                      <a:pt x="333" y="807"/>
                      <a:pt x="638" y="807"/>
                    </a:cubicBezTo>
                    <a:cubicBezTo>
                      <a:pt x="677" y="807"/>
                      <a:pt x="717" y="803"/>
                      <a:pt x="757" y="794"/>
                    </a:cubicBezTo>
                    <a:cubicBezTo>
                      <a:pt x="1097" y="718"/>
                      <a:pt x="1343" y="340"/>
                      <a:pt x="12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42;p50">
                <a:extLst>
                  <a:ext uri="{FF2B5EF4-FFF2-40B4-BE49-F238E27FC236}">
                    <a16:creationId xmlns:a16="http://schemas.microsoft.com/office/drawing/2014/main" id="{C7F6E3B7-B4E3-16B9-40EB-9A95CDBA6482}"/>
                  </a:ext>
                </a:extLst>
              </p:cNvPr>
              <p:cNvSpPr/>
              <p:nvPr/>
            </p:nvSpPr>
            <p:spPr>
              <a:xfrm>
                <a:off x="5781344" y="962481"/>
                <a:ext cx="35784" cy="35733"/>
              </a:xfrm>
              <a:custGeom>
                <a:avLst/>
                <a:gdLst/>
                <a:ahLst/>
                <a:cxnLst/>
                <a:rect l="l" t="t" r="r" b="b"/>
                <a:pathLst>
                  <a:path w="701" h="700" extrusionOk="0">
                    <a:moveTo>
                      <a:pt x="341" y="0"/>
                    </a:moveTo>
                    <a:cubicBezTo>
                      <a:pt x="152" y="0"/>
                      <a:pt x="1" y="152"/>
                      <a:pt x="1" y="360"/>
                    </a:cubicBezTo>
                    <a:cubicBezTo>
                      <a:pt x="1" y="549"/>
                      <a:pt x="152" y="700"/>
                      <a:pt x="341" y="700"/>
                    </a:cubicBezTo>
                    <a:cubicBezTo>
                      <a:pt x="549" y="700"/>
                      <a:pt x="700" y="549"/>
                      <a:pt x="700" y="360"/>
                    </a:cubicBezTo>
                    <a:cubicBezTo>
                      <a:pt x="700" y="152"/>
                      <a:pt x="549" y="0"/>
                      <a:pt x="34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43;p50">
                <a:extLst>
                  <a:ext uri="{FF2B5EF4-FFF2-40B4-BE49-F238E27FC236}">
                    <a16:creationId xmlns:a16="http://schemas.microsoft.com/office/drawing/2014/main" id="{A947598E-71C2-1CD7-6173-E9C808132F07}"/>
                  </a:ext>
                </a:extLst>
              </p:cNvPr>
              <p:cNvSpPr/>
              <p:nvPr/>
            </p:nvSpPr>
            <p:spPr>
              <a:xfrm>
                <a:off x="6002320" y="870803"/>
                <a:ext cx="35733" cy="35784"/>
              </a:xfrm>
              <a:custGeom>
                <a:avLst/>
                <a:gdLst/>
                <a:ahLst/>
                <a:cxnLst/>
                <a:rect l="l" t="t" r="r" b="b"/>
                <a:pathLst>
                  <a:path w="700" h="701" extrusionOk="0">
                    <a:moveTo>
                      <a:pt x="359" y="1"/>
                    </a:moveTo>
                    <a:cubicBezTo>
                      <a:pt x="151" y="1"/>
                      <a:pt x="0" y="152"/>
                      <a:pt x="0" y="341"/>
                    </a:cubicBezTo>
                    <a:cubicBezTo>
                      <a:pt x="0" y="549"/>
                      <a:pt x="151" y="700"/>
                      <a:pt x="359" y="700"/>
                    </a:cubicBezTo>
                    <a:cubicBezTo>
                      <a:pt x="548" y="700"/>
                      <a:pt x="699" y="549"/>
                      <a:pt x="699" y="341"/>
                    </a:cubicBezTo>
                    <a:cubicBezTo>
                      <a:pt x="699" y="152"/>
                      <a:pt x="548" y="1"/>
                      <a:pt x="35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44;p50">
                <a:extLst>
                  <a:ext uri="{FF2B5EF4-FFF2-40B4-BE49-F238E27FC236}">
                    <a16:creationId xmlns:a16="http://schemas.microsoft.com/office/drawing/2014/main" id="{4754F2F2-187F-300C-518E-D6239C249488}"/>
                  </a:ext>
                </a:extLst>
              </p:cNvPr>
              <p:cNvSpPr/>
              <p:nvPr/>
            </p:nvSpPr>
            <p:spPr>
              <a:xfrm>
                <a:off x="5517949" y="1063807"/>
                <a:ext cx="47321" cy="10618"/>
              </a:xfrm>
              <a:custGeom>
                <a:avLst/>
                <a:gdLst/>
                <a:ahLst/>
                <a:cxnLst/>
                <a:rect l="l" t="t" r="r" b="b"/>
                <a:pathLst>
                  <a:path w="927" h="208" fill="none" extrusionOk="0">
                    <a:moveTo>
                      <a:pt x="1" y="0"/>
                    </a:moveTo>
                    <a:cubicBezTo>
                      <a:pt x="322" y="76"/>
                      <a:pt x="624" y="132"/>
                      <a:pt x="927" y="20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45;p50">
                <a:extLst>
                  <a:ext uri="{FF2B5EF4-FFF2-40B4-BE49-F238E27FC236}">
                    <a16:creationId xmlns:a16="http://schemas.microsoft.com/office/drawing/2014/main" id="{84E21C0B-2F52-318C-CD1F-7F237A3C6292}"/>
                  </a:ext>
                </a:extLst>
              </p:cNvPr>
              <p:cNvSpPr/>
              <p:nvPr/>
            </p:nvSpPr>
            <p:spPr>
              <a:xfrm>
                <a:off x="5796811" y="702965"/>
                <a:ext cx="35733" cy="117716"/>
              </a:xfrm>
              <a:custGeom>
                <a:avLst/>
                <a:gdLst/>
                <a:ahLst/>
                <a:cxnLst/>
                <a:rect l="l" t="t" r="r" b="b"/>
                <a:pathLst>
                  <a:path w="700" h="2306" fill="none" extrusionOk="0">
                    <a:moveTo>
                      <a:pt x="0" y="0"/>
                    </a:moveTo>
                    <a:cubicBezTo>
                      <a:pt x="586" y="605"/>
                      <a:pt x="699" y="1607"/>
                      <a:pt x="246" y="2306"/>
                    </a:cubicBezTo>
                  </a:path>
                </a:pathLst>
              </a:custGeom>
              <a:noFill/>
              <a:ln w="8975" cap="rnd" cmpd="sng">
                <a:solidFill>
                  <a:srgbClr val="FE702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46;p50">
                <a:extLst>
                  <a:ext uri="{FF2B5EF4-FFF2-40B4-BE49-F238E27FC236}">
                    <a16:creationId xmlns:a16="http://schemas.microsoft.com/office/drawing/2014/main" id="{69B87299-6A03-C8BD-75BC-4548B14D3251}"/>
                  </a:ext>
                </a:extLst>
              </p:cNvPr>
              <p:cNvSpPr/>
              <p:nvPr/>
            </p:nvSpPr>
            <p:spPr>
              <a:xfrm>
                <a:off x="5727338" y="867945"/>
                <a:ext cx="82033" cy="48291"/>
              </a:xfrm>
              <a:custGeom>
                <a:avLst/>
                <a:gdLst/>
                <a:ahLst/>
                <a:cxnLst/>
                <a:rect l="l" t="t" r="r" b="b"/>
                <a:pathLst>
                  <a:path w="1607" h="946" fill="none" extrusionOk="0">
                    <a:moveTo>
                      <a:pt x="0" y="945"/>
                    </a:moveTo>
                    <a:cubicBezTo>
                      <a:pt x="57" y="586"/>
                      <a:pt x="284" y="284"/>
                      <a:pt x="605" y="151"/>
                    </a:cubicBezTo>
                    <a:cubicBezTo>
                      <a:pt x="926" y="0"/>
                      <a:pt x="1323" y="38"/>
                      <a:pt x="1607" y="246"/>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47;p50">
                <a:extLst>
                  <a:ext uri="{FF2B5EF4-FFF2-40B4-BE49-F238E27FC236}">
                    <a16:creationId xmlns:a16="http://schemas.microsoft.com/office/drawing/2014/main" id="{49EC45F8-D686-2096-FE0A-E1FAA79D70D8}"/>
                  </a:ext>
                </a:extLst>
              </p:cNvPr>
              <p:cNvSpPr/>
              <p:nvPr/>
            </p:nvSpPr>
            <p:spPr>
              <a:xfrm>
                <a:off x="5911612" y="909394"/>
                <a:ext cx="37673" cy="76316"/>
              </a:xfrm>
              <a:custGeom>
                <a:avLst/>
                <a:gdLst/>
                <a:ahLst/>
                <a:cxnLst/>
                <a:rect l="l" t="t" r="r" b="b"/>
                <a:pathLst>
                  <a:path w="738" h="1495" fill="none" extrusionOk="0">
                    <a:moveTo>
                      <a:pt x="0" y="1"/>
                    </a:moveTo>
                    <a:cubicBezTo>
                      <a:pt x="246" y="454"/>
                      <a:pt x="492" y="908"/>
                      <a:pt x="737" y="1362"/>
                    </a:cubicBezTo>
                    <a:lnTo>
                      <a:pt x="133" y="1494"/>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48;p50">
                <a:extLst>
                  <a:ext uri="{FF2B5EF4-FFF2-40B4-BE49-F238E27FC236}">
                    <a16:creationId xmlns:a16="http://schemas.microsoft.com/office/drawing/2014/main" id="{7B7BFEA8-05F1-9CD3-670D-78E100A66B77}"/>
                  </a:ext>
                </a:extLst>
              </p:cNvPr>
              <p:cNvSpPr/>
              <p:nvPr/>
            </p:nvSpPr>
            <p:spPr>
              <a:xfrm>
                <a:off x="5986853" y="787854"/>
                <a:ext cx="25166" cy="14497"/>
              </a:xfrm>
              <a:custGeom>
                <a:avLst/>
                <a:gdLst/>
                <a:ahLst/>
                <a:cxnLst/>
                <a:rect l="l" t="t" r="r" b="b"/>
                <a:pathLst>
                  <a:path w="493" h="284" fill="none" extrusionOk="0">
                    <a:moveTo>
                      <a:pt x="1" y="284"/>
                    </a:moveTo>
                    <a:lnTo>
                      <a:pt x="492" y="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49;p50">
                <a:extLst>
                  <a:ext uri="{FF2B5EF4-FFF2-40B4-BE49-F238E27FC236}">
                    <a16:creationId xmlns:a16="http://schemas.microsoft.com/office/drawing/2014/main" id="{5EA6962E-4FB7-1D01-C3D5-AB2617D16714}"/>
                  </a:ext>
                </a:extLst>
              </p:cNvPr>
              <p:cNvSpPr/>
              <p:nvPr/>
            </p:nvSpPr>
            <p:spPr>
              <a:xfrm>
                <a:off x="5618304" y="1175699"/>
                <a:ext cx="29965" cy="13579"/>
              </a:xfrm>
              <a:custGeom>
                <a:avLst/>
                <a:gdLst/>
                <a:ahLst/>
                <a:cxnLst/>
                <a:rect l="l" t="t" r="r" b="b"/>
                <a:pathLst>
                  <a:path w="587" h="266" fill="none" extrusionOk="0">
                    <a:moveTo>
                      <a:pt x="0" y="265"/>
                    </a:moveTo>
                    <a:cubicBezTo>
                      <a:pt x="189" y="190"/>
                      <a:pt x="378" y="95"/>
                      <a:pt x="58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50;p50">
                <a:extLst>
                  <a:ext uri="{FF2B5EF4-FFF2-40B4-BE49-F238E27FC236}">
                    <a16:creationId xmlns:a16="http://schemas.microsoft.com/office/drawing/2014/main" id="{E5B9DD65-2351-9DB6-CDE5-D3967AB2C36E}"/>
                  </a:ext>
                </a:extLst>
              </p:cNvPr>
              <p:cNvSpPr/>
              <p:nvPr/>
            </p:nvSpPr>
            <p:spPr>
              <a:xfrm>
                <a:off x="5800639" y="1242263"/>
                <a:ext cx="116797" cy="20317"/>
              </a:xfrm>
              <a:custGeom>
                <a:avLst/>
                <a:gdLst/>
                <a:ahLst/>
                <a:cxnLst/>
                <a:rect l="l" t="t" r="r" b="b"/>
                <a:pathLst>
                  <a:path w="2288" h="398" fill="none" extrusionOk="0">
                    <a:moveTo>
                      <a:pt x="1" y="76"/>
                    </a:moveTo>
                    <a:cubicBezTo>
                      <a:pt x="719" y="398"/>
                      <a:pt x="1588" y="360"/>
                      <a:pt x="2288"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51;p50">
                <a:extLst>
                  <a:ext uri="{FF2B5EF4-FFF2-40B4-BE49-F238E27FC236}">
                    <a16:creationId xmlns:a16="http://schemas.microsoft.com/office/drawing/2014/main" id="{A8C7C9DF-DBB0-4F50-9CA5-579512576F68}"/>
                  </a:ext>
                </a:extLst>
              </p:cNvPr>
              <p:cNvSpPr/>
              <p:nvPr/>
            </p:nvSpPr>
            <p:spPr>
              <a:xfrm>
                <a:off x="3929871" y="1459360"/>
                <a:ext cx="402356" cy="80145"/>
              </a:xfrm>
              <a:custGeom>
                <a:avLst/>
                <a:gdLst/>
                <a:ahLst/>
                <a:cxnLst/>
                <a:rect l="l" t="t" r="r" b="b"/>
                <a:pathLst>
                  <a:path w="7882" h="1570" fill="none" extrusionOk="0">
                    <a:moveTo>
                      <a:pt x="0" y="38"/>
                    </a:moveTo>
                    <a:cubicBezTo>
                      <a:pt x="1059" y="1021"/>
                      <a:pt x="2495" y="1569"/>
                      <a:pt x="3950" y="1550"/>
                    </a:cubicBezTo>
                    <a:cubicBezTo>
                      <a:pt x="5387" y="1550"/>
                      <a:pt x="6823" y="983"/>
                      <a:pt x="7882"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352;p50">
                <a:extLst>
                  <a:ext uri="{FF2B5EF4-FFF2-40B4-BE49-F238E27FC236}">
                    <a16:creationId xmlns:a16="http://schemas.microsoft.com/office/drawing/2014/main" id="{DF75E356-82B4-E7A6-5A63-E33B3BA9CA24}"/>
                  </a:ext>
                </a:extLst>
              </p:cNvPr>
              <p:cNvSpPr/>
              <p:nvPr/>
            </p:nvSpPr>
            <p:spPr>
              <a:xfrm>
                <a:off x="4771153" y="1460330"/>
                <a:ext cx="57990" cy="484390"/>
              </a:xfrm>
              <a:custGeom>
                <a:avLst/>
                <a:gdLst/>
                <a:ahLst/>
                <a:cxnLst/>
                <a:rect l="l" t="t" r="r" b="b"/>
                <a:pathLst>
                  <a:path w="1136" h="9489" fill="none" extrusionOk="0">
                    <a:moveTo>
                      <a:pt x="1135" y="0"/>
                    </a:moveTo>
                    <a:cubicBezTo>
                      <a:pt x="1022" y="908"/>
                      <a:pt x="95" y="8582"/>
                      <a:pt x="1" y="948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353;p50">
                <a:extLst>
                  <a:ext uri="{FF2B5EF4-FFF2-40B4-BE49-F238E27FC236}">
                    <a16:creationId xmlns:a16="http://schemas.microsoft.com/office/drawing/2014/main" id="{4DA034C1-8384-B9EE-00E1-D12BA5F06054}"/>
                  </a:ext>
                </a:extLst>
              </p:cNvPr>
              <p:cNvSpPr/>
              <p:nvPr/>
            </p:nvSpPr>
            <p:spPr>
              <a:xfrm>
                <a:off x="3612419" y="1564514"/>
                <a:ext cx="51" cy="573212"/>
              </a:xfrm>
              <a:custGeom>
                <a:avLst/>
                <a:gdLst/>
                <a:ahLst/>
                <a:cxnLst/>
                <a:rect l="l" t="t" r="r" b="b"/>
                <a:pathLst>
                  <a:path w="1" h="11229" fill="none" extrusionOk="0">
                    <a:moveTo>
                      <a:pt x="1" y="1"/>
                    </a:moveTo>
                    <a:lnTo>
                      <a:pt x="1" y="11228"/>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354;p50">
                <a:extLst>
                  <a:ext uri="{FF2B5EF4-FFF2-40B4-BE49-F238E27FC236}">
                    <a16:creationId xmlns:a16="http://schemas.microsoft.com/office/drawing/2014/main" id="{3E55C224-70A4-7DE4-3C67-10B5D7DE2ED3}"/>
                  </a:ext>
                </a:extLst>
              </p:cNvPr>
              <p:cNvSpPr/>
              <p:nvPr/>
            </p:nvSpPr>
            <p:spPr>
              <a:xfrm>
                <a:off x="3965552" y="1217199"/>
                <a:ext cx="378262" cy="282446"/>
              </a:xfrm>
              <a:custGeom>
                <a:avLst/>
                <a:gdLst/>
                <a:ahLst/>
                <a:cxnLst/>
                <a:rect l="l" t="t" r="r" b="b"/>
                <a:pathLst>
                  <a:path w="7410" h="5533" extrusionOk="0">
                    <a:moveTo>
                      <a:pt x="6824" y="0"/>
                    </a:moveTo>
                    <a:lnTo>
                      <a:pt x="775" y="2174"/>
                    </a:lnTo>
                    <a:cubicBezTo>
                      <a:pt x="927" y="2590"/>
                      <a:pt x="1078" y="3006"/>
                      <a:pt x="1229" y="3421"/>
                    </a:cubicBezTo>
                    <a:cubicBezTo>
                      <a:pt x="813" y="3705"/>
                      <a:pt x="416" y="3988"/>
                      <a:pt x="0" y="4253"/>
                    </a:cubicBezTo>
                    <a:cubicBezTo>
                      <a:pt x="865" y="5057"/>
                      <a:pt x="2046" y="5532"/>
                      <a:pt x="3222" y="5532"/>
                    </a:cubicBezTo>
                    <a:cubicBezTo>
                      <a:pt x="3511" y="5532"/>
                      <a:pt x="3799" y="5504"/>
                      <a:pt x="4083" y="5444"/>
                    </a:cubicBezTo>
                    <a:cubicBezTo>
                      <a:pt x="5538" y="5141"/>
                      <a:pt x="6805" y="4121"/>
                      <a:pt x="7410" y="2779"/>
                    </a:cubicBezTo>
                    <a:cubicBezTo>
                      <a:pt x="7202" y="1890"/>
                      <a:pt x="7013" y="870"/>
                      <a:pt x="6824"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355;p50">
                <a:extLst>
                  <a:ext uri="{FF2B5EF4-FFF2-40B4-BE49-F238E27FC236}">
                    <a16:creationId xmlns:a16="http://schemas.microsoft.com/office/drawing/2014/main" id="{B016D220-BFD3-D631-C25F-C64D16DC550B}"/>
                  </a:ext>
                </a:extLst>
              </p:cNvPr>
              <p:cNvSpPr/>
              <p:nvPr/>
            </p:nvSpPr>
            <p:spPr>
              <a:xfrm>
                <a:off x="3559331" y="1196934"/>
                <a:ext cx="233593" cy="142831"/>
              </a:xfrm>
              <a:custGeom>
                <a:avLst/>
                <a:gdLst/>
                <a:ahLst/>
                <a:cxnLst/>
                <a:rect l="l" t="t" r="r" b="b"/>
                <a:pathLst>
                  <a:path w="4576" h="2798" fill="none" extrusionOk="0">
                    <a:moveTo>
                      <a:pt x="1" y="2798"/>
                    </a:moveTo>
                    <a:cubicBezTo>
                      <a:pt x="1532" y="1872"/>
                      <a:pt x="3044" y="927"/>
                      <a:pt x="4575" y="0"/>
                    </a:cubicBezTo>
                  </a:path>
                </a:pathLst>
              </a:custGeom>
              <a:noFill/>
              <a:ln w="8975" cap="rnd" cmpd="sng">
                <a:solidFill>
                  <a:srgbClr val="5A3A5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356;p50">
                <a:extLst>
                  <a:ext uri="{FF2B5EF4-FFF2-40B4-BE49-F238E27FC236}">
                    <a16:creationId xmlns:a16="http://schemas.microsoft.com/office/drawing/2014/main" id="{3ACB3633-418F-783C-0E2D-FD34D74AD941}"/>
                  </a:ext>
                </a:extLst>
              </p:cNvPr>
              <p:cNvSpPr/>
              <p:nvPr/>
            </p:nvSpPr>
            <p:spPr>
              <a:xfrm>
                <a:off x="3587355" y="662792"/>
                <a:ext cx="960050" cy="930749"/>
              </a:xfrm>
              <a:custGeom>
                <a:avLst/>
                <a:gdLst/>
                <a:ahLst/>
                <a:cxnLst/>
                <a:rect l="l" t="t" r="r" b="b"/>
                <a:pathLst>
                  <a:path w="18807" h="18233" extrusionOk="0">
                    <a:moveTo>
                      <a:pt x="10558" y="0"/>
                    </a:moveTo>
                    <a:cubicBezTo>
                      <a:pt x="10435" y="0"/>
                      <a:pt x="10311" y="4"/>
                      <a:pt x="10188" y="12"/>
                    </a:cubicBezTo>
                    <a:lnTo>
                      <a:pt x="5973" y="8801"/>
                    </a:lnTo>
                    <a:cubicBezTo>
                      <a:pt x="3969" y="10408"/>
                      <a:pt x="2004" y="12071"/>
                      <a:pt x="0" y="13678"/>
                    </a:cubicBezTo>
                    <a:cubicBezTo>
                      <a:pt x="340" y="13980"/>
                      <a:pt x="662" y="14264"/>
                      <a:pt x="1002" y="14547"/>
                    </a:cubicBezTo>
                    <a:cubicBezTo>
                      <a:pt x="1588" y="14056"/>
                      <a:pt x="2174" y="13564"/>
                      <a:pt x="2760" y="13073"/>
                    </a:cubicBezTo>
                    <a:lnTo>
                      <a:pt x="2760" y="13073"/>
                    </a:lnTo>
                    <a:cubicBezTo>
                      <a:pt x="2344" y="13715"/>
                      <a:pt x="1947" y="14358"/>
                      <a:pt x="1550" y="15001"/>
                    </a:cubicBezTo>
                    <a:cubicBezTo>
                      <a:pt x="2457" y="15776"/>
                      <a:pt x="3383" y="16513"/>
                      <a:pt x="4253" y="17307"/>
                    </a:cubicBezTo>
                    <a:cubicBezTo>
                      <a:pt x="5444" y="15171"/>
                      <a:pt x="6634" y="13129"/>
                      <a:pt x="7825" y="10994"/>
                    </a:cubicBezTo>
                    <a:cubicBezTo>
                      <a:pt x="8522" y="11114"/>
                      <a:pt x="9236" y="11180"/>
                      <a:pt x="9950" y="11180"/>
                    </a:cubicBezTo>
                    <a:cubicBezTo>
                      <a:pt x="10920" y="11180"/>
                      <a:pt x="11890" y="11058"/>
                      <a:pt x="12815" y="10786"/>
                    </a:cubicBezTo>
                    <a:cubicBezTo>
                      <a:pt x="13307" y="13205"/>
                      <a:pt x="13760" y="15813"/>
                      <a:pt x="14233" y="18233"/>
                    </a:cubicBezTo>
                    <a:cubicBezTo>
                      <a:pt x="15102" y="17836"/>
                      <a:pt x="15953" y="17496"/>
                      <a:pt x="16803" y="17137"/>
                    </a:cubicBezTo>
                    <a:cubicBezTo>
                      <a:pt x="16709" y="16475"/>
                      <a:pt x="16595" y="15832"/>
                      <a:pt x="16482" y="15190"/>
                    </a:cubicBezTo>
                    <a:lnTo>
                      <a:pt x="16482" y="15190"/>
                    </a:lnTo>
                    <a:cubicBezTo>
                      <a:pt x="16784" y="15757"/>
                      <a:pt x="17106" y="16324"/>
                      <a:pt x="17408" y="16891"/>
                    </a:cubicBezTo>
                    <a:cubicBezTo>
                      <a:pt x="17862" y="16683"/>
                      <a:pt x="18334" y="16494"/>
                      <a:pt x="18807" y="16267"/>
                    </a:cubicBezTo>
                    <a:cubicBezTo>
                      <a:pt x="17673" y="14131"/>
                      <a:pt x="16671" y="11976"/>
                      <a:pt x="15537" y="9841"/>
                    </a:cubicBezTo>
                    <a:cubicBezTo>
                      <a:pt x="16936" y="7951"/>
                      <a:pt x="17125" y="5267"/>
                      <a:pt x="16009" y="3225"/>
                    </a:cubicBezTo>
                    <a:cubicBezTo>
                      <a:pt x="14953" y="1273"/>
                      <a:pt x="12777" y="0"/>
                      <a:pt x="10558" y="0"/>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357;p50">
                <a:extLst>
                  <a:ext uri="{FF2B5EF4-FFF2-40B4-BE49-F238E27FC236}">
                    <a16:creationId xmlns:a16="http://schemas.microsoft.com/office/drawing/2014/main" id="{72C5F602-C165-209E-9316-21A96F47FBF9}"/>
                  </a:ext>
                </a:extLst>
              </p:cNvPr>
              <p:cNvSpPr/>
              <p:nvPr/>
            </p:nvSpPr>
            <p:spPr>
              <a:xfrm>
                <a:off x="3761012" y="718177"/>
                <a:ext cx="698585" cy="631407"/>
              </a:xfrm>
              <a:custGeom>
                <a:avLst/>
                <a:gdLst/>
                <a:ahLst/>
                <a:cxnLst/>
                <a:rect l="l" t="t" r="r" b="b"/>
                <a:pathLst>
                  <a:path w="13685" h="12369" extrusionOk="0">
                    <a:moveTo>
                      <a:pt x="5302" y="1"/>
                    </a:moveTo>
                    <a:cubicBezTo>
                      <a:pt x="4722" y="1"/>
                      <a:pt x="4139" y="57"/>
                      <a:pt x="3573" y="137"/>
                    </a:cubicBezTo>
                    <a:cubicBezTo>
                      <a:pt x="2174" y="2121"/>
                      <a:pt x="1059" y="4257"/>
                      <a:pt x="359" y="6563"/>
                    </a:cubicBezTo>
                    <a:cubicBezTo>
                      <a:pt x="0" y="7773"/>
                      <a:pt x="303" y="9134"/>
                      <a:pt x="983" y="10192"/>
                    </a:cubicBezTo>
                    <a:cubicBezTo>
                      <a:pt x="1645" y="11251"/>
                      <a:pt x="2779" y="12007"/>
                      <a:pt x="4007" y="12233"/>
                    </a:cubicBezTo>
                    <a:cubicBezTo>
                      <a:pt x="4480" y="12323"/>
                      <a:pt x="4968" y="12369"/>
                      <a:pt x="5459" y="12369"/>
                    </a:cubicBezTo>
                    <a:cubicBezTo>
                      <a:pt x="7341" y="12369"/>
                      <a:pt x="9257" y="11700"/>
                      <a:pt x="10472" y="10306"/>
                    </a:cubicBezTo>
                    <a:cubicBezTo>
                      <a:pt x="10750" y="10431"/>
                      <a:pt x="11056" y="10492"/>
                      <a:pt x="11364" y="10492"/>
                    </a:cubicBezTo>
                    <a:cubicBezTo>
                      <a:pt x="11891" y="10492"/>
                      <a:pt x="12421" y="10312"/>
                      <a:pt x="12815" y="9965"/>
                    </a:cubicBezTo>
                    <a:cubicBezTo>
                      <a:pt x="13420" y="9398"/>
                      <a:pt x="13685" y="8472"/>
                      <a:pt x="13401" y="7678"/>
                    </a:cubicBezTo>
                    <a:cubicBezTo>
                      <a:pt x="13137" y="6884"/>
                      <a:pt x="12381" y="6299"/>
                      <a:pt x="11549" y="6223"/>
                    </a:cubicBezTo>
                    <a:cubicBezTo>
                      <a:pt x="11284" y="6544"/>
                      <a:pt x="11020" y="6884"/>
                      <a:pt x="10755" y="7206"/>
                    </a:cubicBezTo>
                    <a:cubicBezTo>
                      <a:pt x="10264" y="5996"/>
                      <a:pt x="9961" y="4749"/>
                      <a:pt x="9999" y="3444"/>
                    </a:cubicBezTo>
                    <a:cubicBezTo>
                      <a:pt x="10056" y="2084"/>
                      <a:pt x="8884" y="912"/>
                      <a:pt x="7618" y="401"/>
                    </a:cubicBezTo>
                    <a:cubicBezTo>
                      <a:pt x="6885" y="106"/>
                      <a:pt x="6096" y="1"/>
                      <a:pt x="5302"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358;p50">
                <a:extLst>
                  <a:ext uri="{FF2B5EF4-FFF2-40B4-BE49-F238E27FC236}">
                    <a16:creationId xmlns:a16="http://schemas.microsoft.com/office/drawing/2014/main" id="{4A41D072-61A0-7F64-434B-9D1289DBBCEB}"/>
                  </a:ext>
                </a:extLst>
              </p:cNvPr>
              <p:cNvSpPr/>
              <p:nvPr/>
            </p:nvSpPr>
            <p:spPr>
              <a:xfrm>
                <a:off x="3844931" y="959572"/>
                <a:ext cx="35784" cy="36703"/>
              </a:xfrm>
              <a:custGeom>
                <a:avLst/>
                <a:gdLst/>
                <a:ahLst/>
                <a:cxnLst/>
                <a:rect l="l" t="t" r="r" b="b"/>
                <a:pathLst>
                  <a:path w="701" h="719" extrusionOk="0">
                    <a:moveTo>
                      <a:pt x="360" y="1"/>
                    </a:moveTo>
                    <a:cubicBezTo>
                      <a:pt x="152" y="1"/>
                      <a:pt x="1" y="171"/>
                      <a:pt x="1" y="360"/>
                    </a:cubicBezTo>
                    <a:cubicBezTo>
                      <a:pt x="1" y="549"/>
                      <a:pt x="152" y="719"/>
                      <a:pt x="360" y="719"/>
                    </a:cubicBezTo>
                    <a:cubicBezTo>
                      <a:pt x="549" y="719"/>
                      <a:pt x="700" y="549"/>
                      <a:pt x="700" y="360"/>
                    </a:cubicBezTo>
                    <a:cubicBezTo>
                      <a:pt x="700" y="171"/>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359;p50">
                <a:extLst>
                  <a:ext uri="{FF2B5EF4-FFF2-40B4-BE49-F238E27FC236}">
                    <a16:creationId xmlns:a16="http://schemas.microsoft.com/office/drawing/2014/main" id="{703190AD-8C45-D7C1-DB08-DDBC0D4C7838}"/>
                  </a:ext>
                </a:extLst>
              </p:cNvPr>
              <p:cNvSpPr/>
              <p:nvPr/>
            </p:nvSpPr>
            <p:spPr>
              <a:xfrm>
                <a:off x="4088061" y="1029045"/>
                <a:ext cx="35784" cy="36703"/>
              </a:xfrm>
              <a:custGeom>
                <a:avLst/>
                <a:gdLst/>
                <a:ahLst/>
                <a:cxnLst/>
                <a:rect l="l" t="t" r="r" b="b"/>
                <a:pathLst>
                  <a:path w="701" h="719" extrusionOk="0">
                    <a:moveTo>
                      <a:pt x="360" y="1"/>
                    </a:moveTo>
                    <a:cubicBezTo>
                      <a:pt x="152" y="1"/>
                      <a:pt x="1" y="171"/>
                      <a:pt x="1" y="360"/>
                    </a:cubicBezTo>
                    <a:cubicBezTo>
                      <a:pt x="1" y="568"/>
                      <a:pt x="152" y="719"/>
                      <a:pt x="360" y="719"/>
                    </a:cubicBezTo>
                    <a:cubicBezTo>
                      <a:pt x="549" y="719"/>
                      <a:pt x="700" y="568"/>
                      <a:pt x="700" y="360"/>
                    </a:cubicBezTo>
                    <a:cubicBezTo>
                      <a:pt x="700" y="171"/>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360;p50">
                <a:extLst>
                  <a:ext uri="{FF2B5EF4-FFF2-40B4-BE49-F238E27FC236}">
                    <a16:creationId xmlns:a16="http://schemas.microsoft.com/office/drawing/2014/main" id="{EADC304A-9358-70E0-0C4D-3B99A46920AD}"/>
                  </a:ext>
                </a:extLst>
              </p:cNvPr>
              <p:cNvSpPr/>
              <p:nvPr/>
            </p:nvSpPr>
            <p:spPr>
              <a:xfrm>
                <a:off x="4001233" y="1144816"/>
                <a:ext cx="42523" cy="18377"/>
              </a:xfrm>
              <a:custGeom>
                <a:avLst/>
                <a:gdLst/>
                <a:ahLst/>
                <a:cxnLst/>
                <a:rect l="l" t="t" r="r" b="b"/>
                <a:pathLst>
                  <a:path w="833" h="360" fill="none" extrusionOk="0">
                    <a:moveTo>
                      <a:pt x="1" y="1"/>
                    </a:moveTo>
                    <a:cubicBezTo>
                      <a:pt x="39" y="190"/>
                      <a:pt x="209" y="322"/>
                      <a:pt x="379" y="341"/>
                    </a:cubicBezTo>
                    <a:cubicBezTo>
                      <a:pt x="568" y="360"/>
                      <a:pt x="757" y="246"/>
                      <a:pt x="832" y="9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361;p50">
                <a:extLst>
                  <a:ext uri="{FF2B5EF4-FFF2-40B4-BE49-F238E27FC236}">
                    <a16:creationId xmlns:a16="http://schemas.microsoft.com/office/drawing/2014/main" id="{DD33C817-8C93-F698-226E-8896F9B822BE}"/>
                  </a:ext>
                </a:extLst>
              </p:cNvPr>
              <p:cNvSpPr/>
              <p:nvPr/>
            </p:nvSpPr>
            <p:spPr>
              <a:xfrm>
                <a:off x="3972290" y="1032924"/>
                <a:ext cx="29965" cy="60798"/>
              </a:xfrm>
              <a:custGeom>
                <a:avLst/>
                <a:gdLst/>
                <a:ahLst/>
                <a:cxnLst/>
                <a:rect l="l" t="t" r="r" b="b"/>
                <a:pathLst>
                  <a:path w="587" h="1191" fill="none" extrusionOk="0">
                    <a:moveTo>
                      <a:pt x="587" y="0"/>
                    </a:moveTo>
                    <a:cubicBezTo>
                      <a:pt x="398" y="397"/>
                      <a:pt x="190" y="794"/>
                      <a:pt x="1" y="1191"/>
                    </a:cubicBezTo>
                    <a:cubicBezTo>
                      <a:pt x="114" y="1172"/>
                      <a:pt x="228" y="1153"/>
                      <a:pt x="360" y="11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362;p50">
                <a:extLst>
                  <a:ext uri="{FF2B5EF4-FFF2-40B4-BE49-F238E27FC236}">
                    <a16:creationId xmlns:a16="http://schemas.microsoft.com/office/drawing/2014/main" id="{7961C6F9-AD9B-C377-4E32-7C9F4B1C3249}"/>
                  </a:ext>
                </a:extLst>
              </p:cNvPr>
              <p:cNvSpPr/>
              <p:nvPr/>
            </p:nvSpPr>
            <p:spPr>
              <a:xfrm>
                <a:off x="4033085" y="975038"/>
                <a:ext cx="222924" cy="222924"/>
              </a:xfrm>
              <a:custGeom>
                <a:avLst/>
                <a:gdLst/>
                <a:ahLst/>
                <a:cxnLst/>
                <a:rect l="l" t="t" r="r" b="b"/>
                <a:pathLst>
                  <a:path w="4367" h="4367" fill="none" extrusionOk="0">
                    <a:moveTo>
                      <a:pt x="4102" y="1720"/>
                    </a:moveTo>
                    <a:cubicBezTo>
                      <a:pt x="4367" y="2798"/>
                      <a:pt x="3705" y="3856"/>
                      <a:pt x="2628" y="4121"/>
                    </a:cubicBezTo>
                    <a:cubicBezTo>
                      <a:pt x="1569" y="4366"/>
                      <a:pt x="492" y="3705"/>
                      <a:pt x="246" y="2646"/>
                    </a:cubicBezTo>
                    <a:cubicBezTo>
                      <a:pt x="0" y="1569"/>
                      <a:pt x="662" y="492"/>
                      <a:pt x="1721" y="246"/>
                    </a:cubicBezTo>
                    <a:cubicBezTo>
                      <a:pt x="2798" y="0"/>
                      <a:pt x="3856" y="662"/>
                      <a:pt x="4102" y="1720"/>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363;p50">
                <a:extLst>
                  <a:ext uri="{FF2B5EF4-FFF2-40B4-BE49-F238E27FC236}">
                    <a16:creationId xmlns:a16="http://schemas.microsoft.com/office/drawing/2014/main" id="{13404CAB-0D85-86FF-455F-3646C5882FF0}"/>
                  </a:ext>
                </a:extLst>
              </p:cNvPr>
              <p:cNvSpPr/>
              <p:nvPr/>
            </p:nvSpPr>
            <p:spPr>
              <a:xfrm>
                <a:off x="3771630" y="903626"/>
                <a:ext cx="202659" cy="202659"/>
              </a:xfrm>
              <a:custGeom>
                <a:avLst/>
                <a:gdLst/>
                <a:ahLst/>
                <a:cxnLst/>
                <a:rect l="l" t="t" r="r" b="b"/>
                <a:pathLst>
                  <a:path w="3970" h="3970" fill="none" extrusionOk="0">
                    <a:moveTo>
                      <a:pt x="3970" y="1985"/>
                    </a:moveTo>
                    <a:cubicBezTo>
                      <a:pt x="3970" y="3081"/>
                      <a:pt x="3081" y="3970"/>
                      <a:pt x="1985" y="3970"/>
                    </a:cubicBezTo>
                    <a:cubicBezTo>
                      <a:pt x="889" y="3970"/>
                      <a:pt x="0" y="3081"/>
                      <a:pt x="0" y="1985"/>
                    </a:cubicBezTo>
                    <a:cubicBezTo>
                      <a:pt x="0" y="889"/>
                      <a:pt x="889" y="0"/>
                      <a:pt x="1985" y="0"/>
                    </a:cubicBezTo>
                    <a:cubicBezTo>
                      <a:pt x="3081" y="0"/>
                      <a:pt x="3970" y="889"/>
                      <a:pt x="3970" y="1985"/>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364;p50">
                <a:extLst>
                  <a:ext uri="{FF2B5EF4-FFF2-40B4-BE49-F238E27FC236}">
                    <a16:creationId xmlns:a16="http://schemas.microsoft.com/office/drawing/2014/main" id="{2F1C0937-AADA-BD96-978D-5CB401A3AFB4}"/>
                  </a:ext>
                </a:extLst>
              </p:cNvPr>
              <p:cNvSpPr/>
              <p:nvPr/>
            </p:nvSpPr>
            <p:spPr>
              <a:xfrm>
                <a:off x="3975199" y="994334"/>
                <a:ext cx="79175" cy="37673"/>
              </a:xfrm>
              <a:custGeom>
                <a:avLst/>
                <a:gdLst/>
                <a:ahLst/>
                <a:cxnLst/>
                <a:rect l="l" t="t" r="r" b="b"/>
                <a:pathLst>
                  <a:path w="1551" h="738" fill="none" extrusionOk="0">
                    <a:moveTo>
                      <a:pt x="0" y="189"/>
                    </a:moveTo>
                    <a:cubicBezTo>
                      <a:pt x="265" y="38"/>
                      <a:pt x="624" y="0"/>
                      <a:pt x="908" y="95"/>
                    </a:cubicBezTo>
                    <a:cubicBezTo>
                      <a:pt x="1210" y="208"/>
                      <a:pt x="1456" y="454"/>
                      <a:pt x="1550" y="73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65;p50">
                <a:extLst>
                  <a:ext uri="{FF2B5EF4-FFF2-40B4-BE49-F238E27FC236}">
                    <a16:creationId xmlns:a16="http://schemas.microsoft.com/office/drawing/2014/main" id="{095B279F-6FA5-D00B-091B-41A2D01B2BFF}"/>
                  </a:ext>
                </a:extLst>
              </p:cNvPr>
              <p:cNvSpPr/>
              <p:nvPr/>
            </p:nvSpPr>
            <p:spPr>
              <a:xfrm>
                <a:off x="4335071" y="1118783"/>
                <a:ext cx="55999" cy="6789"/>
              </a:xfrm>
              <a:custGeom>
                <a:avLst/>
                <a:gdLst/>
                <a:ahLst/>
                <a:cxnLst/>
                <a:rect l="l" t="t" r="r" b="b"/>
                <a:pathLst>
                  <a:path w="1097" h="133" fill="none" extrusionOk="0">
                    <a:moveTo>
                      <a:pt x="1" y="0"/>
                    </a:moveTo>
                    <a:cubicBezTo>
                      <a:pt x="379" y="57"/>
                      <a:pt x="738" y="95"/>
                      <a:pt x="1097" y="13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66;p50">
                <a:extLst>
                  <a:ext uri="{FF2B5EF4-FFF2-40B4-BE49-F238E27FC236}">
                    <a16:creationId xmlns:a16="http://schemas.microsoft.com/office/drawing/2014/main" id="{47D343E0-C2DD-6E3C-8E71-032346B19D3A}"/>
                  </a:ext>
                </a:extLst>
              </p:cNvPr>
              <p:cNvSpPr/>
              <p:nvPr/>
            </p:nvSpPr>
            <p:spPr>
              <a:xfrm>
                <a:off x="4005112" y="1330061"/>
                <a:ext cx="162127" cy="28995"/>
              </a:xfrm>
              <a:custGeom>
                <a:avLst/>
                <a:gdLst/>
                <a:ahLst/>
                <a:cxnLst/>
                <a:rect l="l" t="t" r="r" b="b"/>
                <a:pathLst>
                  <a:path w="3176" h="568" fill="none" extrusionOk="0">
                    <a:moveTo>
                      <a:pt x="0" y="454"/>
                    </a:moveTo>
                    <a:cubicBezTo>
                      <a:pt x="1078" y="568"/>
                      <a:pt x="2174" y="417"/>
                      <a:pt x="317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67;p50">
                <a:extLst>
                  <a:ext uri="{FF2B5EF4-FFF2-40B4-BE49-F238E27FC236}">
                    <a16:creationId xmlns:a16="http://schemas.microsoft.com/office/drawing/2014/main" id="{A200D89B-14D5-08B0-F82E-FCE0702DE2F9}"/>
                  </a:ext>
                </a:extLst>
              </p:cNvPr>
              <p:cNvSpPr/>
              <p:nvPr/>
            </p:nvSpPr>
            <p:spPr>
              <a:xfrm>
                <a:off x="3879693" y="873713"/>
                <a:ext cx="82033" cy="35733"/>
              </a:xfrm>
              <a:custGeom>
                <a:avLst/>
                <a:gdLst/>
                <a:ahLst/>
                <a:cxnLst/>
                <a:rect l="l" t="t" r="r" b="b"/>
                <a:pathLst>
                  <a:path w="1607" h="700" fill="none" extrusionOk="0">
                    <a:moveTo>
                      <a:pt x="0" y="171"/>
                    </a:moveTo>
                    <a:cubicBezTo>
                      <a:pt x="586" y="1"/>
                      <a:pt x="1248" y="208"/>
                      <a:pt x="1607" y="70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68;p50">
                <a:extLst>
                  <a:ext uri="{FF2B5EF4-FFF2-40B4-BE49-F238E27FC236}">
                    <a16:creationId xmlns:a16="http://schemas.microsoft.com/office/drawing/2014/main" id="{784400C2-7C3D-E67A-CBA6-7D11E5DAC0AC}"/>
                  </a:ext>
                </a:extLst>
              </p:cNvPr>
              <p:cNvSpPr/>
              <p:nvPr/>
            </p:nvSpPr>
            <p:spPr>
              <a:xfrm>
                <a:off x="4135380" y="953803"/>
                <a:ext cx="42472" cy="14497"/>
              </a:xfrm>
              <a:custGeom>
                <a:avLst/>
                <a:gdLst/>
                <a:ahLst/>
                <a:cxnLst/>
                <a:rect l="l" t="t" r="r" b="b"/>
                <a:pathLst>
                  <a:path w="832" h="284" fill="none" extrusionOk="0">
                    <a:moveTo>
                      <a:pt x="0" y="0"/>
                    </a:moveTo>
                    <a:cubicBezTo>
                      <a:pt x="284" y="95"/>
                      <a:pt x="548" y="189"/>
                      <a:pt x="832" y="28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69;p50">
                <a:extLst>
                  <a:ext uri="{FF2B5EF4-FFF2-40B4-BE49-F238E27FC236}">
                    <a16:creationId xmlns:a16="http://schemas.microsoft.com/office/drawing/2014/main" id="{66A251AB-A9DA-BE7A-CB78-E59DDE40531A}"/>
                  </a:ext>
                </a:extLst>
              </p:cNvPr>
              <p:cNvSpPr/>
              <p:nvPr/>
            </p:nvSpPr>
            <p:spPr>
              <a:xfrm>
                <a:off x="3745546" y="632216"/>
                <a:ext cx="643658" cy="383367"/>
              </a:xfrm>
              <a:custGeom>
                <a:avLst/>
                <a:gdLst/>
                <a:ahLst/>
                <a:cxnLst/>
                <a:rect l="l" t="t" r="r" b="b"/>
                <a:pathLst>
                  <a:path w="12609" h="7510" extrusionOk="0">
                    <a:moveTo>
                      <a:pt x="6600" y="0"/>
                    </a:moveTo>
                    <a:cubicBezTo>
                      <a:pt x="5868" y="0"/>
                      <a:pt x="5133" y="121"/>
                      <a:pt x="4443" y="346"/>
                    </a:cubicBezTo>
                    <a:cubicBezTo>
                      <a:pt x="2685" y="932"/>
                      <a:pt x="1211" y="2123"/>
                      <a:pt x="1" y="3503"/>
                    </a:cubicBezTo>
                    <a:lnTo>
                      <a:pt x="2931" y="4429"/>
                    </a:lnTo>
                    <a:cubicBezTo>
                      <a:pt x="3322" y="3684"/>
                      <a:pt x="3971" y="3067"/>
                      <a:pt x="4750" y="2724"/>
                    </a:cubicBezTo>
                    <a:lnTo>
                      <a:pt x="4750" y="2724"/>
                    </a:lnTo>
                    <a:cubicBezTo>
                      <a:pt x="4228" y="3251"/>
                      <a:pt x="3836" y="3925"/>
                      <a:pt x="3611" y="4656"/>
                    </a:cubicBezTo>
                    <a:lnTo>
                      <a:pt x="12608" y="7510"/>
                    </a:lnTo>
                    <a:cubicBezTo>
                      <a:pt x="12589" y="6244"/>
                      <a:pt x="12438" y="4996"/>
                      <a:pt x="11984" y="3824"/>
                    </a:cubicBezTo>
                    <a:cubicBezTo>
                      <a:pt x="11531" y="2652"/>
                      <a:pt x="10775" y="1575"/>
                      <a:pt x="9735" y="895"/>
                    </a:cubicBezTo>
                    <a:cubicBezTo>
                      <a:pt x="8812" y="279"/>
                      <a:pt x="7710" y="0"/>
                      <a:pt x="6600" y="0"/>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370;p50">
                <a:extLst>
                  <a:ext uri="{FF2B5EF4-FFF2-40B4-BE49-F238E27FC236}">
                    <a16:creationId xmlns:a16="http://schemas.microsoft.com/office/drawing/2014/main" id="{DB33B0A0-52DD-1E28-BF3C-94DBC986D2CA}"/>
                  </a:ext>
                </a:extLst>
              </p:cNvPr>
              <p:cNvSpPr/>
              <p:nvPr/>
            </p:nvSpPr>
            <p:spPr>
              <a:xfrm>
                <a:off x="3700217" y="622874"/>
                <a:ext cx="665813" cy="216186"/>
              </a:xfrm>
              <a:custGeom>
                <a:avLst/>
                <a:gdLst/>
                <a:ahLst/>
                <a:cxnLst/>
                <a:rect l="l" t="t" r="r" b="b"/>
                <a:pathLst>
                  <a:path w="13043" h="4235" fill="none" extrusionOk="0">
                    <a:moveTo>
                      <a:pt x="1" y="3327"/>
                    </a:moveTo>
                    <a:cubicBezTo>
                      <a:pt x="1248" y="2098"/>
                      <a:pt x="2722" y="1096"/>
                      <a:pt x="4386" y="567"/>
                    </a:cubicBezTo>
                    <a:cubicBezTo>
                      <a:pt x="6049" y="38"/>
                      <a:pt x="7882" y="0"/>
                      <a:pt x="9508" y="624"/>
                    </a:cubicBezTo>
                    <a:cubicBezTo>
                      <a:pt x="11133" y="1248"/>
                      <a:pt x="12513" y="2571"/>
                      <a:pt x="13042" y="4234"/>
                    </a:cubicBezTo>
                  </a:path>
                </a:pathLst>
              </a:custGeom>
              <a:noFill/>
              <a:ln w="8975" cap="rnd" cmpd="sng">
                <a:solidFill>
                  <a:srgbClr val="5A3A5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371;p50">
                <a:extLst>
                  <a:ext uri="{FF2B5EF4-FFF2-40B4-BE49-F238E27FC236}">
                    <a16:creationId xmlns:a16="http://schemas.microsoft.com/office/drawing/2014/main" id="{3828755C-4160-0EBC-2ECA-ADCB708C60F5}"/>
                  </a:ext>
                </a:extLst>
              </p:cNvPr>
              <p:cNvSpPr/>
              <p:nvPr/>
            </p:nvSpPr>
            <p:spPr>
              <a:xfrm>
                <a:off x="715992" y="1777732"/>
                <a:ext cx="858772" cy="428442"/>
              </a:xfrm>
              <a:custGeom>
                <a:avLst/>
                <a:gdLst/>
                <a:ahLst/>
                <a:cxnLst/>
                <a:rect l="l" t="t" r="r" b="b"/>
                <a:pathLst>
                  <a:path w="16823" h="8393" extrusionOk="0">
                    <a:moveTo>
                      <a:pt x="16823" y="1"/>
                    </a:moveTo>
                    <a:lnTo>
                      <a:pt x="16823" y="1"/>
                    </a:lnTo>
                    <a:cubicBezTo>
                      <a:pt x="12249" y="1740"/>
                      <a:pt x="1" y="6881"/>
                      <a:pt x="1" y="6881"/>
                    </a:cubicBezTo>
                    <a:lnTo>
                      <a:pt x="15708" y="8393"/>
                    </a:lnTo>
                    <a:lnTo>
                      <a:pt x="16823" y="1"/>
                    </a:ln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72;p50">
                <a:extLst>
                  <a:ext uri="{FF2B5EF4-FFF2-40B4-BE49-F238E27FC236}">
                    <a16:creationId xmlns:a16="http://schemas.microsoft.com/office/drawing/2014/main" id="{1D3AD1F8-0636-D6AA-700F-B8C0DCA68295}"/>
                  </a:ext>
                </a:extLst>
              </p:cNvPr>
              <p:cNvSpPr/>
              <p:nvPr/>
            </p:nvSpPr>
            <p:spPr>
              <a:xfrm>
                <a:off x="720842" y="1966856"/>
                <a:ext cx="397558" cy="163097"/>
              </a:xfrm>
              <a:custGeom>
                <a:avLst/>
                <a:gdLst/>
                <a:ahLst/>
                <a:cxnLst/>
                <a:rect l="l" t="t" r="r" b="b"/>
                <a:pathLst>
                  <a:path w="7788" h="3195" fill="none" extrusionOk="0">
                    <a:moveTo>
                      <a:pt x="7788" y="1"/>
                    </a:moveTo>
                    <a:cubicBezTo>
                      <a:pt x="5085" y="794"/>
                      <a:pt x="2476" y="1872"/>
                      <a:pt x="0" y="319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73;p50">
                <a:extLst>
                  <a:ext uri="{FF2B5EF4-FFF2-40B4-BE49-F238E27FC236}">
                    <a16:creationId xmlns:a16="http://schemas.microsoft.com/office/drawing/2014/main" id="{363A20E5-0C5B-FD71-8636-8C98A1FD9B94}"/>
                  </a:ext>
                </a:extLst>
              </p:cNvPr>
              <p:cNvSpPr/>
              <p:nvPr/>
            </p:nvSpPr>
            <p:spPr>
              <a:xfrm>
                <a:off x="3075981" y="1858690"/>
                <a:ext cx="666782" cy="361978"/>
              </a:xfrm>
              <a:custGeom>
                <a:avLst/>
                <a:gdLst/>
                <a:ahLst/>
                <a:cxnLst/>
                <a:rect l="l" t="t" r="r" b="b"/>
                <a:pathLst>
                  <a:path w="13062" h="7091" extrusionOk="0">
                    <a:moveTo>
                      <a:pt x="5391" y="1"/>
                    </a:moveTo>
                    <a:cubicBezTo>
                      <a:pt x="5150" y="1"/>
                      <a:pt x="4909" y="14"/>
                      <a:pt x="4669" y="40"/>
                    </a:cubicBezTo>
                    <a:cubicBezTo>
                      <a:pt x="2968" y="211"/>
                      <a:pt x="1248" y="1269"/>
                      <a:pt x="0" y="3008"/>
                    </a:cubicBezTo>
                    <a:lnTo>
                      <a:pt x="6994" y="7091"/>
                    </a:lnTo>
                    <a:cubicBezTo>
                      <a:pt x="9016" y="6807"/>
                      <a:pt x="11039" y="6542"/>
                      <a:pt x="13061" y="6259"/>
                    </a:cubicBezTo>
                    <a:cubicBezTo>
                      <a:pt x="12135" y="4444"/>
                      <a:pt x="11133" y="2573"/>
                      <a:pt x="9489" y="1363"/>
                    </a:cubicBezTo>
                    <a:cubicBezTo>
                      <a:pt x="8320" y="487"/>
                      <a:pt x="6858" y="1"/>
                      <a:pt x="5391"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74;p50">
                <a:extLst>
                  <a:ext uri="{FF2B5EF4-FFF2-40B4-BE49-F238E27FC236}">
                    <a16:creationId xmlns:a16="http://schemas.microsoft.com/office/drawing/2014/main" id="{EA10DFBB-F9E5-F391-1F04-D5BA7B99C098}"/>
                  </a:ext>
                </a:extLst>
              </p:cNvPr>
              <p:cNvSpPr/>
              <p:nvPr/>
            </p:nvSpPr>
            <p:spPr>
              <a:xfrm>
                <a:off x="4505869" y="1880027"/>
                <a:ext cx="711143" cy="385000"/>
              </a:xfrm>
              <a:custGeom>
                <a:avLst/>
                <a:gdLst/>
                <a:ahLst/>
                <a:cxnLst/>
                <a:rect l="l" t="t" r="r" b="b"/>
                <a:pathLst>
                  <a:path w="13931" h="7542" extrusionOk="0">
                    <a:moveTo>
                      <a:pt x="4828" y="0"/>
                    </a:moveTo>
                    <a:cubicBezTo>
                      <a:pt x="3091" y="0"/>
                      <a:pt x="1353" y="590"/>
                      <a:pt x="0" y="1683"/>
                    </a:cubicBezTo>
                    <a:lnTo>
                      <a:pt x="6540" y="7542"/>
                    </a:lnTo>
                    <a:cubicBezTo>
                      <a:pt x="8959" y="7069"/>
                      <a:pt x="11530" y="6597"/>
                      <a:pt x="13930" y="6105"/>
                    </a:cubicBezTo>
                    <a:cubicBezTo>
                      <a:pt x="12948" y="4896"/>
                      <a:pt x="11965" y="3667"/>
                      <a:pt x="10812" y="2628"/>
                    </a:cubicBezTo>
                    <a:cubicBezTo>
                      <a:pt x="9659" y="1569"/>
                      <a:pt x="8317" y="681"/>
                      <a:pt x="6805" y="265"/>
                    </a:cubicBezTo>
                    <a:cubicBezTo>
                      <a:pt x="6160" y="87"/>
                      <a:pt x="5494" y="0"/>
                      <a:pt x="4828"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75;p50">
                <a:extLst>
                  <a:ext uri="{FF2B5EF4-FFF2-40B4-BE49-F238E27FC236}">
                    <a16:creationId xmlns:a16="http://schemas.microsoft.com/office/drawing/2014/main" id="{78EA9CAC-759D-52A7-E926-8A12B094777B}"/>
                  </a:ext>
                </a:extLst>
              </p:cNvPr>
              <p:cNvSpPr/>
              <p:nvPr/>
            </p:nvSpPr>
            <p:spPr>
              <a:xfrm>
                <a:off x="941244" y="2114475"/>
                <a:ext cx="7124066" cy="2630233"/>
              </a:xfrm>
              <a:custGeom>
                <a:avLst/>
                <a:gdLst/>
                <a:ahLst/>
                <a:cxnLst/>
                <a:rect l="l" t="t" r="r" b="b"/>
                <a:pathLst>
                  <a:path w="136261" h="57120" extrusionOk="0">
                    <a:moveTo>
                      <a:pt x="1" y="0"/>
                    </a:moveTo>
                    <a:lnTo>
                      <a:pt x="1" y="57120"/>
                    </a:lnTo>
                    <a:lnTo>
                      <a:pt x="136260" y="57120"/>
                    </a:lnTo>
                    <a:lnTo>
                      <a:pt x="136260" y="0"/>
                    </a:lnTo>
                    <a:close/>
                  </a:path>
                </a:pathLst>
              </a:custGeom>
              <a:solidFill>
                <a:srgbClr val="FEDA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376;p50">
                <a:extLst>
                  <a:ext uri="{FF2B5EF4-FFF2-40B4-BE49-F238E27FC236}">
                    <a16:creationId xmlns:a16="http://schemas.microsoft.com/office/drawing/2014/main" id="{4DDA912D-460A-FA2F-5E67-2E6C5283F1A6}"/>
                  </a:ext>
                </a:extLst>
              </p:cNvPr>
              <p:cNvSpPr/>
              <p:nvPr/>
            </p:nvSpPr>
            <p:spPr>
              <a:xfrm>
                <a:off x="1303578" y="1746390"/>
                <a:ext cx="742026" cy="642637"/>
              </a:xfrm>
              <a:custGeom>
                <a:avLst/>
                <a:gdLst/>
                <a:ahLst/>
                <a:cxnLst/>
                <a:rect l="l" t="t" r="r" b="b"/>
                <a:pathLst>
                  <a:path w="14536" h="12589" extrusionOk="0">
                    <a:moveTo>
                      <a:pt x="8081" y="0"/>
                    </a:moveTo>
                    <a:cubicBezTo>
                      <a:pt x="7114" y="0"/>
                      <a:pt x="6159" y="199"/>
                      <a:pt x="5312" y="615"/>
                    </a:cubicBezTo>
                    <a:lnTo>
                      <a:pt x="1" y="6399"/>
                    </a:lnTo>
                    <a:cubicBezTo>
                      <a:pt x="1588" y="7986"/>
                      <a:pt x="3195" y="9593"/>
                      <a:pt x="4783" y="11200"/>
                    </a:cubicBezTo>
                    <a:cubicBezTo>
                      <a:pt x="5003" y="11419"/>
                      <a:pt x="5373" y="11560"/>
                      <a:pt x="5718" y="11560"/>
                    </a:cubicBezTo>
                    <a:cubicBezTo>
                      <a:pt x="5877" y="11560"/>
                      <a:pt x="6031" y="11530"/>
                      <a:pt x="6163" y="11464"/>
                    </a:cubicBezTo>
                    <a:cubicBezTo>
                      <a:pt x="5784" y="10462"/>
                      <a:pt x="5293" y="9423"/>
                      <a:pt x="4896" y="8402"/>
                    </a:cubicBezTo>
                    <a:lnTo>
                      <a:pt x="4896" y="8402"/>
                    </a:lnTo>
                    <a:cubicBezTo>
                      <a:pt x="6257" y="9706"/>
                      <a:pt x="7656" y="10935"/>
                      <a:pt x="8998" y="12220"/>
                    </a:cubicBezTo>
                    <a:cubicBezTo>
                      <a:pt x="9248" y="12458"/>
                      <a:pt x="9640" y="12588"/>
                      <a:pt x="10014" y="12588"/>
                    </a:cubicBezTo>
                    <a:cubicBezTo>
                      <a:pt x="10203" y="12588"/>
                      <a:pt x="10388" y="12555"/>
                      <a:pt x="10548" y="12485"/>
                    </a:cubicBezTo>
                    <a:cubicBezTo>
                      <a:pt x="10245" y="11937"/>
                      <a:pt x="10056" y="11237"/>
                      <a:pt x="9773" y="10708"/>
                    </a:cubicBezTo>
                    <a:lnTo>
                      <a:pt x="9773" y="10708"/>
                    </a:lnTo>
                    <a:cubicBezTo>
                      <a:pt x="10302" y="11143"/>
                      <a:pt x="10888" y="11653"/>
                      <a:pt x="11417" y="12088"/>
                    </a:cubicBezTo>
                    <a:cubicBezTo>
                      <a:pt x="11625" y="12256"/>
                      <a:pt x="11864" y="12336"/>
                      <a:pt x="12108" y="12336"/>
                    </a:cubicBezTo>
                    <a:cubicBezTo>
                      <a:pt x="12328" y="12336"/>
                      <a:pt x="12552" y="12270"/>
                      <a:pt x="12759" y="12145"/>
                    </a:cubicBezTo>
                    <a:cubicBezTo>
                      <a:pt x="11946" y="9971"/>
                      <a:pt x="11077" y="7797"/>
                      <a:pt x="10283" y="5624"/>
                    </a:cubicBezTo>
                    <a:lnTo>
                      <a:pt x="10283" y="5624"/>
                    </a:lnTo>
                    <a:cubicBezTo>
                      <a:pt x="11209" y="7060"/>
                      <a:pt x="11927" y="8667"/>
                      <a:pt x="12854" y="10103"/>
                    </a:cubicBezTo>
                    <a:cubicBezTo>
                      <a:pt x="13174" y="10584"/>
                      <a:pt x="13698" y="10996"/>
                      <a:pt x="14241" y="10996"/>
                    </a:cubicBezTo>
                    <a:cubicBezTo>
                      <a:pt x="14339" y="10996"/>
                      <a:pt x="14438" y="10983"/>
                      <a:pt x="14536" y="10954"/>
                    </a:cubicBezTo>
                    <a:cubicBezTo>
                      <a:pt x="13874" y="7835"/>
                      <a:pt x="13137" y="4622"/>
                      <a:pt x="12476" y="1503"/>
                    </a:cubicBezTo>
                    <a:cubicBezTo>
                      <a:pt x="11268" y="530"/>
                      <a:pt x="9660" y="0"/>
                      <a:pt x="8081" y="0"/>
                    </a:cubicBez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377;p50">
                <a:extLst>
                  <a:ext uri="{FF2B5EF4-FFF2-40B4-BE49-F238E27FC236}">
                    <a16:creationId xmlns:a16="http://schemas.microsoft.com/office/drawing/2014/main" id="{F05D6106-44E3-C9F2-DA16-4EA28568257A}"/>
                  </a:ext>
                </a:extLst>
              </p:cNvPr>
              <p:cNvSpPr/>
              <p:nvPr/>
            </p:nvSpPr>
            <p:spPr>
              <a:xfrm>
                <a:off x="1784069" y="1941792"/>
                <a:ext cx="82084" cy="188161"/>
              </a:xfrm>
              <a:custGeom>
                <a:avLst/>
                <a:gdLst/>
                <a:ahLst/>
                <a:cxnLst/>
                <a:rect l="l" t="t" r="r" b="b"/>
                <a:pathLst>
                  <a:path w="1608" h="3686" fill="none" extrusionOk="0">
                    <a:moveTo>
                      <a:pt x="1" y="0"/>
                    </a:moveTo>
                    <a:lnTo>
                      <a:pt x="1607" y="3686"/>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378;p50">
                <a:extLst>
                  <a:ext uri="{FF2B5EF4-FFF2-40B4-BE49-F238E27FC236}">
                    <a16:creationId xmlns:a16="http://schemas.microsoft.com/office/drawing/2014/main" id="{70AA6B5F-8B81-11E9-39B1-7C690CE4CA67}"/>
                  </a:ext>
                </a:extLst>
              </p:cNvPr>
              <p:cNvSpPr/>
              <p:nvPr/>
            </p:nvSpPr>
            <p:spPr>
              <a:xfrm>
                <a:off x="1622970" y="1981353"/>
                <a:ext cx="205517" cy="338700"/>
              </a:xfrm>
              <a:custGeom>
                <a:avLst/>
                <a:gdLst/>
                <a:ahLst/>
                <a:cxnLst/>
                <a:rect l="l" t="t" r="r" b="b"/>
                <a:pathLst>
                  <a:path w="4026" h="6635" fill="none" extrusionOk="0">
                    <a:moveTo>
                      <a:pt x="0" y="0"/>
                    </a:moveTo>
                    <a:cubicBezTo>
                      <a:pt x="1342" y="2211"/>
                      <a:pt x="2684" y="4423"/>
                      <a:pt x="4026" y="66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379;p50">
                <a:extLst>
                  <a:ext uri="{FF2B5EF4-FFF2-40B4-BE49-F238E27FC236}">
                    <a16:creationId xmlns:a16="http://schemas.microsoft.com/office/drawing/2014/main" id="{82CA9EDB-F5CC-1EB2-37E9-9D25071B1075}"/>
                  </a:ext>
                </a:extLst>
              </p:cNvPr>
              <p:cNvSpPr/>
              <p:nvPr/>
            </p:nvSpPr>
            <p:spPr>
              <a:xfrm>
                <a:off x="1481114" y="2048886"/>
                <a:ext cx="92702" cy="149569"/>
              </a:xfrm>
              <a:custGeom>
                <a:avLst/>
                <a:gdLst/>
                <a:ahLst/>
                <a:cxnLst/>
                <a:rect l="l" t="t" r="r" b="b"/>
                <a:pathLst>
                  <a:path w="1816" h="2930" fill="none" extrusionOk="0">
                    <a:moveTo>
                      <a:pt x="1" y="0"/>
                    </a:moveTo>
                    <a:cubicBezTo>
                      <a:pt x="605" y="983"/>
                      <a:pt x="1210" y="1947"/>
                      <a:pt x="1815" y="293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380;p50">
                <a:extLst>
                  <a:ext uri="{FF2B5EF4-FFF2-40B4-BE49-F238E27FC236}">
                    <a16:creationId xmlns:a16="http://schemas.microsoft.com/office/drawing/2014/main" id="{9BFE2DBC-D73F-2BFC-28F4-17A923618856}"/>
                  </a:ext>
                </a:extLst>
              </p:cNvPr>
              <p:cNvSpPr/>
              <p:nvPr/>
            </p:nvSpPr>
            <p:spPr>
              <a:xfrm>
                <a:off x="1294900" y="2105802"/>
                <a:ext cx="62788" cy="18377"/>
              </a:xfrm>
              <a:custGeom>
                <a:avLst/>
                <a:gdLst/>
                <a:ahLst/>
                <a:cxnLst/>
                <a:rect l="l" t="t" r="r" b="b"/>
                <a:pathLst>
                  <a:path w="1230" h="360" fill="none" extrusionOk="0">
                    <a:moveTo>
                      <a:pt x="1229" y="359"/>
                    </a:moveTo>
                    <a:cubicBezTo>
                      <a:pt x="813" y="246"/>
                      <a:pt x="416" y="114"/>
                      <a:pt x="1"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381;p50">
                <a:extLst>
                  <a:ext uri="{FF2B5EF4-FFF2-40B4-BE49-F238E27FC236}">
                    <a16:creationId xmlns:a16="http://schemas.microsoft.com/office/drawing/2014/main" id="{85F71757-2473-BB5A-2D85-332A4F511CBB}"/>
                  </a:ext>
                </a:extLst>
              </p:cNvPr>
              <p:cNvSpPr/>
              <p:nvPr/>
            </p:nvSpPr>
            <p:spPr>
              <a:xfrm>
                <a:off x="3023864" y="1882784"/>
                <a:ext cx="588629" cy="458968"/>
              </a:xfrm>
              <a:custGeom>
                <a:avLst/>
                <a:gdLst/>
                <a:ahLst/>
                <a:cxnLst/>
                <a:rect l="l" t="t" r="r" b="b"/>
                <a:pathLst>
                  <a:path w="11531" h="8991" extrusionOk="0">
                    <a:moveTo>
                      <a:pt x="5408" y="1"/>
                    </a:moveTo>
                    <a:cubicBezTo>
                      <a:pt x="5344" y="1"/>
                      <a:pt x="5280" y="1"/>
                      <a:pt x="5217" y="3"/>
                    </a:cubicBezTo>
                    <a:cubicBezTo>
                      <a:pt x="3743" y="60"/>
                      <a:pt x="2061" y="1005"/>
                      <a:pt x="984" y="2347"/>
                    </a:cubicBezTo>
                    <a:cubicBezTo>
                      <a:pt x="228" y="3292"/>
                      <a:pt x="1" y="4558"/>
                      <a:pt x="341" y="5711"/>
                    </a:cubicBezTo>
                    <a:cubicBezTo>
                      <a:pt x="417" y="5938"/>
                      <a:pt x="492" y="6165"/>
                      <a:pt x="587" y="6505"/>
                    </a:cubicBezTo>
                    <a:cubicBezTo>
                      <a:pt x="832" y="7393"/>
                      <a:pt x="1399" y="8168"/>
                      <a:pt x="2155" y="8698"/>
                    </a:cubicBezTo>
                    <a:cubicBezTo>
                      <a:pt x="2443" y="8901"/>
                      <a:pt x="2639" y="8991"/>
                      <a:pt x="2850" y="8991"/>
                    </a:cubicBezTo>
                    <a:cubicBezTo>
                      <a:pt x="2972" y="8991"/>
                      <a:pt x="3099" y="8961"/>
                      <a:pt x="3252" y="8906"/>
                    </a:cubicBezTo>
                    <a:cubicBezTo>
                      <a:pt x="3573" y="8792"/>
                      <a:pt x="3838" y="8528"/>
                      <a:pt x="3951" y="8206"/>
                    </a:cubicBezTo>
                    <a:cubicBezTo>
                      <a:pt x="4138" y="8631"/>
                      <a:pt x="4570" y="8857"/>
                      <a:pt x="5026" y="8857"/>
                    </a:cubicBezTo>
                    <a:cubicBezTo>
                      <a:pt x="5077" y="8857"/>
                      <a:pt x="5128" y="8855"/>
                      <a:pt x="5180" y="8849"/>
                    </a:cubicBezTo>
                    <a:cubicBezTo>
                      <a:pt x="5709" y="8811"/>
                      <a:pt x="6181" y="8414"/>
                      <a:pt x="6314" y="7904"/>
                    </a:cubicBezTo>
                    <a:cubicBezTo>
                      <a:pt x="6569" y="8207"/>
                      <a:pt x="6945" y="8375"/>
                      <a:pt x="7328" y="8375"/>
                    </a:cubicBezTo>
                    <a:cubicBezTo>
                      <a:pt x="7400" y="8375"/>
                      <a:pt x="7471" y="8369"/>
                      <a:pt x="7542" y="8357"/>
                    </a:cubicBezTo>
                    <a:cubicBezTo>
                      <a:pt x="7996" y="8263"/>
                      <a:pt x="8393" y="7923"/>
                      <a:pt x="8544" y="7488"/>
                    </a:cubicBezTo>
                    <a:cubicBezTo>
                      <a:pt x="8711" y="7836"/>
                      <a:pt x="9011" y="8081"/>
                      <a:pt x="9369" y="8081"/>
                    </a:cubicBezTo>
                    <a:cubicBezTo>
                      <a:pt x="9497" y="8081"/>
                      <a:pt x="9633" y="8049"/>
                      <a:pt x="9773" y="7979"/>
                    </a:cubicBezTo>
                    <a:cubicBezTo>
                      <a:pt x="10094" y="7809"/>
                      <a:pt x="10283" y="7469"/>
                      <a:pt x="10302" y="7110"/>
                    </a:cubicBezTo>
                    <a:cubicBezTo>
                      <a:pt x="10396" y="5617"/>
                      <a:pt x="10680" y="4785"/>
                      <a:pt x="11531" y="4369"/>
                    </a:cubicBezTo>
                    <a:cubicBezTo>
                      <a:pt x="10651" y="905"/>
                      <a:pt x="7478" y="1"/>
                      <a:pt x="5408"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382;p50">
                <a:extLst>
                  <a:ext uri="{FF2B5EF4-FFF2-40B4-BE49-F238E27FC236}">
                    <a16:creationId xmlns:a16="http://schemas.microsoft.com/office/drawing/2014/main" id="{4C988237-7482-4121-EBA6-83A1DA0EF6D5}"/>
                  </a:ext>
                </a:extLst>
              </p:cNvPr>
              <p:cNvSpPr/>
              <p:nvPr/>
            </p:nvSpPr>
            <p:spPr>
              <a:xfrm>
                <a:off x="3144484" y="2188751"/>
                <a:ext cx="85913" cy="123586"/>
              </a:xfrm>
              <a:custGeom>
                <a:avLst/>
                <a:gdLst/>
                <a:ahLst/>
                <a:cxnLst/>
                <a:rect l="l" t="t" r="r" b="b"/>
                <a:pathLst>
                  <a:path w="1683" h="2421" fill="none" extrusionOk="0">
                    <a:moveTo>
                      <a:pt x="0" y="1"/>
                    </a:moveTo>
                    <a:cubicBezTo>
                      <a:pt x="567" y="795"/>
                      <a:pt x="1116" y="1607"/>
                      <a:pt x="1683" y="242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383;p50">
                <a:extLst>
                  <a:ext uri="{FF2B5EF4-FFF2-40B4-BE49-F238E27FC236}">
                    <a16:creationId xmlns:a16="http://schemas.microsoft.com/office/drawing/2014/main" id="{C2228DFA-8A87-F123-E370-040635084FA6}"/>
                  </a:ext>
                </a:extLst>
              </p:cNvPr>
              <p:cNvSpPr/>
              <p:nvPr/>
            </p:nvSpPr>
            <p:spPr>
              <a:xfrm>
                <a:off x="3289198" y="2149191"/>
                <a:ext cx="63758" cy="145741"/>
              </a:xfrm>
              <a:custGeom>
                <a:avLst/>
                <a:gdLst/>
                <a:ahLst/>
                <a:cxnLst/>
                <a:rect l="l" t="t" r="r" b="b"/>
                <a:pathLst>
                  <a:path w="1249" h="2855" fill="none" extrusionOk="0">
                    <a:moveTo>
                      <a:pt x="1" y="1"/>
                    </a:moveTo>
                    <a:cubicBezTo>
                      <a:pt x="416" y="965"/>
                      <a:pt x="832" y="1910"/>
                      <a:pt x="1248" y="285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384;p50">
                <a:extLst>
                  <a:ext uri="{FF2B5EF4-FFF2-40B4-BE49-F238E27FC236}">
                    <a16:creationId xmlns:a16="http://schemas.microsoft.com/office/drawing/2014/main" id="{B1C1352E-6DF2-AF69-289E-96121ADB6369}"/>
                  </a:ext>
                </a:extLst>
              </p:cNvPr>
              <p:cNvSpPr/>
              <p:nvPr/>
            </p:nvSpPr>
            <p:spPr>
              <a:xfrm>
                <a:off x="3426205" y="2137655"/>
                <a:ext cx="30935" cy="140891"/>
              </a:xfrm>
              <a:custGeom>
                <a:avLst/>
                <a:gdLst/>
                <a:ahLst/>
                <a:cxnLst/>
                <a:rect l="l" t="t" r="r" b="b"/>
                <a:pathLst>
                  <a:path w="606" h="2760" fill="none" extrusionOk="0">
                    <a:moveTo>
                      <a:pt x="1" y="0"/>
                    </a:moveTo>
                    <a:cubicBezTo>
                      <a:pt x="76" y="945"/>
                      <a:pt x="284" y="1871"/>
                      <a:pt x="605" y="276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85;p50">
                <a:extLst>
                  <a:ext uri="{FF2B5EF4-FFF2-40B4-BE49-F238E27FC236}">
                    <a16:creationId xmlns:a16="http://schemas.microsoft.com/office/drawing/2014/main" id="{0BFE7A93-37C6-4F61-414D-A29946ED1257}"/>
                  </a:ext>
                </a:extLst>
              </p:cNvPr>
              <p:cNvSpPr/>
              <p:nvPr/>
            </p:nvSpPr>
            <p:spPr>
              <a:xfrm>
                <a:off x="3147394" y="2243779"/>
                <a:ext cx="28025" cy="51"/>
              </a:xfrm>
              <a:custGeom>
                <a:avLst/>
                <a:gdLst/>
                <a:ahLst/>
                <a:cxnLst/>
                <a:rect l="l" t="t" r="r" b="b"/>
                <a:pathLst>
                  <a:path w="549" h="1" fill="none" extrusionOk="0">
                    <a:moveTo>
                      <a:pt x="0" y="0"/>
                    </a:moveTo>
                    <a:lnTo>
                      <a:pt x="548" y="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86;p50">
                <a:extLst>
                  <a:ext uri="{FF2B5EF4-FFF2-40B4-BE49-F238E27FC236}">
                    <a16:creationId xmlns:a16="http://schemas.microsoft.com/office/drawing/2014/main" id="{201A1B6D-8BCF-2EAB-965D-7F101C75991D}"/>
                  </a:ext>
                </a:extLst>
              </p:cNvPr>
              <p:cNvSpPr/>
              <p:nvPr/>
            </p:nvSpPr>
            <p:spPr>
              <a:xfrm>
                <a:off x="4433486" y="1892176"/>
                <a:ext cx="559685" cy="438702"/>
              </a:xfrm>
              <a:custGeom>
                <a:avLst/>
                <a:gdLst/>
                <a:ahLst/>
                <a:cxnLst/>
                <a:rect l="l" t="t" r="r" b="b"/>
                <a:pathLst>
                  <a:path w="10964" h="8594" extrusionOk="0">
                    <a:moveTo>
                      <a:pt x="5185" y="0"/>
                    </a:moveTo>
                    <a:cubicBezTo>
                      <a:pt x="3749" y="0"/>
                      <a:pt x="2301" y="541"/>
                      <a:pt x="1116" y="1388"/>
                    </a:cubicBezTo>
                    <a:cubicBezTo>
                      <a:pt x="624" y="2503"/>
                      <a:pt x="284" y="3675"/>
                      <a:pt x="114" y="4885"/>
                    </a:cubicBezTo>
                    <a:cubicBezTo>
                      <a:pt x="1" y="5584"/>
                      <a:pt x="133" y="6453"/>
                      <a:pt x="530" y="7039"/>
                    </a:cubicBezTo>
                    <a:cubicBezTo>
                      <a:pt x="851" y="7474"/>
                      <a:pt x="1191" y="7966"/>
                      <a:pt x="1664" y="8211"/>
                    </a:cubicBezTo>
                    <a:cubicBezTo>
                      <a:pt x="1934" y="8355"/>
                      <a:pt x="2239" y="8534"/>
                      <a:pt x="2545" y="8534"/>
                    </a:cubicBezTo>
                    <a:cubicBezTo>
                      <a:pt x="2560" y="8534"/>
                      <a:pt x="2575" y="8533"/>
                      <a:pt x="2590" y="8533"/>
                    </a:cubicBezTo>
                    <a:cubicBezTo>
                      <a:pt x="2911" y="8495"/>
                      <a:pt x="3195" y="8306"/>
                      <a:pt x="3365" y="8022"/>
                    </a:cubicBezTo>
                    <a:cubicBezTo>
                      <a:pt x="3522" y="8353"/>
                      <a:pt x="3887" y="8556"/>
                      <a:pt x="4255" y="8556"/>
                    </a:cubicBezTo>
                    <a:cubicBezTo>
                      <a:pt x="4286" y="8556"/>
                      <a:pt x="4317" y="8554"/>
                      <a:pt x="4348" y="8551"/>
                    </a:cubicBezTo>
                    <a:cubicBezTo>
                      <a:pt x="4745" y="8514"/>
                      <a:pt x="5104" y="8230"/>
                      <a:pt x="5198" y="7852"/>
                    </a:cubicBezTo>
                    <a:cubicBezTo>
                      <a:pt x="5198" y="8192"/>
                      <a:pt x="5576" y="8476"/>
                      <a:pt x="5917" y="8570"/>
                    </a:cubicBezTo>
                    <a:cubicBezTo>
                      <a:pt x="5984" y="8586"/>
                      <a:pt x="6052" y="8594"/>
                      <a:pt x="6122" y="8594"/>
                    </a:cubicBezTo>
                    <a:cubicBezTo>
                      <a:pt x="6384" y="8594"/>
                      <a:pt x="6652" y="8485"/>
                      <a:pt x="6862" y="8306"/>
                    </a:cubicBezTo>
                    <a:cubicBezTo>
                      <a:pt x="7126" y="8098"/>
                      <a:pt x="7296" y="7795"/>
                      <a:pt x="7410" y="7474"/>
                    </a:cubicBezTo>
                    <a:cubicBezTo>
                      <a:pt x="7485" y="7739"/>
                      <a:pt x="7618" y="7984"/>
                      <a:pt x="7882" y="8060"/>
                    </a:cubicBezTo>
                    <a:cubicBezTo>
                      <a:pt x="7947" y="8080"/>
                      <a:pt x="8016" y="8089"/>
                      <a:pt x="8085" y="8089"/>
                    </a:cubicBezTo>
                    <a:cubicBezTo>
                      <a:pt x="8279" y="8089"/>
                      <a:pt x="8480" y="8015"/>
                      <a:pt x="8620" y="7890"/>
                    </a:cubicBezTo>
                    <a:cubicBezTo>
                      <a:pt x="9773" y="6850"/>
                      <a:pt x="10453" y="5395"/>
                      <a:pt x="10963" y="3921"/>
                    </a:cubicBezTo>
                    <a:cubicBezTo>
                      <a:pt x="10188" y="2144"/>
                      <a:pt x="8506" y="707"/>
                      <a:pt x="6635" y="197"/>
                    </a:cubicBezTo>
                    <a:cubicBezTo>
                      <a:pt x="6160" y="63"/>
                      <a:pt x="5673" y="0"/>
                      <a:pt x="5185"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87;p50">
                <a:extLst>
                  <a:ext uri="{FF2B5EF4-FFF2-40B4-BE49-F238E27FC236}">
                    <a16:creationId xmlns:a16="http://schemas.microsoft.com/office/drawing/2014/main" id="{AD430BB9-6FA7-7E41-CC4F-09A5F279CA80}"/>
                  </a:ext>
                </a:extLst>
              </p:cNvPr>
              <p:cNvSpPr/>
              <p:nvPr/>
            </p:nvSpPr>
            <p:spPr>
              <a:xfrm>
                <a:off x="4540580" y="2137655"/>
                <a:ext cx="62788" cy="174685"/>
              </a:xfrm>
              <a:custGeom>
                <a:avLst/>
                <a:gdLst/>
                <a:ahLst/>
                <a:cxnLst/>
                <a:rect l="l" t="t" r="r" b="b"/>
                <a:pathLst>
                  <a:path w="1230" h="3422" fill="none" extrusionOk="0">
                    <a:moveTo>
                      <a:pt x="1" y="0"/>
                    </a:moveTo>
                    <a:cubicBezTo>
                      <a:pt x="416" y="1134"/>
                      <a:pt x="832" y="2268"/>
                      <a:pt x="1229" y="342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88;p50">
                <a:extLst>
                  <a:ext uri="{FF2B5EF4-FFF2-40B4-BE49-F238E27FC236}">
                    <a16:creationId xmlns:a16="http://schemas.microsoft.com/office/drawing/2014/main" id="{AF278E59-A3D9-3435-7EFD-279DED5858E7}"/>
                  </a:ext>
                </a:extLst>
              </p:cNvPr>
              <p:cNvSpPr/>
              <p:nvPr/>
            </p:nvSpPr>
            <p:spPr>
              <a:xfrm>
                <a:off x="4694942" y="2128926"/>
                <a:ext cx="5870" cy="178564"/>
              </a:xfrm>
              <a:custGeom>
                <a:avLst/>
                <a:gdLst/>
                <a:ahLst/>
                <a:cxnLst/>
                <a:rect l="l" t="t" r="r" b="b"/>
                <a:pathLst>
                  <a:path w="115" h="3498" fill="none" extrusionOk="0">
                    <a:moveTo>
                      <a:pt x="1" y="1"/>
                    </a:moveTo>
                    <a:cubicBezTo>
                      <a:pt x="39" y="1173"/>
                      <a:pt x="76" y="2326"/>
                      <a:pt x="114" y="349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389;p50">
                <a:extLst>
                  <a:ext uri="{FF2B5EF4-FFF2-40B4-BE49-F238E27FC236}">
                    <a16:creationId xmlns:a16="http://schemas.microsoft.com/office/drawing/2014/main" id="{D78587E0-F7D6-A220-2B32-2B478E84A770}"/>
                  </a:ext>
                </a:extLst>
              </p:cNvPr>
              <p:cNvSpPr/>
              <p:nvPr/>
            </p:nvSpPr>
            <p:spPr>
              <a:xfrm>
                <a:off x="4809794" y="2145363"/>
                <a:ext cx="29914" cy="142831"/>
              </a:xfrm>
              <a:custGeom>
                <a:avLst/>
                <a:gdLst/>
                <a:ahLst/>
                <a:cxnLst/>
                <a:rect l="l" t="t" r="r" b="b"/>
                <a:pathLst>
                  <a:path w="586" h="2798" fill="none" extrusionOk="0">
                    <a:moveTo>
                      <a:pt x="586" y="0"/>
                    </a:moveTo>
                    <a:cubicBezTo>
                      <a:pt x="378" y="945"/>
                      <a:pt x="189" y="1871"/>
                      <a:pt x="0" y="279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390;p50">
                <a:extLst>
                  <a:ext uri="{FF2B5EF4-FFF2-40B4-BE49-F238E27FC236}">
                    <a16:creationId xmlns:a16="http://schemas.microsoft.com/office/drawing/2014/main" id="{69641FBB-8681-144C-3155-84BB862BF727}"/>
                  </a:ext>
                </a:extLst>
              </p:cNvPr>
              <p:cNvSpPr/>
              <p:nvPr/>
            </p:nvSpPr>
            <p:spPr>
              <a:xfrm>
                <a:off x="4548288" y="2205188"/>
                <a:ext cx="6840" cy="34763"/>
              </a:xfrm>
              <a:custGeom>
                <a:avLst/>
                <a:gdLst/>
                <a:ahLst/>
                <a:cxnLst/>
                <a:rect l="l" t="t" r="r" b="b"/>
                <a:pathLst>
                  <a:path w="134" h="681" fill="none" extrusionOk="0">
                    <a:moveTo>
                      <a:pt x="133" y="0"/>
                    </a:moveTo>
                    <a:cubicBezTo>
                      <a:pt x="76" y="227"/>
                      <a:pt x="39" y="454"/>
                      <a:pt x="1" y="6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391;p50">
                <a:extLst>
                  <a:ext uri="{FF2B5EF4-FFF2-40B4-BE49-F238E27FC236}">
                    <a16:creationId xmlns:a16="http://schemas.microsoft.com/office/drawing/2014/main" id="{E073D0AA-2060-B7DB-4186-AEF15BA1C1E0}"/>
                  </a:ext>
                </a:extLst>
              </p:cNvPr>
              <p:cNvSpPr/>
              <p:nvPr/>
            </p:nvSpPr>
            <p:spPr>
              <a:xfrm>
                <a:off x="4985391" y="2079718"/>
                <a:ext cx="18377" cy="38643"/>
              </a:xfrm>
              <a:custGeom>
                <a:avLst/>
                <a:gdLst/>
                <a:ahLst/>
                <a:cxnLst/>
                <a:rect l="l" t="t" r="r" b="b"/>
                <a:pathLst>
                  <a:path w="360" h="757" fill="none" extrusionOk="0">
                    <a:moveTo>
                      <a:pt x="0" y="757"/>
                    </a:moveTo>
                    <a:cubicBezTo>
                      <a:pt x="132" y="511"/>
                      <a:pt x="246" y="266"/>
                      <a:pt x="359"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392;p50">
                <a:extLst>
                  <a:ext uri="{FF2B5EF4-FFF2-40B4-BE49-F238E27FC236}">
                    <a16:creationId xmlns:a16="http://schemas.microsoft.com/office/drawing/2014/main" id="{C111B7B9-F7C6-0DAB-3FAF-8198EC26AD61}"/>
                  </a:ext>
                </a:extLst>
              </p:cNvPr>
              <p:cNvSpPr/>
              <p:nvPr/>
            </p:nvSpPr>
            <p:spPr>
              <a:xfrm>
                <a:off x="5629892" y="1757160"/>
                <a:ext cx="802824" cy="720740"/>
              </a:xfrm>
              <a:custGeom>
                <a:avLst/>
                <a:gdLst/>
                <a:ahLst/>
                <a:cxnLst/>
                <a:rect l="l" t="t" r="r" b="b"/>
                <a:pathLst>
                  <a:path w="15727" h="14119" extrusionOk="0">
                    <a:moveTo>
                      <a:pt x="5189" y="0"/>
                    </a:moveTo>
                    <a:cubicBezTo>
                      <a:pt x="4839" y="0"/>
                      <a:pt x="4480" y="48"/>
                      <a:pt x="4158" y="101"/>
                    </a:cubicBezTo>
                    <a:cubicBezTo>
                      <a:pt x="2571" y="328"/>
                      <a:pt x="1172" y="1481"/>
                      <a:pt x="586" y="2974"/>
                    </a:cubicBezTo>
                    <a:cubicBezTo>
                      <a:pt x="0" y="4449"/>
                      <a:pt x="208" y="6225"/>
                      <a:pt x="1078" y="7567"/>
                    </a:cubicBezTo>
                    <a:cubicBezTo>
                      <a:pt x="1947" y="8909"/>
                      <a:pt x="3459" y="10025"/>
                      <a:pt x="5047" y="10232"/>
                    </a:cubicBezTo>
                    <a:cubicBezTo>
                      <a:pt x="6162" y="11178"/>
                      <a:pt x="7296" y="12123"/>
                      <a:pt x="8430" y="13049"/>
                    </a:cubicBezTo>
                    <a:cubicBezTo>
                      <a:pt x="8695" y="13276"/>
                      <a:pt x="8959" y="13502"/>
                      <a:pt x="9281" y="13616"/>
                    </a:cubicBezTo>
                    <a:cubicBezTo>
                      <a:pt x="9427" y="13676"/>
                      <a:pt x="9589" y="13709"/>
                      <a:pt x="9749" y="13709"/>
                    </a:cubicBezTo>
                    <a:cubicBezTo>
                      <a:pt x="9940" y="13709"/>
                      <a:pt x="10128" y="13662"/>
                      <a:pt x="10282" y="13559"/>
                    </a:cubicBezTo>
                    <a:cubicBezTo>
                      <a:pt x="9375" y="12293"/>
                      <a:pt x="8544" y="11064"/>
                      <a:pt x="7617" y="9798"/>
                    </a:cubicBezTo>
                    <a:lnTo>
                      <a:pt x="7617" y="9798"/>
                    </a:lnTo>
                    <a:cubicBezTo>
                      <a:pt x="9111" y="11102"/>
                      <a:pt x="10604" y="12387"/>
                      <a:pt x="12097" y="13691"/>
                    </a:cubicBezTo>
                    <a:cubicBezTo>
                      <a:pt x="12305" y="13862"/>
                      <a:pt x="12532" y="14051"/>
                      <a:pt x="12815" y="14107"/>
                    </a:cubicBezTo>
                    <a:cubicBezTo>
                      <a:pt x="12850" y="14115"/>
                      <a:pt x="12886" y="14118"/>
                      <a:pt x="12923" y="14118"/>
                    </a:cubicBezTo>
                    <a:cubicBezTo>
                      <a:pt x="13173" y="14118"/>
                      <a:pt x="13465" y="13959"/>
                      <a:pt x="13515" y="13729"/>
                    </a:cubicBezTo>
                    <a:cubicBezTo>
                      <a:pt x="12985" y="12841"/>
                      <a:pt x="12513" y="11915"/>
                      <a:pt x="11984" y="11026"/>
                    </a:cubicBezTo>
                    <a:lnTo>
                      <a:pt x="11984" y="11026"/>
                    </a:lnTo>
                    <a:lnTo>
                      <a:pt x="13458" y="12803"/>
                    </a:lnTo>
                    <a:cubicBezTo>
                      <a:pt x="13704" y="13068"/>
                      <a:pt x="13930" y="13351"/>
                      <a:pt x="14252" y="13521"/>
                    </a:cubicBezTo>
                    <a:cubicBezTo>
                      <a:pt x="14371" y="13588"/>
                      <a:pt x="14505" y="13620"/>
                      <a:pt x="14640" y="13620"/>
                    </a:cubicBezTo>
                    <a:cubicBezTo>
                      <a:pt x="14847" y="13620"/>
                      <a:pt x="15055" y="13545"/>
                      <a:pt x="15216" y="13408"/>
                    </a:cubicBezTo>
                    <a:cubicBezTo>
                      <a:pt x="15027" y="12954"/>
                      <a:pt x="14838" y="12463"/>
                      <a:pt x="14649" y="12009"/>
                    </a:cubicBezTo>
                    <a:lnTo>
                      <a:pt x="14649" y="12009"/>
                    </a:lnTo>
                    <a:cubicBezTo>
                      <a:pt x="14838" y="12160"/>
                      <a:pt x="15102" y="12253"/>
                      <a:pt x="15359" y="12253"/>
                    </a:cubicBezTo>
                    <a:cubicBezTo>
                      <a:pt x="15487" y="12253"/>
                      <a:pt x="15613" y="12230"/>
                      <a:pt x="15726" y="12179"/>
                    </a:cubicBezTo>
                    <a:cubicBezTo>
                      <a:pt x="15046" y="8985"/>
                      <a:pt x="14403" y="5829"/>
                      <a:pt x="13723" y="2634"/>
                    </a:cubicBezTo>
                    <a:cubicBezTo>
                      <a:pt x="11133" y="1803"/>
                      <a:pt x="8544" y="952"/>
                      <a:pt x="5954" y="101"/>
                    </a:cubicBezTo>
                    <a:cubicBezTo>
                      <a:pt x="5717" y="28"/>
                      <a:pt x="5455" y="0"/>
                      <a:pt x="5189" y="0"/>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393;p50">
                <a:extLst>
                  <a:ext uri="{FF2B5EF4-FFF2-40B4-BE49-F238E27FC236}">
                    <a16:creationId xmlns:a16="http://schemas.microsoft.com/office/drawing/2014/main" id="{748AD79A-26E4-6EF2-AD23-5B27DEB9EFA4}"/>
                  </a:ext>
                </a:extLst>
              </p:cNvPr>
              <p:cNvSpPr/>
              <p:nvPr/>
            </p:nvSpPr>
            <p:spPr>
              <a:xfrm>
                <a:off x="6222275" y="2048886"/>
                <a:ext cx="165037" cy="342580"/>
              </a:xfrm>
              <a:custGeom>
                <a:avLst/>
                <a:gdLst/>
                <a:ahLst/>
                <a:cxnLst/>
                <a:rect l="l" t="t" r="r" b="b"/>
                <a:pathLst>
                  <a:path w="3233" h="6711" fill="none" extrusionOk="0">
                    <a:moveTo>
                      <a:pt x="1" y="0"/>
                    </a:moveTo>
                    <a:lnTo>
                      <a:pt x="3233" y="671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394;p50">
                <a:extLst>
                  <a:ext uri="{FF2B5EF4-FFF2-40B4-BE49-F238E27FC236}">
                    <a16:creationId xmlns:a16="http://schemas.microsoft.com/office/drawing/2014/main" id="{AC0AE992-DC09-8436-AAF1-BF94E16A0973}"/>
                  </a:ext>
                </a:extLst>
              </p:cNvPr>
              <p:cNvSpPr/>
              <p:nvPr/>
            </p:nvSpPr>
            <p:spPr>
              <a:xfrm>
                <a:off x="6104564" y="2124128"/>
                <a:ext cx="153449" cy="211337"/>
              </a:xfrm>
              <a:custGeom>
                <a:avLst/>
                <a:gdLst/>
                <a:ahLst/>
                <a:cxnLst/>
                <a:rect l="l" t="t" r="r" b="b"/>
                <a:pathLst>
                  <a:path w="3006" h="4140" fill="none" extrusionOk="0">
                    <a:moveTo>
                      <a:pt x="3006" y="4140"/>
                    </a:moveTo>
                    <a:cubicBezTo>
                      <a:pt x="2099" y="2703"/>
                      <a:pt x="1078" y="1305"/>
                      <a:pt x="1"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395;p50">
                <a:extLst>
                  <a:ext uri="{FF2B5EF4-FFF2-40B4-BE49-F238E27FC236}">
                    <a16:creationId xmlns:a16="http://schemas.microsoft.com/office/drawing/2014/main" id="{380CF7FA-D910-C91D-14F7-CF110D072C60}"/>
                  </a:ext>
                </a:extLst>
              </p:cNvPr>
              <p:cNvSpPr/>
              <p:nvPr/>
            </p:nvSpPr>
            <p:spPr>
              <a:xfrm>
                <a:off x="5993591" y="2226372"/>
                <a:ext cx="57020" cy="57939"/>
              </a:xfrm>
              <a:custGeom>
                <a:avLst/>
                <a:gdLst/>
                <a:ahLst/>
                <a:cxnLst/>
                <a:rect l="l" t="t" r="r" b="b"/>
                <a:pathLst>
                  <a:path w="1117" h="1135" fill="none" extrusionOk="0">
                    <a:moveTo>
                      <a:pt x="1" y="1"/>
                    </a:moveTo>
                    <a:lnTo>
                      <a:pt x="1116" y="1135"/>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396;p50">
                <a:extLst>
                  <a:ext uri="{FF2B5EF4-FFF2-40B4-BE49-F238E27FC236}">
                    <a16:creationId xmlns:a16="http://schemas.microsoft.com/office/drawing/2014/main" id="{877C7B39-9B6D-545A-920C-315D15AE395C}"/>
                  </a:ext>
                </a:extLst>
              </p:cNvPr>
              <p:cNvSpPr/>
              <p:nvPr/>
            </p:nvSpPr>
            <p:spPr>
              <a:xfrm>
                <a:off x="7318325" y="2432852"/>
                <a:ext cx="1032436" cy="829828"/>
              </a:xfrm>
              <a:custGeom>
                <a:avLst/>
                <a:gdLst/>
                <a:ahLst/>
                <a:cxnLst/>
                <a:rect l="l" t="t" r="r" b="b"/>
                <a:pathLst>
                  <a:path w="20225" h="16256" extrusionOk="0">
                    <a:moveTo>
                      <a:pt x="14687" y="1"/>
                    </a:moveTo>
                    <a:lnTo>
                      <a:pt x="11965" y="530"/>
                    </a:lnTo>
                    <a:cubicBezTo>
                      <a:pt x="8128" y="1929"/>
                      <a:pt x="4291" y="3346"/>
                      <a:pt x="435" y="4764"/>
                    </a:cubicBezTo>
                    <a:cubicBezTo>
                      <a:pt x="114" y="4877"/>
                      <a:pt x="416" y="5482"/>
                      <a:pt x="719" y="5671"/>
                    </a:cubicBezTo>
                    <a:cubicBezTo>
                      <a:pt x="1002" y="5860"/>
                      <a:pt x="1380" y="5860"/>
                      <a:pt x="1720" y="5860"/>
                    </a:cubicBezTo>
                    <a:cubicBezTo>
                      <a:pt x="4253" y="5803"/>
                      <a:pt x="6786" y="5785"/>
                      <a:pt x="9319" y="5728"/>
                    </a:cubicBezTo>
                    <a:lnTo>
                      <a:pt x="9319" y="5728"/>
                    </a:lnTo>
                    <a:cubicBezTo>
                      <a:pt x="6295" y="6087"/>
                      <a:pt x="3270" y="6427"/>
                      <a:pt x="246" y="6786"/>
                    </a:cubicBezTo>
                    <a:cubicBezTo>
                      <a:pt x="0" y="7070"/>
                      <a:pt x="189" y="7486"/>
                      <a:pt x="492" y="7731"/>
                    </a:cubicBezTo>
                    <a:cubicBezTo>
                      <a:pt x="794" y="7958"/>
                      <a:pt x="1210" y="8015"/>
                      <a:pt x="1588" y="8053"/>
                    </a:cubicBezTo>
                    <a:cubicBezTo>
                      <a:pt x="4423" y="8355"/>
                      <a:pt x="7277" y="8658"/>
                      <a:pt x="10132" y="8960"/>
                    </a:cubicBezTo>
                    <a:cubicBezTo>
                      <a:pt x="9278" y="8917"/>
                      <a:pt x="8423" y="8895"/>
                      <a:pt x="7568" y="8895"/>
                    </a:cubicBezTo>
                    <a:cubicBezTo>
                      <a:pt x="5431" y="8895"/>
                      <a:pt x="3292" y="9030"/>
                      <a:pt x="1172" y="9300"/>
                    </a:cubicBezTo>
                    <a:cubicBezTo>
                      <a:pt x="1002" y="9640"/>
                      <a:pt x="1153" y="10075"/>
                      <a:pt x="1456" y="10321"/>
                    </a:cubicBezTo>
                    <a:cubicBezTo>
                      <a:pt x="1758" y="10567"/>
                      <a:pt x="2155" y="10661"/>
                      <a:pt x="2533" y="10756"/>
                    </a:cubicBezTo>
                    <a:cubicBezTo>
                      <a:pt x="4631" y="11247"/>
                      <a:pt x="6748" y="11738"/>
                      <a:pt x="8846" y="12211"/>
                    </a:cubicBezTo>
                    <a:lnTo>
                      <a:pt x="4423" y="11852"/>
                    </a:lnTo>
                    <a:cubicBezTo>
                      <a:pt x="4215" y="12003"/>
                      <a:pt x="4178" y="12457"/>
                      <a:pt x="4329" y="12665"/>
                    </a:cubicBezTo>
                    <a:cubicBezTo>
                      <a:pt x="4480" y="12891"/>
                      <a:pt x="4726" y="13005"/>
                      <a:pt x="4971" y="13118"/>
                    </a:cubicBezTo>
                    <a:cubicBezTo>
                      <a:pt x="7051" y="14120"/>
                      <a:pt x="9149" y="15122"/>
                      <a:pt x="11247" y="16105"/>
                    </a:cubicBezTo>
                    <a:cubicBezTo>
                      <a:pt x="11463" y="16210"/>
                      <a:pt x="11707" y="16255"/>
                      <a:pt x="11958" y="16255"/>
                    </a:cubicBezTo>
                    <a:cubicBezTo>
                      <a:pt x="12431" y="16255"/>
                      <a:pt x="12931" y="16093"/>
                      <a:pt x="13326" y="15859"/>
                    </a:cubicBezTo>
                    <a:cubicBezTo>
                      <a:pt x="14725" y="15027"/>
                      <a:pt x="15840" y="13836"/>
                      <a:pt x="17068" y="12759"/>
                    </a:cubicBezTo>
                    <a:cubicBezTo>
                      <a:pt x="19053" y="11039"/>
                      <a:pt x="20225" y="8128"/>
                      <a:pt x="19771" y="5520"/>
                    </a:cubicBezTo>
                    <a:cubicBezTo>
                      <a:pt x="19299" y="2930"/>
                      <a:pt x="17238" y="681"/>
                      <a:pt x="14687" y="1"/>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397;p50">
                <a:extLst>
                  <a:ext uri="{FF2B5EF4-FFF2-40B4-BE49-F238E27FC236}">
                    <a16:creationId xmlns:a16="http://schemas.microsoft.com/office/drawing/2014/main" id="{7646DA20-1736-F98B-E007-5D297D72AD4B}"/>
                  </a:ext>
                </a:extLst>
              </p:cNvPr>
              <p:cNvSpPr/>
              <p:nvPr/>
            </p:nvSpPr>
            <p:spPr>
              <a:xfrm>
                <a:off x="7728374" y="2727130"/>
                <a:ext cx="150590" cy="5870"/>
              </a:xfrm>
              <a:custGeom>
                <a:avLst/>
                <a:gdLst/>
                <a:ahLst/>
                <a:cxnLst/>
                <a:rect l="l" t="t" r="r" b="b"/>
                <a:pathLst>
                  <a:path w="2950" h="115" fill="none" extrusionOk="0">
                    <a:moveTo>
                      <a:pt x="1" y="114"/>
                    </a:moveTo>
                    <a:lnTo>
                      <a:pt x="2949" y="1"/>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398;p50">
                <a:extLst>
                  <a:ext uri="{FF2B5EF4-FFF2-40B4-BE49-F238E27FC236}">
                    <a16:creationId xmlns:a16="http://schemas.microsoft.com/office/drawing/2014/main" id="{E908A8A0-829D-8499-63CA-C0B51397DABF}"/>
                  </a:ext>
                </a:extLst>
              </p:cNvPr>
              <p:cNvSpPr/>
              <p:nvPr/>
            </p:nvSpPr>
            <p:spPr>
              <a:xfrm>
                <a:off x="7734142" y="2887311"/>
                <a:ext cx="150590" cy="2910"/>
              </a:xfrm>
              <a:custGeom>
                <a:avLst/>
                <a:gdLst/>
                <a:ahLst/>
                <a:cxnLst/>
                <a:rect l="l" t="t" r="r" b="b"/>
                <a:pathLst>
                  <a:path w="2950" h="57" fill="none" extrusionOk="0">
                    <a:moveTo>
                      <a:pt x="1" y="0"/>
                    </a:moveTo>
                    <a:cubicBezTo>
                      <a:pt x="984" y="19"/>
                      <a:pt x="1967" y="38"/>
                      <a:pt x="2950" y="5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399;p50">
                <a:extLst>
                  <a:ext uri="{FF2B5EF4-FFF2-40B4-BE49-F238E27FC236}">
                    <a16:creationId xmlns:a16="http://schemas.microsoft.com/office/drawing/2014/main" id="{C0E4E85B-D6F2-D71A-193C-88FC2299BA97}"/>
                  </a:ext>
                </a:extLst>
              </p:cNvPr>
              <p:cNvSpPr/>
              <p:nvPr/>
            </p:nvSpPr>
            <p:spPr>
              <a:xfrm>
                <a:off x="7880796" y="2420346"/>
                <a:ext cx="461265" cy="734267"/>
              </a:xfrm>
              <a:custGeom>
                <a:avLst/>
                <a:gdLst/>
                <a:ahLst/>
                <a:cxnLst/>
                <a:rect l="l" t="t" r="r" b="b"/>
                <a:pathLst>
                  <a:path w="9036" h="14384" fill="none" extrusionOk="0">
                    <a:moveTo>
                      <a:pt x="4707" y="14384"/>
                    </a:moveTo>
                    <a:cubicBezTo>
                      <a:pt x="6654" y="13023"/>
                      <a:pt x="8147" y="10963"/>
                      <a:pt x="8601" y="8638"/>
                    </a:cubicBezTo>
                    <a:cubicBezTo>
                      <a:pt x="9036" y="6313"/>
                      <a:pt x="8336" y="3724"/>
                      <a:pt x="6597" y="2117"/>
                    </a:cubicBezTo>
                    <a:cubicBezTo>
                      <a:pt x="4859" y="491"/>
                      <a:pt x="2099" y="0"/>
                      <a:pt x="1" y="11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8" name="Google Shape;1400;p50">
              <a:extLst>
                <a:ext uri="{FF2B5EF4-FFF2-40B4-BE49-F238E27FC236}">
                  <a16:creationId xmlns:a16="http://schemas.microsoft.com/office/drawing/2014/main" id="{38BF7F18-0E1F-DA29-D02F-973BDE55D90D}"/>
                </a:ext>
              </a:extLst>
            </p:cNvPr>
            <p:cNvSpPr txBox="1">
              <a:spLocks/>
            </p:cNvSpPr>
            <p:nvPr/>
          </p:nvSpPr>
          <p:spPr>
            <a:xfrm>
              <a:off x="1009950" y="2832275"/>
              <a:ext cx="7124100" cy="149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4800"/>
                <a:buFont typeface="Fredoka"/>
                <a:buNone/>
                <a:defRPr sz="7000" b="1" i="0" u="none" strike="noStrike" cap="none">
                  <a:solidFill>
                    <a:schemeClr val="dk2"/>
                  </a:solidFill>
                  <a:latin typeface="Fredoka"/>
                  <a:ea typeface="Fredoka"/>
                  <a:cs typeface="Fredoka"/>
                  <a:sym typeface="Fredoka"/>
                </a:defRPr>
              </a:lvl1pPr>
              <a:lvl2pPr marR="0" lvl="1"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9pPr>
            </a:lstStyle>
            <a:p>
              <a:pPr marL="0" marR="0" lvl="0" indent="0" algn="ctr" defTabSz="914400" rtl="0" eaLnBrk="1" fontAlgn="auto" latinLnBrk="0" hangingPunct="1">
                <a:lnSpc>
                  <a:spcPct val="80000"/>
                </a:lnSpc>
                <a:spcBef>
                  <a:spcPts val="0"/>
                </a:spcBef>
                <a:spcAft>
                  <a:spcPts val="0"/>
                </a:spcAft>
                <a:buClr>
                  <a:srgbClr val="5A3A51"/>
                </a:buClr>
                <a:buSzPts val="4800"/>
                <a:buFont typeface="Fredoka"/>
                <a:buNone/>
                <a:tabLst/>
                <a:defRPr/>
              </a:pPr>
              <a:r>
                <a:rPr kumimoji="0" lang="en-US" sz="7000" b="1" i="0" u="none" strike="noStrike" kern="0" cap="none" spc="0" normalizeH="0" baseline="0" noProof="0">
                  <a:ln>
                    <a:noFill/>
                  </a:ln>
                  <a:solidFill>
                    <a:srgbClr val="5A3A51"/>
                  </a:solidFill>
                  <a:effectLst/>
                  <a:uLnTx/>
                  <a:uFillTx/>
                  <a:latin typeface="Times New Roman" panose="02020603050405020304" pitchFamily="18" charset="0"/>
                  <a:cs typeface="Times New Roman" panose="02020603050405020304" pitchFamily="18" charset="0"/>
                  <a:sym typeface="Fredoka"/>
                </a:rPr>
                <a:t>Hoạt động </a:t>
              </a:r>
            </a:p>
            <a:p>
              <a:pPr marL="0" marR="0" lvl="0" indent="0" algn="ctr" defTabSz="914400" rtl="0" eaLnBrk="1" fontAlgn="auto" latinLnBrk="0" hangingPunct="1">
                <a:lnSpc>
                  <a:spcPct val="80000"/>
                </a:lnSpc>
                <a:spcBef>
                  <a:spcPts val="0"/>
                </a:spcBef>
                <a:spcAft>
                  <a:spcPts val="0"/>
                </a:spcAft>
                <a:buClr>
                  <a:srgbClr val="5A3A51"/>
                </a:buClr>
                <a:buSzPts val="4800"/>
                <a:buFont typeface="Fredoka"/>
                <a:buNone/>
                <a:tabLst/>
                <a:defRPr/>
              </a:pPr>
              <a:r>
                <a:rPr kumimoji="0" lang="en-US" sz="7000" b="1" i="0" u="none" strike="noStrike" kern="0" cap="none" spc="0" normalizeH="0" baseline="0" noProof="0">
                  <a:ln>
                    <a:noFill/>
                  </a:ln>
                  <a:solidFill>
                    <a:srgbClr val="5A3A51"/>
                  </a:solidFill>
                  <a:effectLst/>
                  <a:uLnTx/>
                  <a:uFillTx/>
                  <a:latin typeface="Times New Roman" panose="02020603050405020304" pitchFamily="18" charset="0"/>
                  <a:cs typeface="Times New Roman" panose="02020603050405020304" pitchFamily="18" charset="0"/>
                  <a:sym typeface="Fredoka"/>
                </a:rPr>
                <a:t>khởi động</a:t>
              </a:r>
            </a:p>
          </p:txBody>
        </p:sp>
      </p:grpSp>
    </p:spTree>
    <p:extLst>
      <p:ext uri="{BB962C8B-B14F-4D97-AF65-F5344CB8AC3E}">
        <p14:creationId xmlns:p14="http://schemas.microsoft.com/office/powerpoint/2010/main" val="3897786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500" fill="hold"/>
                                        <p:tgtEl>
                                          <p:spTgt spid="119"/>
                                        </p:tgtEl>
                                        <p:attrNameLst>
                                          <p:attrName>ppt_w</p:attrName>
                                        </p:attrNameLst>
                                      </p:cBhvr>
                                      <p:tavLst>
                                        <p:tav tm="0">
                                          <p:val>
                                            <p:fltVal val="0"/>
                                          </p:val>
                                        </p:tav>
                                        <p:tav tm="100000">
                                          <p:val>
                                            <p:strVal val="#ppt_w"/>
                                          </p:val>
                                        </p:tav>
                                      </p:tavLst>
                                    </p:anim>
                                    <p:anim calcmode="lin" valueType="num">
                                      <p:cBhvr>
                                        <p:cTn id="8" dur="500" fill="hold"/>
                                        <p:tgtEl>
                                          <p:spTgt spid="119"/>
                                        </p:tgtEl>
                                        <p:attrNameLst>
                                          <p:attrName>ppt_h</p:attrName>
                                        </p:attrNameLst>
                                      </p:cBhvr>
                                      <p:tavLst>
                                        <p:tav tm="0">
                                          <p:val>
                                            <p:fltVal val="0"/>
                                          </p:val>
                                        </p:tav>
                                        <p:tav tm="100000">
                                          <p:val>
                                            <p:strVal val="#ppt_h"/>
                                          </p:val>
                                        </p:tav>
                                      </p:tavLst>
                                    </p:anim>
                                    <p:animEffect transition="in" filter="fade">
                                      <p:cBhvr>
                                        <p:cTn id="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2"/>
        <p:cNvGrpSpPr/>
        <p:nvPr/>
      </p:nvGrpSpPr>
      <p:grpSpPr>
        <a:xfrm>
          <a:off x="0" y="0"/>
          <a:ext cx="0" cy="0"/>
          <a:chOff x="0" y="0"/>
          <a:chExt cx="0" cy="0"/>
        </a:xfrm>
      </p:grpSpPr>
      <p:sp>
        <p:nvSpPr>
          <p:cNvPr id="3853" name="Google Shape;3853;p40"/>
          <p:cNvSpPr txBox="1">
            <a:spLocks noGrp="1"/>
          </p:cNvSpPr>
          <p:nvPr>
            <p:ph type="title"/>
          </p:nvPr>
        </p:nvSpPr>
        <p:spPr>
          <a:xfrm>
            <a:off x="686251" y="2349664"/>
            <a:ext cx="4852200" cy="98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Times New Roman" panose="02020603050405020304" pitchFamily="18" charset="0"/>
                <a:cs typeface="Times New Roman" panose="02020603050405020304" pitchFamily="18" charset="0"/>
              </a:rPr>
              <a:t>Thực hành viết theo các bước</a:t>
            </a:r>
            <a:endParaRPr sz="4800">
              <a:latin typeface="Times New Roman" panose="02020603050405020304" pitchFamily="18" charset="0"/>
              <a:cs typeface="Times New Roman" panose="02020603050405020304" pitchFamily="18" charset="0"/>
            </a:endParaRPr>
          </a:p>
        </p:txBody>
      </p:sp>
      <p:sp>
        <p:nvSpPr>
          <p:cNvPr id="3855" name="Google Shape;3855;p40"/>
          <p:cNvSpPr/>
          <p:nvPr/>
        </p:nvSpPr>
        <p:spPr>
          <a:xfrm>
            <a:off x="2062716" y="1022028"/>
            <a:ext cx="1957756" cy="789309"/>
          </a:xfrm>
          <a:custGeom>
            <a:avLst/>
            <a:gdLst/>
            <a:ahLst/>
            <a:cxnLst/>
            <a:rect l="l" t="t" r="r" b="b"/>
            <a:pathLst>
              <a:path w="47101" h="10309" extrusionOk="0">
                <a:moveTo>
                  <a:pt x="0" y="1"/>
                </a:moveTo>
                <a:lnTo>
                  <a:pt x="2802" y="5138"/>
                </a:lnTo>
                <a:lnTo>
                  <a:pt x="0" y="10308"/>
                </a:lnTo>
                <a:lnTo>
                  <a:pt x="47101" y="10308"/>
                </a:lnTo>
                <a:lnTo>
                  <a:pt x="44265" y="5138"/>
                </a:lnTo>
                <a:lnTo>
                  <a:pt x="47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0"/>
          <p:cNvSpPr txBox="1">
            <a:spLocks noGrp="1"/>
          </p:cNvSpPr>
          <p:nvPr>
            <p:ph type="title" idx="2"/>
          </p:nvPr>
        </p:nvSpPr>
        <p:spPr>
          <a:xfrm>
            <a:off x="1518624" y="1022028"/>
            <a:ext cx="3150900" cy="7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III</a:t>
            </a:r>
            <a:endParaRPr>
              <a:latin typeface="Times New Roman" panose="02020603050405020304" pitchFamily="18" charset="0"/>
              <a:cs typeface="Times New Roman" panose="02020603050405020304" pitchFamily="18" charset="0"/>
            </a:endParaRPr>
          </a:p>
        </p:txBody>
      </p:sp>
      <p:sp>
        <p:nvSpPr>
          <p:cNvPr id="3857" name="Google Shape;3857;p40"/>
          <p:cNvSpPr/>
          <p:nvPr/>
        </p:nvSpPr>
        <p:spPr>
          <a:xfrm>
            <a:off x="1163650" y="1347750"/>
            <a:ext cx="1144175" cy="145950"/>
          </a:xfrm>
          <a:custGeom>
            <a:avLst/>
            <a:gdLst/>
            <a:ahLst/>
            <a:cxnLst/>
            <a:rect l="l" t="t" r="r" b="b"/>
            <a:pathLst>
              <a:path w="45767" h="5838" fill="none" extrusionOk="0">
                <a:moveTo>
                  <a:pt x="1" y="4837"/>
                </a:moveTo>
                <a:cubicBezTo>
                  <a:pt x="2102" y="4737"/>
                  <a:pt x="4204" y="3570"/>
                  <a:pt x="5338" y="1768"/>
                </a:cubicBezTo>
                <a:cubicBezTo>
                  <a:pt x="5505" y="1535"/>
                  <a:pt x="5605" y="1268"/>
                  <a:pt x="5605" y="1001"/>
                </a:cubicBezTo>
                <a:cubicBezTo>
                  <a:pt x="5605" y="701"/>
                  <a:pt x="5505" y="401"/>
                  <a:pt x="5238" y="267"/>
                </a:cubicBezTo>
                <a:cubicBezTo>
                  <a:pt x="4771" y="100"/>
                  <a:pt x="4404" y="567"/>
                  <a:pt x="4104" y="934"/>
                </a:cubicBezTo>
                <a:cubicBezTo>
                  <a:pt x="3570" y="1768"/>
                  <a:pt x="3036" y="2836"/>
                  <a:pt x="3537" y="3703"/>
                </a:cubicBezTo>
                <a:cubicBezTo>
                  <a:pt x="3770" y="4170"/>
                  <a:pt x="4337" y="4437"/>
                  <a:pt x="4838" y="4504"/>
                </a:cubicBezTo>
                <a:cubicBezTo>
                  <a:pt x="5371" y="4570"/>
                  <a:pt x="5872" y="4437"/>
                  <a:pt x="6372" y="4270"/>
                </a:cubicBezTo>
                <a:cubicBezTo>
                  <a:pt x="7673" y="3870"/>
                  <a:pt x="8841" y="3069"/>
                  <a:pt x="9741" y="2035"/>
                </a:cubicBezTo>
                <a:cubicBezTo>
                  <a:pt x="9941" y="1768"/>
                  <a:pt x="10175" y="1535"/>
                  <a:pt x="10208" y="1201"/>
                </a:cubicBezTo>
                <a:cubicBezTo>
                  <a:pt x="10242" y="868"/>
                  <a:pt x="10075" y="534"/>
                  <a:pt x="9775" y="434"/>
                </a:cubicBezTo>
                <a:cubicBezTo>
                  <a:pt x="9408" y="367"/>
                  <a:pt x="9107" y="668"/>
                  <a:pt x="8874" y="934"/>
                </a:cubicBezTo>
                <a:cubicBezTo>
                  <a:pt x="8440" y="1435"/>
                  <a:pt x="8007" y="1935"/>
                  <a:pt x="7773" y="2569"/>
                </a:cubicBezTo>
                <a:cubicBezTo>
                  <a:pt x="7573" y="3203"/>
                  <a:pt x="7606" y="3937"/>
                  <a:pt x="8107" y="4404"/>
                </a:cubicBezTo>
                <a:cubicBezTo>
                  <a:pt x="8574" y="4837"/>
                  <a:pt x="9274" y="4871"/>
                  <a:pt x="9908" y="4770"/>
                </a:cubicBezTo>
                <a:cubicBezTo>
                  <a:pt x="11075" y="4604"/>
                  <a:pt x="12176" y="4070"/>
                  <a:pt x="13044" y="3269"/>
                </a:cubicBezTo>
                <a:cubicBezTo>
                  <a:pt x="13377" y="3003"/>
                  <a:pt x="15245" y="1068"/>
                  <a:pt x="14111" y="834"/>
                </a:cubicBezTo>
                <a:cubicBezTo>
                  <a:pt x="13877" y="768"/>
                  <a:pt x="13444" y="1034"/>
                  <a:pt x="13277" y="1168"/>
                </a:cubicBezTo>
                <a:cubicBezTo>
                  <a:pt x="12743" y="1501"/>
                  <a:pt x="12343" y="2069"/>
                  <a:pt x="12243" y="2736"/>
                </a:cubicBezTo>
                <a:cubicBezTo>
                  <a:pt x="12076" y="3903"/>
                  <a:pt x="12943" y="5071"/>
                  <a:pt x="14078" y="5338"/>
                </a:cubicBezTo>
                <a:cubicBezTo>
                  <a:pt x="16246" y="5738"/>
                  <a:pt x="17680" y="4003"/>
                  <a:pt x="18948" y="2202"/>
                </a:cubicBezTo>
                <a:cubicBezTo>
                  <a:pt x="19181" y="1902"/>
                  <a:pt x="19348" y="1602"/>
                  <a:pt x="19381" y="1268"/>
                </a:cubicBezTo>
                <a:cubicBezTo>
                  <a:pt x="19415" y="934"/>
                  <a:pt x="19248" y="567"/>
                  <a:pt x="18914" y="501"/>
                </a:cubicBezTo>
                <a:cubicBezTo>
                  <a:pt x="18414" y="334"/>
                  <a:pt x="18014" y="834"/>
                  <a:pt x="17747" y="1268"/>
                </a:cubicBezTo>
                <a:cubicBezTo>
                  <a:pt x="17280" y="2169"/>
                  <a:pt x="16913" y="3269"/>
                  <a:pt x="17413" y="4103"/>
                </a:cubicBezTo>
                <a:cubicBezTo>
                  <a:pt x="17747" y="4604"/>
                  <a:pt x="18281" y="4871"/>
                  <a:pt x="18881" y="4937"/>
                </a:cubicBezTo>
                <a:cubicBezTo>
                  <a:pt x="19448" y="5004"/>
                  <a:pt x="20049" y="4871"/>
                  <a:pt x="20582" y="4637"/>
                </a:cubicBezTo>
                <a:cubicBezTo>
                  <a:pt x="22017" y="4137"/>
                  <a:pt x="23251" y="3269"/>
                  <a:pt x="24218" y="2135"/>
                </a:cubicBezTo>
                <a:cubicBezTo>
                  <a:pt x="24452" y="1868"/>
                  <a:pt x="24685" y="1568"/>
                  <a:pt x="24752" y="1201"/>
                </a:cubicBezTo>
                <a:cubicBezTo>
                  <a:pt x="24852" y="834"/>
                  <a:pt x="24719" y="401"/>
                  <a:pt x="24418" y="201"/>
                </a:cubicBezTo>
                <a:cubicBezTo>
                  <a:pt x="24085" y="0"/>
                  <a:pt x="23684" y="67"/>
                  <a:pt x="23351" y="301"/>
                </a:cubicBezTo>
                <a:cubicBezTo>
                  <a:pt x="23051" y="567"/>
                  <a:pt x="22851" y="901"/>
                  <a:pt x="22684" y="1235"/>
                </a:cubicBezTo>
                <a:cubicBezTo>
                  <a:pt x="22384" y="1768"/>
                  <a:pt x="22050" y="2369"/>
                  <a:pt x="21950" y="2936"/>
                </a:cubicBezTo>
                <a:cubicBezTo>
                  <a:pt x="21850" y="3570"/>
                  <a:pt x="22017" y="4270"/>
                  <a:pt x="22450" y="4704"/>
                </a:cubicBezTo>
                <a:cubicBezTo>
                  <a:pt x="23051" y="5204"/>
                  <a:pt x="23918" y="5171"/>
                  <a:pt x="24685" y="4937"/>
                </a:cubicBezTo>
                <a:cubicBezTo>
                  <a:pt x="26386" y="4504"/>
                  <a:pt x="27887" y="3403"/>
                  <a:pt x="28788" y="1902"/>
                </a:cubicBezTo>
                <a:cubicBezTo>
                  <a:pt x="29022" y="1602"/>
                  <a:pt x="29188" y="1201"/>
                  <a:pt x="28955" y="868"/>
                </a:cubicBezTo>
                <a:cubicBezTo>
                  <a:pt x="28721" y="501"/>
                  <a:pt x="28088" y="668"/>
                  <a:pt x="27687" y="901"/>
                </a:cubicBezTo>
                <a:cubicBezTo>
                  <a:pt x="25886" y="2202"/>
                  <a:pt x="25219" y="5671"/>
                  <a:pt x="28354" y="5371"/>
                </a:cubicBezTo>
                <a:cubicBezTo>
                  <a:pt x="30423" y="5171"/>
                  <a:pt x="32357" y="3870"/>
                  <a:pt x="33391" y="2069"/>
                </a:cubicBezTo>
                <a:cubicBezTo>
                  <a:pt x="33592" y="1668"/>
                  <a:pt x="33758" y="1101"/>
                  <a:pt x="33425" y="834"/>
                </a:cubicBezTo>
                <a:cubicBezTo>
                  <a:pt x="33191" y="601"/>
                  <a:pt x="32791" y="601"/>
                  <a:pt x="32524" y="834"/>
                </a:cubicBezTo>
                <a:cubicBezTo>
                  <a:pt x="32224" y="1001"/>
                  <a:pt x="32057" y="1268"/>
                  <a:pt x="31890" y="1568"/>
                </a:cubicBezTo>
                <a:cubicBezTo>
                  <a:pt x="31557" y="2069"/>
                  <a:pt x="31257" y="2602"/>
                  <a:pt x="31090" y="3169"/>
                </a:cubicBezTo>
                <a:cubicBezTo>
                  <a:pt x="30956" y="3736"/>
                  <a:pt x="31023" y="4404"/>
                  <a:pt x="31390" y="4871"/>
                </a:cubicBezTo>
                <a:cubicBezTo>
                  <a:pt x="32057" y="5671"/>
                  <a:pt x="33291" y="5504"/>
                  <a:pt x="34259" y="5071"/>
                </a:cubicBezTo>
                <a:cubicBezTo>
                  <a:pt x="35560" y="4504"/>
                  <a:pt x="36727" y="3603"/>
                  <a:pt x="37594" y="2502"/>
                </a:cubicBezTo>
                <a:cubicBezTo>
                  <a:pt x="37961" y="2002"/>
                  <a:pt x="38262" y="1268"/>
                  <a:pt x="37895" y="834"/>
                </a:cubicBezTo>
                <a:cubicBezTo>
                  <a:pt x="37594" y="501"/>
                  <a:pt x="37027" y="534"/>
                  <a:pt x="36627" y="768"/>
                </a:cubicBezTo>
                <a:cubicBezTo>
                  <a:pt x="36260" y="1034"/>
                  <a:pt x="36060" y="1501"/>
                  <a:pt x="35860" y="1902"/>
                </a:cubicBezTo>
                <a:cubicBezTo>
                  <a:pt x="35560" y="2502"/>
                  <a:pt x="35293" y="3103"/>
                  <a:pt x="35293" y="3736"/>
                </a:cubicBezTo>
                <a:cubicBezTo>
                  <a:pt x="35293" y="4370"/>
                  <a:pt x="35560" y="5071"/>
                  <a:pt x="36093" y="5404"/>
                </a:cubicBezTo>
                <a:cubicBezTo>
                  <a:pt x="36861" y="5838"/>
                  <a:pt x="37795" y="5404"/>
                  <a:pt x="38562" y="4937"/>
                </a:cubicBezTo>
                <a:cubicBezTo>
                  <a:pt x="39763" y="4170"/>
                  <a:pt x="40797" y="3169"/>
                  <a:pt x="41631" y="2002"/>
                </a:cubicBezTo>
                <a:cubicBezTo>
                  <a:pt x="41964" y="1568"/>
                  <a:pt x="42231" y="901"/>
                  <a:pt x="41897" y="534"/>
                </a:cubicBezTo>
                <a:cubicBezTo>
                  <a:pt x="41631" y="267"/>
                  <a:pt x="41230" y="234"/>
                  <a:pt x="40930" y="401"/>
                </a:cubicBezTo>
                <a:cubicBezTo>
                  <a:pt x="40597" y="534"/>
                  <a:pt x="40396" y="834"/>
                  <a:pt x="40130" y="1068"/>
                </a:cubicBezTo>
                <a:cubicBezTo>
                  <a:pt x="39529" y="1768"/>
                  <a:pt x="38929" y="2602"/>
                  <a:pt x="39029" y="3570"/>
                </a:cubicBezTo>
                <a:cubicBezTo>
                  <a:pt x="39095" y="4570"/>
                  <a:pt x="40029" y="5338"/>
                  <a:pt x="41030" y="5438"/>
                </a:cubicBezTo>
                <a:cubicBezTo>
                  <a:pt x="41964" y="5571"/>
                  <a:pt x="42965" y="5204"/>
                  <a:pt x="43765" y="4604"/>
                </a:cubicBezTo>
                <a:cubicBezTo>
                  <a:pt x="44566" y="4037"/>
                  <a:pt x="45133" y="3236"/>
                  <a:pt x="45767" y="2435"/>
                </a:cubicBezTo>
              </a:path>
            </a:pathLst>
          </a:custGeom>
          <a:solidFill>
            <a:schemeClr val="dk1"/>
          </a:solidFill>
          <a:ln w="133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1B08A66D-6D08-CD3E-FB9A-DC21F3606A0F}"/>
              </a:ext>
            </a:extLst>
          </p:cNvPr>
          <p:cNvPicPr>
            <a:picLocks noChangeAspect="1"/>
          </p:cNvPicPr>
          <p:nvPr/>
        </p:nvPicPr>
        <p:blipFill>
          <a:blip r:embed="rId3"/>
          <a:stretch>
            <a:fillRect/>
          </a:stretch>
        </p:blipFill>
        <p:spPr>
          <a:xfrm flipH="1">
            <a:off x="5169281" y="1347750"/>
            <a:ext cx="4007017" cy="4000427"/>
          </a:xfrm>
          <a:prstGeom prst="rect">
            <a:avLst/>
          </a:prstGeom>
        </p:spPr>
      </p:pic>
    </p:spTree>
    <p:extLst>
      <p:ext uri="{BB962C8B-B14F-4D97-AF65-F5344CB8AC3E}">
        <p14:creationId xmlns:p14="http://schemas.microsoft.com/office/powerpoint/2010/main" val="901469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53"/>
                                        </p:tgtEl>
                                        <p:attrNameLst>
                                          <p:attrName>style.visibility</p:attrName>
                                        </p:attrNameLst>
                                      </p:cBhvr>
                                      <p:to>
                                        <p:strVal val="visible"/>
                                      </p:to>
                                    </p:set>
                                    <p:animEffect transition="in" filter="randombar(horizontal)">
                                      <p:cBhvr>
                                        <p:cTn id="7" dur="500"/>
                                        <p:tgtEl>
                                          <p:spTgt spid="385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55"/>
                                        </p:tgtEl>
                                        <p:attrNameLst>
                                          <p:attrName>style.visibility</p:attrName>
                                        </p:attrNameLst>
                                      </p:cBhvr>
                                      <p:to>
                                        <p:strVal val="visible"/>
                                      </p:to>
                                    </p:set>
                                    <p:animEffect transition="in" filter="randombar(horizontal)">
                                      <p:cBhvr>
                                        <p:cTn id="10" dur="500"/>
                                        <p:tgtEl>
                                          <p:spTgt spid="385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856"/>
                                        </p:tgtEl>
                                        <p:attrNameLst>
                                          <p:attrName>style.visibility</p:attrName>
                                        </p:attrNameLst>
                                      </p:cBhvr>
                                      <p:to>
                                        <p:strVal val="visible"/>
                                      </p:to>
                                    </p:set>
                                    <p:animEffect transition="in" filter="randombar(horizontal)">
                                      <p:cBhvr>
                                        <p:cTn id="13" dur="500"/>
                                        <p:tgtEl>
                                          <p:spTgt spid="385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57"/>
                                        </p:tgtEl>
                                        <p:attrNameLst>
                                          <p:attrName>style.visibility</p:attrName>
                                        </p:attrNameLst>
                                      </p:cBhvr>
                                      <p:to>
                                        <p:strVal val="visible"/>
                                      </p:to>
                                    </p:set>
                                    <p:animEffect transition="in" filter="randombar(horizontal)">
                                      <p:cBhvr>
                                        <p:cTn id="16" dur="500"/>
                                        <p:tgtEl>
                                          <p:spTgt spid="3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3" grpId="0"/>
      <p:bldP spid="3855" grpId="0" animBg="1"/>
      <p:bldP spid="3856" grpId="0"/>
      <p:bldP spid="38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870562" y="502145"/>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24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III. Thực hành viết theo các bước</a:t>
            </a:r>
            <a:endParaRPr lang="en-US" sz="24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5" name="组合 2">
            <a:extLst>
              <a:ext uri="{FF2B5EF4-FFF2-40B4-BE49-F238E27FC236}">
                <a16:creationId xmlns:a16="http://schemas.microsoft.com/office/drawing/2014/main" id="{AB39B875-8983-25A9-93C3-7A04DD484AA5}"/>
              </a:ext>
            </a:extLst>
          </p:cNvPr>
          <p:cNvGrpSpPr/>
          <p:nvPr/>
        </p:nvGrpSpPr>
        <p:grpSpPr>
          <a:xfrm flipH="1">
            <a:off x="4228069" y="1446770"/>
            <a:ext cx="4045703" cy="2752544"/>
            <a:chOff x="-558688" y="0"/>
            <a:chExt cx="9107943" cy="6858000"/>
          </a:xfrm>
        </p:grpSpPr>
        <p:pic>
          <p:nvPicPr>
            <p:cNvPr id="3776" name="图片 3">
              <a:extLst>
                <a:ext uri="{FF2B5EF4-FFF2-40B4-BE49-F238E27FC236}">
                  <a16:creationId xmlns:a16="http://schemas.microsoft.com/office/drawing/2014/main" id="{5B42EF64-6B33-B252-8C7D-257BF46BC87D}"/>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3777" name="图片 4">
              <a:extLst>
                <a:ext uri="{FF2B5EF4-FFF2-40B4-BE49-F238E27FC236}">
                  <a16:creationId xmlns:a16="http://schemas.microsoft.com/office/drawing/2014/main" id="{0DDA5690-D59E-145E-FCF9-C84F0A0DBB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3778" name="TextBox 6">
            <a:extLst>
              <a:ext uri="{FF2B5EF4-FFF2-40B4-BE49-F238E27FC236}">
                <a16:creationId xmlns:a16="http://schemas.microsoft.com/office/drawing/2014/main" id="{44A2D2C7-E7E7-CEA3-B2FB-2963400690CC}"/>
              </a:ext>
            </a:extLst>
          </p:cNvPr>
          <p:cNvSpPr txBox="1"/>
          <p:nvPr/>
        </p:nvSpPr>
        <p:spPr>
          <a:xfrm>
            <a:off x="4656186" y="1914017"/>
            <a:ext cx="3288562" cy="21852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accent3"/>
                </a:solidFill>
                <a:latin typeface="Times New Roman" panose="02020603050405020304" pitchFamily="18" charset="0"/>
                <a:cs typeface="Times New Roman" panose="02020603050405020304" pitchFamily="18" charset="0"/>
              </a:rPr>
              <a:t>Đề bài</a:t>
            </a:r>
            <a:r>
              <a:rPr lang="en-US" sz="2000">
                <a:solidFill>
                  <a:schemeClr val="accent3"/>
                </a:solidFill>
                <a:latin typeface="Times New Roman" panose="02020603050405020304" pitchFamily="18" charset="0"/>
                <a:cs typeface="Times New Roman" panose="02020603050405020304" pitchFamily="18" charset="0"/>
              </a:rPr>
              <a:t>: </a:t>
            </a:r>
          </a:p>
          <a:p>
            <a:pPr algn="ctr"/>
            <a:r>
              <a:rPr lang="en-US" sz="2000">
                <a:solidFill>
                  <a:schemeClr val="accent3"/>
                </a:solidFill>
                <a:latin typeface="Times New Roman" panose="02020603050405020304" pitchFamily="18" charset="0"/>
                <a:cs typeface="Times New Roman" panose="02020603050405020304" pitchFamily="18" charset="0"/>
              </a:rPr>
              <a:t>Em</a:t>
            </a:r>
            <a:r>
              <a:rPr lang="vi-VN" sz="2000">
                <a:solidFill>
                  <a:schemeClr val="accent3"/>
                </a:solidFill>
                <a:latin typeface="Times New Roman" panose="02020603050405020304" pitchFamily="18" charset="0"/>
                <a:cs typeface="Times New Roman" panose="02020603050405020304" pitchFamily="18" charset="0"/>
              </a:rPr>
              <a:t> hãy viết bài văn kể lại một sự việc có thật liên quan đến một nhân vật lịch sử đã để lại cho em ấn tượng sâu sắc</a:t>
            </a:r>
            <a:endParaRPr lang="en-US" sz="2000">
              <a:solidFill>
                <a:schemeClr val="accent3"/>
              </a:solidFill>
              <a:latin typeface="Times New Roman" panose="02020603050405020304" pitchFamily="18" charset="0"/>
              <a:cs typeface="Times New Roman" panose="02020603050405020304" pitchFamily="18" charset="0"/>
            </a:endParaRPr>
          </a:p>
          <a:p>
            <a:pPr algn="ctr"/>
            <a:endParaRPr lang="en-US" sz="3600">
              <a:solidFill>
                <a:schemeClr val="accent3"/>
              </a:solidFill>
              <a:latin typeface="Times New Roman" panose="02020603050405020304" pitchFamily="18" charset="0"/>
              <a:cs typeface="Times New Roman" panose="02020603050405020304" pitchFamily="18" charset="0"/>
            </a:endParaRPr>
          </a:p>
        </p:txBody>
      </p:sp>
      <p:pic>
        <p:nvPicPr>
          <p:cNvPr id="3779" name="Picture 3778">
            <a:extLst>
              <a:ext uri="{FF2B5EF4-FFF2-40B4-BE49-F238E27FC236}">
                <a16:creationId xmlns:a16="http://schemas.microsoft.com/office/drawing/2014/main" id="{D37F04E1-D888-1BE0-238A-580430781076}"/>
              </a:ext>
            </a:extLst>
          </p:cNvPr>
          <p:cNvPicPr>
            <a:picLocks noChangeAspect="1"/>
          </p:cNvPicPr>
          <p:nvPr/>
        </p:nvPicPr>
        <p:blipFill>
          <a:blip r:embed="rId6"/>
          <a:stretch>
            <a:fillRect/>
          </a:stretch>
        </p:blipFill>
        <p:spPr>
          <a:xfrm>
            <a:off x="549563" y="1293328"/>
            <a:ext cx="3642951" cy="3776556"/>
          </a:xfrm>
          <a:prstGeom prst="rect">
            <a:avLst/>
          </a:prstGeom>
        </p:spPr>
      </p:pic>
    </p:spTree>
    <p:extLst>
      <p:ext uri="{BB962C8B-B14F-4D97-AF65-F5344CB8AC3E}">
        <p14:creationId xmlns:p14="http://schemas.microsoft.com/office/powerpoint/2010/main" val="1766548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79"/>
                                        </p:tgtEl>
                                        <p:attrNameLst>
                                          <p:attrName>style.visibility</p:attrName>
                                        </p:attrNameLst>
                                      </p:cBhvr>
                                      <p:to>
                                        <p:strVal val="visible"/>
                                      </p:to>
                                    </p:set>
                                    <p:animEffect transition="in" filter="barn(inVertical)">
                                      <p:cBhvr>
                                        <p:cTn id="7" dur="500"/>
                                        <p:tgtEl>
                                          <p:spTgt spid="377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778"/>
                                        </p:tgtEl>
                                        <p:attrNameLst>
                                          <p:attrName>style.visibility</p:attrName>
                                        </p:attrNameLst>
                                      </p:cBhvr>
                                      <p:to>
                                        <p:strVal val="visible"/>
                                      </p:to>
                                    </p:set>
                                    <p:anim calcmode="lin" valueType="num">
                                      <p:cBhvr additive="base">
                                        <p:cTn id="10" dur="500" fill="hold"/>
                                        <p:tgtEl>
                                          <p:spTgt spid="3778"/>
                                        </p:tgtEl>
                                        <p:attrNameLst>
                                          <p:attrName>ppt_x</p:attrName>
                                        </p:attrNameLst>
                                      </p:cBhvr>
                                      <p:tavLst>
                                        <p:tav tm="0">
                                          <p:val>
                                            <p:strVal val="#ppt_x"/>
                                          </p:val>
                                        </p:tav>
                                        <p:tav tm="100000">
                                          <p:val>
                                            <p:strVal val="#ppt_x"/>
                                          </p:val>
                                        </p:tav>
                                      </p:tavLst>
                                    </p:anim>
                                    <p:anim calcmode="lin" valueType="num">
                                      <p:cBhvr additive="base">
                                        <p:cTn id="11" dur="500" fill="hold"/>
                                        <p:tgtEl>
                                          <p:spTgt spid="3778"/>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775"/>
                                        </p:tgtEl>
                                        <p:attrNameLst>
                                          <p:attrName>style.visibility</p:attrName>
                                        </p:attrNameLst>
                                      </p:cBhvr>
                                      <p:to>
                                        <p:strVal val="visible"/>
                                      </p:to>
                                    </p:set>
                                    <p:anim calcmode="lin" valueType="num">
                                      <p:cBhvr additive="base">
                                        <p:cTn id="14" dur="500" fill="hold"/>
                                        <p:tgtEl>
                                          <p:spTgt spid="3775"/>
                                        </p:tgtEl>
                                        <p:attrNameLst>
                                          <p:attrName>ppt_x</p:attrName>
                                        </p:attrNameLst>
                                      </p:cBhvr>
                                      <p:tavLst>
                                        <p:tav tm="0">
                                          <p:val>
                                            <p:strVal val="#ppt_x"/>
                                          </p:val>
                                        </p:tav>
                                        <p:tav tm="100000">
                                          <p:val>
                                            <p:strVal val="#ppt_x"/>
                                          </p:val>
                                        </p:tav>
                                      </p:tavLst>
                                    </p:anim>
                                    <p:anim calcmode="lin" valueType="num">
                                      <p:cBhvr additive="base">
                                        <p:cTn id="15" dur="500" fill="hold"/>
                                        <p:tgtEl>
                                          <p:spTgt spid="3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79;p49">
            <a:extLst>
              <a:ext uri="{FF2B5EF4-FFF2-40B4-BE49-F238E27FC236}">
                <a16:creationId xmlns:a16="http://schemas.microsoft.com/office/drawing/2014/main" id="{61E1D14E-8054-DB4B-7731-C10696FDA847}"/>
              </a:ext>
            </a:extLst>
          </p:cNvPr>
          <p:cNvGrpSpPr/>
          <p:nvPr/>
        </p:nvGrpSpPr>
        <p:grpSpPr>
          <a:xfrm flipH="1">
            <a:off x="1889672" y="655936"/>
            <a:ext cx="1532555" cy="1383858"/>
            <a:chOff x="1437362" y="1499331"/>
            <a:chExt cx="1239129" cy="1118902"/>
          </a:xfrm>
        </p:grpSpPr>
        <p:sp>
          <p:nvSpPr>
            <p:cNvPr id="3" name="Google Shape;1380;p49">
              <a:extLst>
                <a:ext uri="{FF2B5EF4-FFF2-40B4-BE49-F238E27FC236}">
                  <a16:creationId xmlns:a16="http://schemas.microsoft.com/office/drawing/2014/main" id="{6EA0EECE-4696-929B-63B9-C21B96A8570B}"/>
                </a:ext>
              </a:extLst>
            </p:cNvPr>
            <p:cNvSpPr/>
            <p:nvPr/>
          </p:nvSpPr>
          <p:spPr>
            <a:xfrm>
              <a:off x="1685925" y="1779724"/>
              <a:ext cx="990566" cy="838509"/>
            </a:xfrm>
            <a:custGeom>
              <a:avLst/>
              <a:gdLst/>
              <a:ahLst/>
              <a:cxnLst/>
              <a:rect l="l" t="t" r="r" b="b"/>
              <a:pathLst>
                <a:path w="32266" h="27313" extrusionOk="0">
                  <a:moveTo>
                    <a:pt x="18091" y="1"/>
                  </a:moveTo>
                  <a:cubicBezTo>
                    <a:pt x="16305" y="1"/>
                    <a:pt x="14571" y="610"/>
                    <a:pt x="13174" y="1729"/>
                  </a:cubicBezTo>
                  <a:cubicBezTo>
                    <a:pt x="9108" y="4966"/>
                    <a:pt x="1" y="12976"/>
                    <a:pt x="2668" y="17982"/>
                  </a:cubicBezTo>
                  <a:cubicBezTo>
                    <a:pt x="5186" y="22723"/>
                    <a:pt x="9278" y="27313"/>
                    <a:pt x="15438" y="27313"/>
                  </a:cubicBezTo>
                  <a:cubicBezTo>
                    <a:pt x="17583" y="27313"/>
                    <a:pt x="19978" y="26756"/>
                    <a:pt x="22645" y="25457"/>
                  </a:cubicBezTo>
                  <a:cubicBezTo>
                    <a:pt x="32266" y="20780"/>
                    <a:pt x="31395" y="193"/>
                    <a:pt x="18180" y="1"/>
                  </a:cubicBezTo>
                  <a:cubicBezTo>
                    <a:pt x="18151" y="1"/>
                    <a:pt x="18121" y="1"/>
                    <a:pt x="18091" y="1"/>
                  </a:cubicBezTo>
                  <a:close/>
                </a:path>
              </a:pathLst>
            </a:custGeom>
            <a:solidFill>
              <a:srgbClr val="F49A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1381;p49">
              <a:extLst>
                <a:ext uri="{FF2B5EF4-FFF2-40B4-BE49-F238E27FC236}">
                  <a16:creationId xmlns:a16="http://schemas.microsoft.com/office/drawing/2014/main" id="{7DA1435A-EE5B-2C36-6790-92538C6B6F4B}"/>
                </a:ext>
              </a:extLst>
            </p:cNvPr>
            <p:cNvSpPr/>
            <p:nvPr/>
          </p:nvSpPr>
          <p:spPr>
            <a:xfrm rot="1541320">
              <a:off x="1539268" y="1572539"/>
              <a:ext cx="469362" cy="577224"/>
            </a:xfrm>
            <a:custGeom>
              <a:avLst/>
              <a:gdLst/>
              <a:ahLst/>
              <a:cxnLst/>
              <a:rect l="l" t="t" r="r" b="b"/>
              <a:pathLst>
                <a:path w="10096" h="12417" extrusionOk="0">
                  <a:moveTo>
                    <a:pt x="7009" y="0"/>
                  </a:moveTo>
                  <a:cubicBezTo>
                    <a:pt x="4355" y="0"/>
                    <a:pt x="850" y="5205"/>
                    <a:pt x="433" y="8175"/>
                  </a:cubicBezTo>
                  <a:cubicBezTo>
                    <a:pt x="1" y="11295"/>
                    <a:pt x="1523" y="12166"/>
                    <a:pt x="3052" y="12385"/>
                  </a:cubicBezTo>
                  <a:cubicBezTo>
                    <a:pt x="3199" y="12406"/>
                    <a:pt x="3341" y="12416"/>
                    <a:pt x="3478" y="12416"/>
                  </a:cubicBezTo>
                  <a:cubicBezTo>
                    <a:pt x="6418" y="12416"/>
                    <a:pt x="7063" y="7737"/>
                    <a:pt x="7475" y="6145"/>
                  </a:cubicBezTo>
                  <a:cubicBezTo>
                    <a:pt x="7914" y="4472"/>
                    <a:pt x="10095" y="625"/>
                    <a:pt x="7407" y="42"/>
                  </a:cubicBezTo>
                  <a:cubicBezTo>
                    <a:pt x="7277" y="14"/>
                    <a:pt x="7144" y="0"/>
                    <a:pt x="7009" y="0"/>
                  </a:cubicBezTo>
                  <a:close/>
                </a:path>
              </a:pathLst>
            </a:custGeom>
            <a:solidFill>
              <a:srgbClr val="F49A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Google Shape;1382;p49">
            <a:extLst>
              <a:ext uri="{FF2B5EF4-FFF2-40B4-BE49-F238E27FC236}">
                <a16:creationId xmlns:a16="http://schemas.microsoft.com/office/drawing/2014/main" id="{1AEEB071-2D3F-A981-44F7-06773F18FC01}"/>
              </a:ext>
            </a:extLst>
          </p:cNvPr>
          <p:cNvSpPr txBox="1">
            <a:spLocks/>
          </p:cNvSpPr>
          <p:nvPr/>
        </p:nvSpPr>
        <p:spPr>
          <a:xfrm>
            <a:off x="1011563" y="2306241"/>
            <a:ext cx="3432682" cy="14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600"/>
              <a:buFont typeface="Passion One"/>
              <a:buNone/>
              <a:defRPr sz="6000" b="0" i="0" u="none" strike="noStrike" cap="none">
                <a:solidFill>
                  <a:schemeClr val="accent5"/>
                </a:solidFill>
                <a:latin typeface="Passion One"/>
                <a:ea typeface="Passion One"/>
                <a:cs typeface="Passion One"/>
                <a:sym typeface="Passion One"/>
              </a:defRPr>
            </a:lvl1pPr>
            <a:lvl2pPr marR="0" lvl="1"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ctr">
              <a:tabLst>
                <a:tab pos="3378200" algn="l"/>
              </a:tabLst>
            </a:pPr>
            <a:r>
              <a:rPr lang="en-US"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Trước khi viết</a:t>
            </a:r>
            <a:endParaRPr lang="en-US">
              <a:solidFill>
                <a:schemeClr val="bg1"/>
              </a:solidFill>
              <a:effectLst/>
              <a:latin typeface=".VnTime"/>
              <a:ea typeface="Times New Roman" panose="02020603050405020304" pitchFamily="18" charset="0"/>
              <a:cs typeface="Times New Roman" panose="02020603050405020304" pitchFamily="18" charset="0"/>
            </a:endParaRPr>
          </a:p>
        </p:txBody>
      </p:sp>
      <p:sp>
        <p:nvSpPr>
          <p:cNvPr id="149" name="Google Shape;1382;p49">
            <a:extLst>
              <a:ext uri="{FF2B5EF4-FFF2-40B4-BE49-F238E27FC236}">
                <a16:creationId xmlns:a16="http://schemas.microsoft.com/office/drawing/2014/main" id="{AC0D8319-0EB6-6E2C-EA76-8BC545C2C328}"/>
              </a:ext>
            </a:extLst>
          </p:cNvPr>
          <p:cNvSpPr txBox="1">
            <a:spLocks/>
          </p:cNvSpPr>
          <p:nvPr/>
        </p:nvSpPr>
        <p:spPr>
          <a:xfrm>
            <a:off x="873296" y="707347"/>
            <a:ext cx="3432682" cy="14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600"/>
              <a:buFont typeface="Passion One"/>
              <a:buNone/>
              <a:defRPr sz="6000" b="0" i="0" u="none" strike="noStrike" cap="none">
                <a:solidFill>
                  <a:schemeClr val="accent5"/>
                </a:solidFill>
                <a:latin typeface="Passion One"/>
                <a:ea typeface="Passion One"/>
                <a:cs typeface="Passion One"/>
                <a:sym typeface="Passion One"/>
              </a:defRPr>
            </a:lvl1pPr>
            <a:lvl2pPr marR="0" lvl="1"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ctr">
              <a:tabLst>
                <a:tab pos="3378200" algn="l"/>
              </a:tabLst>
            </a:pPr>
            <a:r>
              <a:rPr lang="en-US" sz="6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66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45" name="Group 344">
            <a:extLst>
              <a:ext uri="{FF2B5EF4-FFF2-40B4-BE49-F238E27FC236}">
                <a16:creationId xmlns:a16="http://schemas.microsoft.com/office/drawing/2014/main" id="{A09CEBCB-8736-231A-D492-6A0E821F3ED5}"/>
              </a:ext>
            </a:extLst>
          </p:cNvPr>
          <p:cNvGrpSpPr/>
          <p:nvPr/>
        </p:nvGrpSpPr>
        <p:grpSpPr>
          <a:xfrm>
            <a:off x="4572000" y="1052622"/>
            <a:ext cx="4648210" cy="4496699"/>
            <a:chOff x="4962350" y="1344438"/>
            <a:chExt cx="4257859" cy="4204883"/>
          </a:xfrm>
        </p:grpSpPr>
        <p:grpSp>
          <p:nvGrpSpPr>
            <p:cNvPr id="150" name="Google Shape;17;p2">
              <a:extLst>
                <a:ext uri="{FF2B5EF4-FFF2-40B4-BE49-F238E27FC236}">
                  <a16:creationId xmlns:a16="http://schemas.microsoft.com/office/drawing/2014/main" id="{72ABCD87-A495-754E-D430-939D0B702CD1}"/>
                </a:ext>
              </a:extLst>
            </p:cNvPr>
            <p:cNvGrpSpPr/>
            <p:nvPr/>
          </p:nvGrpSpPr>
          <p:grpSpPr>
            <a:xfrm>
              <a:off x="8429275" y="4524778"/>
              <a:ext cx="512074" cy="566928"/>
              <a:chOff x="8429275" y="4524778"/>
              <a:chExt cx="512074" cy="566928"/>
            </a:xfrm>
          </p:grpSpPr>
          <p:sp>
            <p:nvSpPr>
              <p:cNvPr id="151" name="Google Shape;18;p2">
                <a:extLst>
                  <a:ext uri="{FF2B5EF4-FFF2-40B4-BE49-F238E27FC236}">
                    <a16:creationId xmlns:a16="http://schemas.microsoft.com/office/drawing/2014/main" id="{E187E141-EE50-253D-64E6-C5E0B8DE76A1}"/>
                  </a:ext>
                </a:extLst>
              </p:cNvPr>
              <p:cNvSpPr/>
              <p:nvPr/>
            </p:nvSpPr>
            <p:spPr>
              <a:xfrm>
                <a:off x="8429275" y="4524778"/>
                <a:ext cx="512074" cy="566928"/>
              </a:xfrm>
              <a:custGeom>
                <a:avLst/>
                <a:gdLst/>
                <a:ahLst/>
                <a:cxnLst/>
                <a:rect l="l" t="t" r="r" b="b"/>
                <a:pathLst>
                  <a:path w="15744" h="17514" extrusionOk="0">
                    <a:moveTo>
                      <a:pt x="15551" y="1"/>
                    </a:moveTo>
                    <a:lnTo>
                      <a:pt x="15435" y="39"/>
                    </a:lnTo>
                    <a:lnTo>
                      <a:pt x="15166" y="155"/>
                    </a:lnTo>
                    <a:lnTo>
                      <a:pt x="14819" y="347"/>
                    </a:lnTo>
                    <a:lnTo>
                      <a:pt x="14358" y="616"/>
                    </a:lnTo>
                    <a:lnTo>
                      <a:pt x="14204" y="693"/>
                    </a:lnTo>
                    <a:lnTo>
                      <a:pt x="14011" y="809"/>
                    </a:lnTo>
                    <a:lnTo>
                      <a:pt x="13049" y="1386"/>
                    </a:lnTo>
                    <a:lnTo>
                      <a:pt x="11355" y="2541"/>
                    </a:lnTo>
                    <a:lnTo>
                      <a:pt x="10547" y="3041"/>
                    </a:lnTo>
                    <a:lnTo>
                      <a:pt x="1348" y="13588"/>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848" y="17360"/>
                    </a:lnTo>
                    <a:lnTo>
                      <a:pt x="925" y="17360"/>
                    </a:lnTo>
                    <a:lnTo>
                      <a:pt x="1001" y="17437"/>
                    </a:lnTo>
                    <a:lnTo>
                      <a:pt x="1194" y="17475"/>
                    </a:lnTo>
                    <a:lnTo>
                      <a:pt x="1309" y="17513"/>
                    </a:lnTo>
                    <a:lnTo>
                      <a:pt x="1617" y="17513"/>
                    </a:lnTo>
                    <a:lnTo>
                      <a:pt x="1771" y="17475"/>
                    </a:lnTo>
                    <a:lnTo>
                      <a:pt x="1964" y="17398"/>
                    </a:lnTo>
                    <a:lnTo>
                      <a:pt x="2156" y="17321"/>
                    </a:lnTo>
                    <a:lnTo>
                      <a:pt x="2349" y="17206"/>
                    </a:lnTo>
                    <a:lnTo>
                      <a:pt x="2387" y="17167"/>
                    </a:lnTo>
                    <a:lnTo>
                      <a:pt x="2464" y="17129"/>
                    </a:lnTo>
                    <a:lnTo>
                      <a:pt x="2541" y="17052"/>
                    </a:lnTo>
                    <a:lnTo>
                      <a:pt x="2657" y="16975"/>
                    </a:lnTo>
                    <a:lnTo>
                      <a:pt x="2734" y="16898"/>
                    </a:lnTo>
                    <a:lnTo>
                      <a:pt x="2926" y="16705"/>
                    </a:lnTo>
                    <a:lnTo>
                      <a:pt x="3080" y="16551"/>
                    </a:lnTo>
                    <a:lnTo>
                      <a:pt x="3118" y="16474"/>
                    </a:lnTo>
                    <a:lnTo>
                      <a:pt x="3773" y="15781"/>
                    </a:lnTo>
                    <a:lnTo>
                      <a:pt x="13241" y="5543"/>
                    </a:lnTo>
                    <a:lnTo>
                      <a:pt x="13203" y="5543"/>
                    </a:lnTo>
                    <a:lnTo>
                      <a:pt x="13434" y="5312"/>
                    </a:lnTo>
                    <a:lnTo>
                      <a:pt x="13857" y="4542"/>
                    </a:lnTo>
                    <a:lnTo>
                      <a:pt x="14704" y="2810"/>
                    </a:lnTo>
                    <a:lnTo>
                      <a:pt x="15127" y="1887"/>
                    </a:lnTo>
                    <a:lnTo>
                      <a:pt x="15166" y="1810"/>
                    </a:lnTo>
                    <a:lnTo>
                      <a:pt x="15435" y="1194"/>
                    </a:lnTo>
                    <a:lnTo>
                      <a:pt x="15628" y="655"/>
                    </a:lnTo>
                    <a:lnTo>
                      <a:pt x="15743" y="270"/>
                    </a:lnTo>
                    <a:lnTo>
                      <a:pt x="15743" y="155"/>
                    </a:lnTo>
                    <a:lnTo>
                      <a:pt x="15743" y="116"/>
                    </a:lnTo>
                    <a:lnTo>
                      <a:pt x="15743" y="39"/>
                    </a:lnTo>
                    <a:lnTo>
                      <a:pt x="15705"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2" name="Google Shape;19;p2">
                <a:extLst>
                  <a:ext uri="{FF2B5EF4-FFF2-40B4-BE49-F238E27FC236}">
                    <a16:creationId xmlns:a16="http://schemas.microsoft.com/office/drawing/2014/main" id="{7BF29040-176D-12BF-2C61-9F12ACE1C1A7}"/>
                  </a:ext>
                </a:extLst>
              </p:cNvPr>
              <p:cNvGrpSpPr/>
              <p:nvPr/>
            </p:nvGrpSpPr>
            <p:grpSpPr>
              <a:xfrm>
                <a:off x="8430776" y="4525099"/>
                <a:ext cx="509079" cy="566278"/>
                <a:chOff x="441045" y="2414403"/>
                <a:chExt cx="675260" cy="751132"/>
              </a:xfrm>
            </p:grpSpPr>
            <p:sp>
              <p:nvSpPr>
                <p:cNvPr id="153" name="Google Shape;20;p2">
                  <a:extLst>
                    <a:ext uri="{FF2B5EF4-FFF2-40B4-BE49-F238E27FC236}">
                      <a16:creationId xmlns:a16="http://schemas.microsoft.com/office/drawing/2014/main" id="{B2C4BC5F-F967-9DBE-BE7A-EEC4B03194C8}"/>
                    </a:ext>
                  </a:extLst>
                </p:cNvPr>
                <p:cNvSpPr/>
                <p:nvPr/>
              </p:nvSpPr>
              <p:spPr>
                <a:xfrm>
                  <a:off x="441045" y="2414403"/>
                  <a:ext cx="675260" cy="751132"/>
                </a:xfrm>
                <a:custGeom>
                  <a:avLst/>
                  <a:gdLst/>
                  <a:ahLst/>
                  <a:cxnLst/>
                  <a:rect l="l" t="t" r="r" b="b"/>
                  <a:pathLst>
                    <a:path w="15744" h="17514" extrusionOk="0">
                      <a:moveTo>
                        <a:pt x="15628" y="1"/>
                      </a:moveTo>
                      <a:lnTo>
                        <a:pt x="15435" y="39"/>
                      </a:lnTo>
                      <a:lnTo>
                        <a:pt x="15166" y="155"/>
                      </a:lnTo>
                      <a:lnTo>
                        <a:pt x="14819" y="347"/>
                      </a:lnTo>
                      <a:lnTo>
                        <a:pt x="14011" y="809"/>
                      </a:lnTo>
                      <a:lnTo>
                        <a:pt x="13049" y="1386"/>
                      </a:lnTo>
                      <a:lnTo>
                        <a:pt x="11355" y="2541"/>
                      </a:lnTo>
                      <a:lnTo>
                        <a:pt x="10547" y="3041"/>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848" y="17360"/>
                      </a:lnTo>
                      <a:lnTo>
                        <a:pt x="1078" y="17437"/>
                      </a:lnTo>
                      <a:lnTo>
                        <a:pt x="1309" y="17513"/>
                      </a:lnTo>
                      <a:lnTo>
                        <a:pt x="1540" y="17513"/>
                      </a:lnTo>
                      <a:lnTo>
                        <a:pt x="1733" y="17475"/>
                      </a:lnTo>
                      <a:lnTo>
                        <a:pt x="1964" y="17398"/>
                      </a:lnTo>
                      <a:lnTo>
                        <a:pt x="2156" y="17321"/>
                      </a:lnTo>
                      <a:lnTo>
                        <a:pt x="2349" y="17206"/>
                      </a:lnTo>
                      <a:lnTo>
                        <a:pt x="2657" y="16975"/>
                      </a:lnTo>
                      <a:lnTo>
                        <a:pt x="2926" y="16705"/>
                      </a:lnTo>
                      <a:lnTo>
                        <a:pt x="3118" y="16474"/>
                      </a:lnTo>
                      <a:lnTo>
                        <a:pt x="13434" y="5312"/>
                      </a:lnTo>
                      <a:lnTo>
                        <a:pt x="13857" y="4542"/>
                      </a:lnTo>
                      <a:lnTo>
                        <a:pt x="14704" y="2810"/>
                      </a:lnTo>
                      <a:lnTo>
                        <a:pt x="15127" y="1887"/>
                      </a:lnTo>
                      <a:lnTo>
                        <a:pt x="15474" y="1040"/>
                      </a:lnTo>
                      <a:lnTo>
                        <a:pt x="15705" y="385"/>
                      </a:lnTo>
                      <a:lnTo>
                        <a:pt x="15743" y="155"/>
                      </a:lnTo>
                      <a:lnTo>
                        <a:pt x="15743" y="39"/>
                      </a:lnTo>
                      <a:lnTo>
                        <a:pt x="15705"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1;p2">
                  <a:extLst>
                    <a:ext uri="{FF2B5EF4-FFF2-40B4-BE49-F238E27FC236}">
                      <a16:creationId xmlns:a16="http://schemas.microsoft.com/office/drawing/2014/main" id="{EB6D0392-3C56-E0DC-BF8C-83C04C23EEBB}"/>
                    </a:ext>
                  </a:extLst>
                </p:cNvPr>
                <p:cNvSpPr/>
                <p:nvPr/>
              </p:nvSpPr>
              <p:spPr>
                <a:xfrm>
                  <a:off x="441045" y="2414403"/>
                  <a:ext cx="675260" cy="751132"/>
                </a:xfrm>
                <a:custGeom>
                  <a:avLst/>
                  <a:gdLst/>
                  <a:ahLst/>
                  <a:cxnLst/>
                  <a:rect l="l" t="t" r="r" b="b"/>
                  <a:pathLst>
                    <a:path w="15744" h="17514" fill="none" extrusionOk="0">
                      <a:moveTo>
                        <a:pt x="10547" y="3041"/>
                      </a:moveTo>
                      <a:lnTo>
                        <a:pt x="386" y="14704"/>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617" y="17167"/>
                      </a:lnTo>
                      <a:lnTo>
                        <a:pt x="848" y="17360"/>
                      </a:lnTo>
                      <a:lnTo>
                        <a:pt x="1078" y="17437"/>
                      </a:lnTo>
                      <a:lnTo>
                        <a:pt x="1309" y="17513"/>
                      </a:lnTo>
                      <a:lnTo>
                        <a:pt x="1540" y="17513"/>
                      </a:lnTo>
                      <a:lnTo>
                        <a:pt x="1733" y="17475"/>
                      </a:lnTo>
                      <a:lnTo>
                        <a:pt x="1964" y="17398"/>
                      </a:lnTo>
                      <a:lnTo>
                        <a:pt x="2156" y="17321"/>
                      </a:lnTo>
                      <a:lnTo>
                        <a:pt x="2349" y="17206"/>
                      </a:lnTo>
                      <a:lnTo>
                        <a:pt x="2657" y="16975"/>
                      </a:lnTo>
                      <a:lnTo>
                        <a:pt x="2926" y="16705"/>
                      </a:lnTo>
                      <a:lnTo>
                        <a:pt x="3118" y="16474"/>
                      </a:lnTo>
                      <a:lnTo>
                        <a:pt x="13434" y="5312"/>
                      </a:lnTo>
                      <a:lnTo>
                        <a:pt x="13434" y="5312"/>
                      </a:lnTo>
                      <a:lnTo>
                        <a:pt x="13857" y="4542"/>
                      </a:lnTo>
                      <a:lnTo>
                        <a:pt x="14704" y="2810"/>
                      </a:lnTo>
                      <a:lnTo>
                        <a:pt x="15127" y="1887"/>
                      </a:lnTo>
                      <a:lnTo>
                        <a:pt x="15474" y="1040"/>
                      </a:lnTo>
                      <a:lnTo>
                        <a:pt x="15705" y="385"/>
                      </a:lnTo>
                      <a:lnTo>
                        <a:pt x="15743" y="155"/>
                      </a:lnTo>
                      <a:lnTo>
                        <a:pt x="15743" y="39"/>
                      </a:lnTo>
                      <a:lnTo>
                        <a:pt x="15743" y="39"/>
                      </a:lnTo>
                      <a:lnTo>
                        <a:pt x="15705" y="1"/>
                      </a:lnTo>
                      <a:lnTo>
                        <a:pt x="15628" y="1"/>
                      </a:lnTo>
                      <a:lnTo>
                        <a:pt x="15435" y="39"/>
                      </a:lnTo>
                      <a:lnTo>
                        <a:pt x="15166" y="155"/>
                      </a:lnTo>
                      <a:lnTo>
                        <a:pt x="14819" y="347"/>
                      </a:lnTo>
                      <a:lnTo>
                        <a:pt x="14011" y="809"/>
                      </a:lnTo>
                      <a:lnTo>
                        <a:pt x="13049" y="1386"/>
                      </a:lnTo>
                      <a:lnTo>
                        <a:pt x="11355" y="2541"/>
                      </a:lnTo>
                      <a:lnTo>
                        <a:pt x="10547" y="304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2;p2">
                  <a:extLst>
                    <a:ext uri="{FF2B5EF4-FFF2-40B4-BE49-F238E27FC236}">
                      <a16:creationId xmlns:a16="http://schemas.microsoft.com/office/drawing/2014/main" id="{4EFA771B-180C-F9BD-E83F-DA23240E248E}"/>
                    </a:ext>
                  </a:extLst>
                </p:cNvPr>
                <p:cNvSpPr/>
                <p:nvPr/>
              </p:nvSpPr>
              <p:spPr>
                <a:xfrm>
                  <a:off x="1050212" y="2414403"/>
                  <a:ext cx="66093" cy="77626"/>
                </a:xfrm>
                <a:custGeom>
                  <a:avLst/>
                  <a:gdLst/>
                  <a:ahLst/>
                  <a:cxnLst/>
                  <a:rect l="l" t="t" r="r" b="b"/>
                  <a:pathLst>
                    <a:path w="1541" h="1810" extrusionOk="0">
                      <a:moveTo>
                        <a:pt x="1386" y="1"/>
                      </a:moveTo>
                      <a:lnTo>
                        <a:pt x="1040" y="155"/>
                      </a:lnTo>
                      <a:lnTo>
                        <a:pt x="578" y="385"/>
                      </a:lnTo>
                      <a:lnTo>
                        <a:pt x="1" y="693"/>
                      </a:lnTo>
                      <a:lnTo>
                        <a:pt x="155" y="1001"/>
                      </a:lnTo>
                      <a:lnTo>
                        <a:pt x="308" y="1232"/>
                      </a:lnTo>
                      <a:lnTo>
                        <a:pt x="501" y="1463"/>
                      </a:lnTo>
                      <a:lnTo>
                        <a:pt x="732" y="1656"/>
                      </a:lnTo>
                      <a:lnTo>
                        <a:pt x="963" y="1810"/>
                      </a:lnTo>
                      <a:lnTo>
                        <a:pt x="1232" y="1194"/>
                      </a:lnTo>
                      <a:lnTo>
                        <a:pt x="1425" y="655"/>
                      </a:lnTo>
                      <a:lnTo>
                        <a:pt x="1540" y="270"/>
                      </a:lnTo>
                      <a:lnTo>
                        <a:pt x="1540" y="116"/>
                      </a:lnTo>
                      <a:lnTo>
                        <a:pt x="1540" y="39"/>
                      </a:lnTo>
                      <a:lnTo>
                        <a:pt x="1502" y="1"/>
                      </a:lnTo>
                      <a:close/>
                    </a:path>
                  </a:pathLst>
                </a:custGeom>
                <a:solidFill>
                  <a:srgbClr val="1C1C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p2">
                  <a:extLst>
                    <a:ext uri="{FF2B5EF4-FFF2-40B4-BE49-F238E27FC236}">
                      <a16:creationId xmlns:a16="http://schemas.microsoft.com/office/drawing/2014/main" id="{1228BF24-9B50-9916-BDA6-F0F40D4C4702}"/>
                    </a:ext>
                  </a:extLst>
                </p:cNvPr>
                <p:cNvSpPr/>
                <p:nvPr/>
              </p:nvSpPr>
              <p:spPr>
                <a:xfrm>
                  <a:off x="441045" y="3031768"/>
                  <a:ext cx="132101" cy="133766"/>
                </a:xfrm>
                <a:custGeom>
                  <a:avLst/>
                  <a:gdLst/>
                  <a:ahLst/>
                  <a:cxnLst/>
                  <a:rect l="l" t="t" r="r" b="b"/>
                  <a:pathLst>
                    <a:path w="3080" h="3119" extrusionOk="0">
                      <a:moveTo>
                        <a:pt x="655" y="1"/>
                      </a:moveTo>
                      <a:lnTo>
                        <a:pt x="386" y="309"/>
                      </a:lnTo>
                      <a:lnTo>
                        <a:pt x="232" y="578"/>
                      </a:lnTo>
                      <a:lnTo>
                        <a:pt x="116" y="848"/>
                      </a:lnTo>
                      <a:lnTo>
                        <a:pt x="39" y="1156"/>
                      </a:lnTo>
                      <a:lnTo>
                        <a:pt x="1" y="1579"/>
                      </a:lnTo>
                      <a:lnTo>
                        <a:pt x="1" y="1771"/>
                      </a:lnTo>
                      <a:lnTo>
                        <a:pt x="39" y="1964"/>
                      </a:lnTo>
                      <a:lnTo>
                        <a:pt x="116" y="2195"/>
                      </a:lnTo>
                      <a:lnTo>
                        <a:pt x="232" y="2387"/>
                      </a:lnTo>
                      <a:lnTo>
                        <a:pt x="386" y="2580"/>
                      </a:lnTo>
                      <a:lnTo>
                        <a:pt x="617" y="2772"/>
                      </a:lnTo>
                      <a:lnTo>
                        <a:pt x="809" y="2926"/>
                      </a:lnTo>
                      <a:lnTo>
                        <a:pt x="1001" y="3042"/>
                      </a:lnTo>
                      <a:lnTo>
                        <a:pt x="1194" y="3080"/>
                      </a:lnTo>
                      <a:lnTo>
                        <a:pt x="1425" y="3118"/>
                      </a:lnTo>
                      <a:lnTo>
                        <a:pt x="1617" y="3118"/>
                      </a:lnTo>
                      <a:lnTo>
                        <a:pt x="1771" y="3080"/>
                      </a:lnTo>
                      <a:lnTo>
                        <a:pt x="2156" y="2926"/>
                      </a:lnTo>
                      <a:lnTo>
                        <a:pt x="2464" y="2734"/>
                      </a:lnTo>
                      <a:lnTo>
                        <a:pt x="2734" y="2503"/>
                      </a:lnTo>
                      <a:lnTo>
                        <a:pt x="3080" y="2156"/>
                      </a:lnTo>
                      <a:lnTo>
                        <a:pt x="2426" y="1771"/>
                      </a:lnTo>
                      <a:lnTo>
                        <a:pt x="1848" y="1309"/>
                      </a:lnTo>
                      <a:lnTo>
                        <a:pt x="1540" y="1002"/>
                      </a:lnTo>
                      <a:lnTo>
                        <a:pt x="1232" y="694"/>
                      </a:lnTo>
                      <a:lnTo>
                        <a:pt x="925" y="347"/>
                      </a:lnTo>
                      <a:lnTo>
                        <a:pt x="655"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4;p2">
                  <a:extLst>
                    <a:ext uri="{FF2B5EF4-FFF2-40B4-BE49-F238E27FC236}">
                      <a16:creationId xmlns:a16="http://schemas.microsoft.com/office/drawing/2014/main" id="{7AA4003C-4FCE-DC59-62B3-01EB94DC2277}"/>
                    </a:ext>
                  </a:extLst>
                </p:cNvPr>
                <p:cNvSpPr/>
                <p:nvPr/>
              </p:nvSpPr>
              <p:spPr>
                <a:xfrm>
                  <a:off x="498818" y="2543151"/>
                  <a:ext cx="510177" cy="548102"/>
                </a:xfrm>
                <a:custGeom>
                  <a:avLst/>
                  <a:gdLst/>
                  <a:ahLst/>
                  <a:cxnLst/>
                  <a:rect l="l" t="t" r="r" b="b"/>
                  <a:pathLst>
                    <a:path w="11895" h="12780" extrusionOk="0">
                      <a:moveTo>
                        <a:pt x="9277" y="1"/>
                      </a:moveTo>
                      <a:lnTo>
                        <a:pt x="9200" y="39"/>
                      </a:lnTo>
                      <a:lnTo>
                        <a:pt x="1" y="10586"/>
                      </a:lnTo>
                      <a:lnTo>
                        <a:pt x="501" y="11201"/>
                      </a:lnTo>
                      <a:lnTo>
                        <a:pt x="809" y="11548"/>
                      </a:lnTo>
                      <a:lnTo>
                        <a:pt x="1156" y="11894"/>
                      </a:lnTo>
                      <a:lnTo>
                        <a:pt x="1541" y="12202"/>
                      </a:lnTo>
                      <a:lnTo>
                        <a:pt x="1925" y="12472"/>
                      </a:lnTo>
                      <a:lnTo>
                        <a:pt x="2426" y="12779"/>
                      </a:lnTo>
                      <a:lnTo>
                        <a:pt x="11894" y="2541"/>
                      </a:lnTo>
                      <a:lnTo>
                        <a:pt x="11625" y="2541"/>
                      </a:lnTo>
                      <a:lnTo>
                        <a:pt x="11394" y="2464"/>
                      </a:lnTo>
                      <a:lnTo>
                        <a:pt x="11317" y="2426"/>
                      </a:lnTo>
                      <a:lnTo>
                        <a:pt x="11240" y="2349"/>
                      </a:lnTo>
                      <a:lnTo>
                        <a:pt x="11163" y="2195"/>
                      </a:lnTo>
                      <a:lnTo>
                        <a:pt x="11163" y="2002"/>
                      </a:lnTo>
                      <a:lnTo>
                        <a:pt x="11202" y="1810"/>
                      </a:lnTo>
                      <a:lnTo>
                        <a:pt x="11009" y="1925"/>
                      </a:lnTo>
                      <a:lnTo>
                        <a:pt x="10778" y="2041"/>
                      </a:lnTo>
                      <a:lnTo>
                        <a:pt x="10586" y="2118"/>
                      </a:lnTo>
                      <a:lnTo>
                        <a:pt x="10355" y="2118"/>
                      </a:lnTo>
                      <a:lnTo>
                        <a:pt x="10124" y="2041"/>
                      </a:lnTo>
                      <a:lnTo>
                        <a:pt x="10047" y="2002"/>
                      </a:lnTo>
                      <a:lnTo>
                        <a:pt x="9970" y="1925"/>
                      </a:lnTo>
                      <a:lnTo>
                        <a:pt x="9893" y="1771"/>
                      </a:lnTo>
                      <a:lnTo>
                        <a:pt x="9854" y="1617"/>
                      </a:lnTo>
                      <a:lnTo>
                        <a:pt x="9893" y="1425"/>
                      </a:lnTo>
                      <a:lnTo>
                        <a:pt x="9970" y="1271"/>
                      </a:lnTo>
                      <a:lnTo>
                        <a:pt x="9970" y="1271"/>
                      </a:lnTo>
                      <a:lnTo>
                        <a:pt x="9854" y="1348"/>
                      </a:lnTo>
                      <a:lnTo>
                        <a:pt x="9623" y="1348"/>
                      </a:lnTo>
                      <a:lnTo>
                        <a:pt x="9546" y="1309"/>
                      </a:lnTo>
                      <a:lnTo>
                        <a:pt x="9354" y="1194"/>
                      </a:lnTo>
                      <a:lnTo>
                        <a:pt x="9239" y="1040"/>
                      </a:lnTo>
                      <a:lnTo>
                        <a:pt x="9162" y="848"/>
                      </a:lnTo>
                      <a:lnTo>
                        <a:pt x="9162" y="655"/>
                      </a:lnTo>
                      <a:lnTo>
                        <a:pt x="9162" y="424"/>
                      </a:lnTo>
                      <a:lnTo>
                        <a:pt x="9200" y="193"/>
                      </a:lnTo>
                      <a:lnTo>
                        <a:pt x="9277"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5;p2">
                  <a:extLst>
                    <a:ext uri="{FF2B5EF4-FFF2-40B4-BE49-F238E27FC236}">
                      <a16:creationId xmlns:a16="http://schemas.microsoft.com/office/drawing/2014/main" id="{BF894EEC-599D-EBC8-95C8-6917A6890840}"/>
                    </a:ext>
                  </a:extLst>
                </p:cNvPr>
                <p:cNvSpPr/>
                <p:nvPr/>
              </p:nvSpPr>
              <p:spPr>
                <a:xfrm>
                  <a:off x="498818" y="2543151"/>
                  <a:ext cx="510177" cy="548102"/>
                </a:xfrm>
                <a:custGeom>
                  <a:avLst/>
                  <a:gdLst/>
                  <a:ahLst/>
                  <a:cxnLst/>
                  <a:rect l="l" t="t" r="r" b="b"/>
                  <a:pathLst>
                    <a:path w="11895" h="12780" fill="none" extrusionOk="0">
                      <a:moveTo>
                        <a:pt x="501" y="11201"/>
                      </a:moveTo>
                      <a:lnTo>
                        <a:pt x="501" y="11201"/>
                      </a:lnTo>
                      <a:lnTo>
                        <a:pt x="809" y="11548"/>
                      </a:lnTo>
                      <a:lnTo>
                        <a:pt x="1156" y="11894"/>
                      </a:lnTo>
                      <a:lnTo>
                        <a:pt x="1541" y="12202"/>
                      </a:lnTo>
                      <a:lnTo>
                        <a:pt x="1925" y="12472"/>
                      </a:lnTo>
                      <a:lnTo>
                        <a:pt x="1925" y="12472"/>
                      </a:lnTo>
                      <a:lnTo>
                        <a:pt x="2426" y="12779"/>
                      </a:lnTo>
                      <a:lnTo>
                        <a:pt x="11894" y="2541"/>
                      </a:lnTo>
                      <a:lnTo>
                        <a:pt x="11894" y="2541"/>
                      </a:lnTo>
                      <a:lnTo>
                        <a:pt x="11625" y="2541"/>
                      </a:lnTo>
                      <a:lnTo>
                        <a:pt x="11394" y="2464"/>
                      </a:lnTo>
                      <a:lnTo>
                        <a:pt x="11394" y="2464"/>
                      </a:lnTo>
                      <a:lnTo>
                        <a:pt x="11317" y="2426"/>
                      </a:lnTo>
                      <a:lnTo>
                        <a:pt x="11240" y="2349"/>
                      </a:lnTo>
                      <a:lnTo>
                        <a:pt x="11163" y="2195"/>
                      </a:lnTo>
                      <a:lnTo>
                        <a:pt x="11163" y="2002"/>
                      </a:lnTo>
                      <a:lnTo>
                        <a:pt x="11202" y="1810"/>
                      </a:lnTo>
                      <a:lnTo>
                        <a:pt x="11202" y="1810"/>
                      </a:lnTo>
                      <a:lnTo>
                        <a:pt x="11009" y="1925"/>
                      </a:lnTo>
                      <a:lnTo>
                        <a:pt x="10778" y="2041"/>
                      </a:lnTo>
                      <a:lnTo>
                        <a:pt x="10778" y="2041"/>
                      </a:lnTo>
                      <a:lnTo>
                        <a:pt x="10586" y="2118"/>
                      </a:lnTo>
                      <a:lnTo>
                        <a:pt x="10355" y="2118"/>
                      </a:lnTo>
                      <a:lnTo>
                        <a:pt x="10124" y="2041"/>
                      </a:lnTo>
                      <a:lnTo>
                        <a:pt x="10047" y="2002"/>
                      </a:lnTo>
                      <a:lnTo>
                        <a:pt x="9970" y="1925"/>
                      </a:lnTo>
                      <a:lnTo>
                        <a:pt x="9970" y="1925"/>
                      </a:lnTo>
                      <a:lnTo>
                        <a:pt x="9893" y="1771"/>
                      </a:lnTo>
                      <a:lnTo>
                        <a:pt x="9854" y="1617"/>
                      </a:lnTo>
                      <a:lnTo>
                        <a:pt x="9893" y="1425"/>
                      </a:lnTo>
                      <a:lnTo>
                        <a:pt x="9970" y="1271"/>
                      </a:lnTo>
                      <a:lnTo>
                        <a:pt x="9970" y="1271"/>
                      </a:lnTo>
                      <a:lnTo>
                        <a:pt x="9854" y="1348"/>
                      </a:lnTo>
                      <a:lnTo>
                        <a:pt x="9739" y="1348"/>
                      </a:lnTo>
                      <a:lnTo>
                        <a:pt x="9739" y="1348"/>
                      </a:lnTo>
                      <a:lnTo>
                        <a:pt x="9623" y="1348"/>
                      </a:lnTo>
                      <a:lnTo>
                        <a:pt x="9546" y="1309"/>
                      </a:lnTo>
                      <a:lnTo>
                        <a:pt x="9354" y="1194"/>
                      </a:lnTo>
                      <a:lnTo>
                        <a:pt x="9239" y="1040"/>
                      </a:lnTo>
                      <a:lnTo>
                        <a:pt x="9162" y="848"/>
                      </a:lnTo>
                      <a:lnTo>
                        <a:pt x="9162" y="848"/>
                      </a:lnTo>
                      <a:lnTo>
                        <a:pt x="9162" y="655"/>
                      </a:lnTo>
                      <a:lnTo>
                        <a:pt x="9162" y="424"/>
                      </a:lnTo>
                      <a:lnTo>
                        <a:pt x="9200" y="193"/>
                      </a:lnTo>
                      <a:lnTo>
                        <a:pt x="9277" y="1"/>
                      </a:lnTo>
                      <a:lnTo>
                        <a:pt x="9277" y="1"/>
                      </a:lnTo>
                      <a:lnTo>
                        <a:pt x="9200" y="39"/>
                      </a:lnTo>
                      <a:lnTo>
                        <a:pt x="1" y="10586"/>
                      </a:lnTo>
                      <a:lnTo>
                        <a:pt x="1" y="10586"/>
                      </a:lnTo>
                      <a:lnTo>
                        <a:pt x="501" y="1120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6;p2">
                  <a:extLst>
                    <a:ext uri="{FF2B5EF4-FFF2-40B4-BE49-F238E27FC236}">
                      <a16:creationId xmlns:a16="http://schemas.microsoft.com/office/drawing/2014/main" id="{FF3692B9-539F-2034-24FA-BD739D752E15}"/>
                    </a:ext>
                  </a:extLst>
                </p:cNvPr>
                <p:cNvSpPr/>
                <p:nvPr/>
              </p:nvSpPr>
              <p:spPr>
                <a:xfrm>
                  <a:off x="541751" y="2600920"/>
                  <a:ext cx="383051" cy="440798"/>
                </a:xfrm>
                <a:custGeom>
                  <a:avLst/>
                  <a:gdLst/>
                  <a:ahLst/>
                  <a:cxnLst/>
                  <a:rect l="l" t="t" r="r" b="b"/>
                  <a:pathLst>
                    <a:path w="8931" h="10278" extrusionOk="0">
                      <a:moveTo>
                        <a:pt x="8892" y="1"/>
                      </a:moveTo>
                      <a:lnTo>
                        <a:pt x="8391" y="463"/>
                      </a:lnTo>
                      <a:lnTo>
                        <a:pt x="7930" y="963"/>
                      </a:lnTo>
                      <a:lnTo>
                        <a:pt x="7044" y="1925"/>
                      </a:lnTo>
                      <a:lnTo>
                        <a:pt x="5235" y="3888"/>
                      </a:lnTo>
                      <a:lnTo>
                        <a:pt x="3503" y="5890"/>
                      </a:lnTo>
                      <a:lnTo>
                        <a:pt x="1810" y="7930"/>
                      </a:lnTo>
                      <a:lnTo>
                        <a:pt x="1" y="10239"/>
                      </a:lnTo>
                      <a:lnTo>
                        <a:pt x="1" y="10278"/>
                      </a:lnTo>
                      <a:lnTo>
                        <a:pt x="78" y="10278"/>
                      </a:lnTo>
                      <a:lnTo>
                        <a:pt x="1733" y="8199"/>
                      </a:lnTo>
                      <a:lnTo>
                        <a:pt x="3388" y="6159"/>
                      </a:lnTo>
                      <a:lnTo>
                        <a:pt x="5120" y="4158"/>
                      </a:lnTo>
                      <a:lnTo>
                        <a:pt x="6890" y="2195"/>
                      </a:lnTo>
                      <a:lnTo>
                        <a:pt x="7891" y="1117"/>
                      </a:lnTo>
                      <a:lnTo>
                        <a:pt x="8430" y="578"/>
                      </a:lnTo>
                      <a:lnTo>
                        <a:pt x="8930" y="39"/>
                      </a:lnTo>
                      <a:lnTo>
                        <a:pt x="893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7;p2">
                  <a:extLst>
                    <a:ext uri="{FF2B5EF4-FFF2-40B4-BE49-F238E27FC236}">
                      <a16:creationId xmlns:a16="http://schemas.microsoft.com/office/drawing/2014/main" id="{5B932751-42EE-0F64-9021-63B70983BA30}"/>
                    </a:ext>
                  </a:extLst>
                </p:cNvPr>
                <p:cNvSpPr/>
                <p:nvPr/>
              </p:nvSpPr>
              <p:spPr>
                <a:xfrm>
                  <a:off x="568171" y="2632314"/>
                  <a:ext cx="407798" cy="427588"/>
                </a:xfrm>
                <a:custGeom>
                  <a:avLst/>
                  <a:gdLst/>
                  <a:ahLst/>
                  <a:cxnLst/>
                  <a:rect l="l" t="t" r="r" b="b"/>
                  <a:pathLst>
                    <a:path w="9508" h="9970" extrusionOk="0">
                      <a:moveTo>
                        <a:pt x="9508" y="0"/>
                      </a:moveTo>
                      <a:lnTo>
                        <a:pt x="8507" y="924"/>
                      </a:lnTo>
                      <a:lnTo>
                        <a:pt x="7583" y="1886"/>
                      </a:lnTo>
                      <a:lnTo>
                        <a:pt x="5697" y="3811"/>
                      </a:lnTo>
                      <a:lnTo>
                        <a:pt x="3849" y="5735"/>
                      </a:lnTo>
                      <a:lnTo>
                        <a:pt x="2040" y="7660"/>
                      </a:lnTo>
                      <a:lnTo>
                        <a:pt x="0" y="9892"/>
                      </a:lnTo>
                      <a:lnTo>
                        <a:pt x="0" y="9931"/>
                      </a:lnTo>
                      <a:lnTo>
                        <a:pt x="39" y="9969"/>
                      </a:lnTo>
                      <a:lnTo>
                        <a:pt x="77" y="9969"/>
                      </a:lnTo>
                      <a:lnTo>
                        <a:pt x="1886" y="8006"/>
                      </a:lnTo>
                      <a:lnTo>
                        <a:pt x="3696" y="6043"/>
                      </a:lnTo>
                      <a:lnTo>
                        <a:pt x="5543" y="4080"/>
                      </a:lnTo>
                      <a:lnTo>
                        <a:pt x="7429" y="2156"/>
                      </a:lnTo>
                      <a:lnTo>
                        <a:pt x="8468" y="1116"/>
                      </a:lnTo>
                      <a:lnTo>
                        <a:pt x="9508"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61" name="Google Shape;29;p2">
              <a:extLst>
                <a:ext uri="{FF2B5EF4-FFF2-40B4-BE49-F238E27FC236}">
                  <a16:creationId xmlns:a16="http://schemas.microsoft.com/office/drawing/2014/main" id="{9EF6EE32-8810-F664-4057-1EE403A952F3}"/>
                </a:ext>
              </a:extLst>
            </p:cNvPr>
            <p:cNvGrpSpPr/>
            <p:nvPr/>
          </p:nvGrpSpPr>
          <p:grpSpPr>
            <a:xfrm>
              <a:off x="8603725" y="2222875"/>
              <a:ext cx="566800" cy="674575"/>
              <a:chOff x="3518425" y="1005150"/>
              <a:chExt cx="566800" cy="674575"/>
            </a:xfrm>
          </p:grpSpPr>
          <p:sp>
            <p:nvSpPr>
              <p:cNvPr id="162" name="Google Shape;30;p2">
                <a:extLst>
                  <a:ext uri="{FF2B5EF4-FFF2-40B4-BE49-F238E27FC236}">
                    <a16:creationId xmlns:a16="http://schemas.microsoft.com/office/drawing/2014/main" id="{F7139708-1373-7273-A991-5974FB718FD4}"/>
                  </a:ext>
                </a:extLst>
              </p:cNvPr>
              <p:cNvSpPr/>
              <p:nvPr/>
            </p:nvSpPr>
            <p:spPr>
              <a:xfrm>
                <a:off x="3518425" y="1005150"/>
                <a:ext cx="566800" cy="674575"/>
              </a:xfrm>
              <a:custGeom>
                <a:avLst/>
                <a:gdLst/>
                <a:ahLst/>
                <a:cxnLst/>
                <a:rect l="l" t="t" r="r" b="b"/>
                <a:pathLst>
                  <a:path w="22672" h="26983" extrusionOk="0">
                    <a:moveTo>
                      <a:pt x="5428" y="1"/>
                    </a:moveTo>
                    <a:lnTo>
                      <a:pt x="5004" y="732"/>
                    </a:lnTo>
                    <a:lnTo>
                      <a:pt x="4542" y="1579"/>
                    </a:lnTo>
                    <a:lnTo>
                      <a:pt x="4003" y="2695"/>
                    </a:lnTo>
                    <a:lnTo>
                      <a:pt x="3426" y="4004"/>
                    </a:lnTo>
                    <a:lnTo>
                      <a:pt x="2810" y="5466"/>
                    </a:lnTo>
                    <a:lnTo>
                      <a:pt x="2541" y="6275"/>
                    </a:lnTo>
                    <a:lnTo>
                      <a:pt x="2271" y="7083"/>
                    </a:lnTo>
                    <a:lnTo>
                      <a:pt x="2002" y="7891"/>
                    </a:lnTo>
                    <a:lnTo>
                      <a:pt x="1810" y="8738"/>
                    </a:lnTo>
                    <a:lnTo>
                      <a:pt x="1463" y="10085"/>
                    </a:lnTo>
                    <a:lnTo>
                      <a:pt x="1194" y="11394"/>
                    </a:lnTo>
                    <a:lnTo>
                      <a:pt x="963" y="12703"/>
                    </a:lnTo>
                    <a:lnTo>
                      <a:pt x="732" y="13934"/>
                    </a:lnTo>
                    <a:lnTo>
                      <a:pt x="424" y="16244"/>
                    </a:lnTo>
                    <a:lnTo>
                      <a:pt x="193" y="18322"/>
                    </a:lnTo>
                    <a:lnTo>
                      <a:pt x="78" y="20016"/>
                    </a:lnTo>
                    <a:lnTo>
                      <a:pt x="1" y="21324"/>
                    </a:lnTo>
                    <a:lnTo>
                      <a:pt x="1" y="22440"/>
                    </a:lnTo>
                    <a:lnTo>
                      <a:pt x="12818" y="26982"/>
                    </a:lnTo>
                    <a:lnTo>
                      <a:pt x="13010" y="26059"/>
                    </a:lnTo>
                    <a:lnTo>
                      <a:pt x="13280" y="24942"/>
                    </a:lnTo>
                    <a:lnTo>
                      <a:pt x="13703" y="23403"/>
                    </a:lnTo>
                    <a:lnTo>
                      <a:pt x="14319" y="21478"/>
                    </a:lnTo>
                    <a:lnTo>
                      <a:pt x="15089" y="19169"/>
                    </a:lnTo>
                    <a:lnTo>
                      <a:pt x="16089" y="16475"/>
                    </a:lnTo>
                    <a:lnTo>
                      <a:pt x="16667" y="15012"/>
                    </a:lnTo>
                    <a:lnTo>
                      <a:pt x="17321" y="13472"/>
                    </a:lnTo>
                    <a:lnTo>
                      <a:pt x="17744" y="12587"/>
                    </a:lnTo>
                    <a:lnTo>
                      <a:pt x="18168" y="11740"/>
                    </a:lnTo>
                    <a:lnTo>
                      <a:pt x="18591" y="10932"/>
                    </a:lnTo>
                    <a:lnTo>
                      <a:pt x="19053" y="10201"/>
                    </a:lnTo>
                    <a:lnTo>
                      <a:pt x="19515" y="9508"/>
                    </a:lnTo>
                    <a:lnTo>
                      <a:pt x="19938" y="8892"/>
                    </a:lnTo>
                    <a:lnTo>
                      <a:pt x="20785" y="7814"/>
                    </a:lnTo>
                    <a:lnTo>
                      <a:pt x="21516" y="6968"/>
                    </a:lnTo>
                    <a:lnTo>
                      <a:pt x="22132" y="6352"/>
                    </a:lnTo>
                    <a:lnTo>
                      <a:pt x="22671" y="5851"/>
                    </a:lnTo>
                    <a:lnTo>
                      <a:pt x="542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31;p2">
                <a:extLst>
                  <a:ext uri="{FF2B5EF4-FFF2-40B4-BE49-F238E27FC236}">
                    <a16:creationId xmlns:a16="http://schemas.microsoft.com/office/drawing/2014/main" id="{9C9B3B11-1B95-9CEE-0752-AA63B82950F5}"/>
                  </a:ext>
                </a:extLst>
              </p:cNvPr>
              <p:cNvSpPr/>
              <p:nvPr/>
            </p:nvSpPr>
            <p:spPr>
              <a:xfrm>
                <a:off x="3518425" y="1005150"/>
                <a:ext cx="566800" cy="674575"/>
              </a:xfrm>
              <a:custGeom>
                <a:avLst/>
                <a:gdLst/>
                <a:ahLst/>
                <a:cxnLst/>
                <a:rect l="l" t="t" r="r" b="b"/>
                <a:pathLst>
                  <a:path w="22672" h="26983" fill="none" extrusionOk="0">
                    <a:moveTo>
                      <a:pt x="12818" y="26982"/>
                    </a:moveTo>
                    <a:lnTo>
                      <a:pt x="12818" y="26982"/>
                    </a:lnTo>
                    <a:lnTo>
                      <a:pt x="13010" y="26059"/>
                    </a:lnTo>
                    <a:lnTo>
                      <a:pt x="13280" y="24942"/>
                    </a:lnTo>
                    <a:lnTo>
                      <a:pt x="13703" y="23403"/>
                    </a:lnTo>
                    <a:lnTo>
                      <a:pt x="14319" y="21478"/>
                    </a:lnTo>
                    <a:lnTo>
                      <a:pt x="15089" y="19169"/>
                    </a:lnTo>
                    <a:lnTo>
                      <a:pt x="16089" y="16475"/>
                    </a:lnTo>
                    <a:lnTo>
                      <a:pt x="16667" y="15012"/>
                    </a:lnTo>
                    <a:lnTo>
                      <a:pt x="17321" y="13472"/>
                    </a:lnTo>
                    <a:lnTo>
                      <a:pt x="17321" y="13472"/>
                    </a:lnTo>
                    <a:lnTo>
                      <a:pt x="17744" y="12587"/>
                    </a:lnTo>
                    <a:lnTo>
                      <a:pt x="18168" y="11740"/>
                    </a:lnTo>
                    <a:lnTo>
                      <a:pt x="18591" y="10932"/>
                    </a:lnTo>
                    <a:lnTo>
                      <a:pt x="19053" y="10201"/>
                    </a:lnTo>
                    <a:lnTo>
                      <a:pt x="19515" y="9508"/>
                    </a:lnTo>
                    <a:lnTo>
                      <a:pt x="19938" y="8892"/>
                    </a:lnTo>
                    <a:lnTo>
                      <a:pt x="20785" y="7814"/>
                    </a:lnTo>
                    <a:lnTo>
                      <a:pt x="21516" y="6968"/>
                    </a:lnTo>
                    <a:lnTo>
                      <a:pt x="22132" y="6352"/>
                    </a:lnTo>
                    <a:lnTo>
                      <a:pt x="22671" y="5851"/>
                    </a:lnTo>
                    <a:lnTo>
                      <a:pt x="5428" y="1"/>
                    </a:lnTo>
                    <a:lnTo>
                      <a:pt x="5428" y="1"/>
                    </a:lnTo>
                    <a:lnTo>
                      <a:pt x="5004" y="732"/>
                    </a:lnTo>
                    <a:lnTo>
                      <a:pt x="4542" y="1579"/>
                    </a:lnTo>
                    <a:lnTo>
                      <a:pt x="4003" y="2695"/>
                    </a:lnTo>
                    <a:lnTo>
                      <a:pt x="3426" y="4004"/>
                    </a:lnTo>
                    <a:lnTo>
                      <a:pt x="2810" y="5466"/>
                    </a:lnTo>
                    <a:lnTo>
                      <a:pt x="2541" y="6275"/>
                    </a:lnTo>
                    <a:lnTo>
                      <a:pt x="2271" y="7083"/>
                    </a:lnTo>
                    <a:lnTo>
                      <a:pt x="2002" y="7891"/>
                    </a:lnTo>
                    <a:lnTo>
                      <a:pt x="1810" y="8738"/>
                    </a:lnTo>
                    <a:lnTo>
                      <a:pt x="1810" y="8738"/>
                    </a:lnTo>
                    <a:lnTo>
                      <a:pt x="1463" y="10085"/>
                    </a:lnTo>
                    <a:lnTo>
                      <a:pt x="1194" y="11394"/>
                    </a:lnTo>
                    <a:lnTo>
                      <a:pt x="963" y="12703"/>
                    </a:lnTo>
                    <a:lnTo>
                      <a:pt x="732" y="13934"/>
                    </a:lnTo>
                    <a:lnTo>
                      <a:pt x="424" y="16244"/>
                    </a:lnTo>
                    <a:lnTo>
                      <a:pt x="193" y="18322"/>
                    </a:lnTo>
                    <a:lnTo>
                      <a:pt x="78" y="20016"/>
                    </a:lnTo>
                    <a:lnTo>
                      <a:pt x="1" y="21324"/>
                    </a:lnTo>
                    <a:lnTo>
                      <a:pt x="1" y="22440"/>
                    </a:lnTo>
                    <a:lnTo>
                      <a:pt x="12818" y="2698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32;p2">
                <a:extLst>
                  <a:ext uri="{FF2B5EF4-FFF2-40B4-BE49-F238E27FC236}">
                    <a16:creationId xmlns:a16="http://schemas.microsoft.com/office/drawing/2014/main" id="{213CB161-C0D5-E65E-660C-D1A3168E2EE9}"/>
                  </a:ext>
                </a:extLst>
              </p:cNvPr>
              <p:cNvSpPr/>
              <p:nvPr/>
            </p:nvSpPr>
            <p:spPr>
              <a:xfrm>
                <a:off x="3655075" y="1085025"/>
                <a:ext cx="327175" cy="102975"/>
              </a:xfrm>
              <a:custGeom>
                <a:avLst/>
                <a:gdLst/>
                <a:ahLst/>
                <a:cxnLst/>
                <a:rect l="l" t="t" r="r" b="b"/>
                <a:pathLst>
                  <a:path w="13087" h="4119" extrusionOk="0">
                    <a:moveTo>
                      <a:pt x="39" y="1"/>
                    </a:moveTo>
                    <a:lnTo>
                      <a:pt x="0" y="39"/>
                    </a:lnTo>
                    <a:lnTo>
                      <a:pt x="39" y="39"/>
                    </a:lnTo>
                    <a:lnTo>
                      <a:pt x="1309" y="385"/>
                    </a:lnTo>
                    <a:lnTo>
                      <a:pt x="2579" y="732"/>
                    </a:lnTo>
                    <a:lnTo>
                      <a:pt x="5158" y="1425"/>
                    </a:lnTo>
                    <a:lnTo>
                      <a:pt x="7698" y="2233"/>
                    </a:lnTo>
                    <a:lnTo>
                      <a:pt x="10200" y="3041"/>
                    </a:lnTo>
                    <a:lnTo>
                      <a:pt x="13010" y="4080"/>
                    </a:lnTo>
                    <a:lnTo>
                      <a:pt x="13048" y="4119"/>
                    </a:lnTo>
                    <a:lnTo>
                      <a:pt x="13087" y="4080"/>
                    </a:lnTo>
                    <a:lnTo>
                      <a:pt x="13087" y="4042"/>
                    </a:lnTo>
                    <a:lnTo>
                      <a:pt x="13087" y="4003"/>
                    </a:lnTo>
                    <a:lnTo>
                      <a:pt x="13048" y="3965"/>
                    </a:lnTo>
                    <a:lnTo>
                      <a:pt x="10546" y="3041"/>
                    </a:lnTo>
                    <a:lnTo>
                      <a:pt x="8045" y="2194"/>
                    </a:lnTo>
                    <a:lnTo>
                      <a:pt x="5504" y="1425"/>
                    </a:lnTo>
                    <a:lnTo>
                      <a:pt x="2964" y="693"/>
                    </a:lnTo>
                    <a:lnTo>
                      <a:pt x="1501" y="308"/>
                    </a:lnTo>
                    <a:lnTo>
                      <a:pt x="770" y="154"/>
                    </a:lnTo>
                    <a:lnTo>
                      <a:pt x="39"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33;p2">
                <a:extLst>
                  <a:ext uri="{FF2B5EF4-FFF2-40B4-BE49-F238E27FC236}">
                    <a16:creationId xmlns:a16="http://schemas.microsoft.com/office/drawing/2014/main" id="{9CFD7561-6BF2-2594-864C-E7E05C0DEA4D}"/>
                  </a:ext>
                </a:extLst>
              </p:cNvPr>
              <p:cNvSpPr/>
              <p:nvPr/>
            </p:nvSpPr>
            <p:spPr>
              <a:xfrm>
                <a:off x="3634850" y="1151425"/>
                <a:ext cx="306025" cy="97200"/>
              </a:xfrm>
              <a:custGeom>
                <a:avLst/>
                <a:gdLst/>
                <a:ahLst/>
                <a:cxnLst/>
                <a:rect l="l" t="t" r="r" b="b"/>
                <a:pathLst>
                  <a:path w="12241" h="3888" extrusionOk="0">
                    <a:moveTo>
                      <a:pt x="39" y="0"/>
                    </a:moveTo>
                    <a:lnTo>
                      <a:pt x="1" y="39"/>
                    </a:lnTo>
                    <a:lnTo>
                      <a:pt x="39" y="39"/>
                    </a:lnTo>
                    <a:lnTo>
                      <a:pt x="2349" y="924"/>
                    </a:lnTo>
                    <a:lnTo>
                      <a:pt x="4697" y="1732"/>
                    </a:lnTo>
                    <a:lnTo>
                      <a:pt x="7083" y="2464"/>
                    </a:lnTo>
                    <a:lnTo>
                      <a:pt x="9469" y="3156"/>
                    </a:lnTo>
                    <a:lnTo>
                      <a:pt x="12164" y="3888"/>
                    </a:lnTo>
                    <a:lnTo>
                      <a:pt x="12202" y="3888"/>
                    </a:lnTo>
                    <a:lnTo>
                      <a:pt x="12241" y="3849"/>
                    </a:lnTo>
                    <a:lnTo>
                      <a:pt x="12241" y="3811"/>
                    </a:lnTo>
                    <a:lnTo>
                      <a:pt x="12241" y="3772"/>
                    </a:lnTo>
                    <a:lnTo>
                      <a:pt x="12202" y="3734"/>
                    </a:lnTo>
                    <a:lnTo>
                      <a:pt x="9816" y="3080"/>
                    </a:lnTo>
                    <a:lnTo>
                      <a:pt x="7429" y="2387"/>
                    </a:lnTo>
                    <a:lnTo>
                      <a:pt x="5043" y="1694"/>
                    </a:lnTo>
                    <a:lnTo>
                      <a:pt x="2695" y="924"/>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34;p2">
                <a:extLst>
                  <a:ext uri="{FF2B5EF4-FFF2-40B4-BE49-F238E27FC236}">
                    <a16:creationId xmlns:a16="http://schemas.microsoft.com/office/drawing/2014/main" id="{1C34BC77-93DB-E1A3-4889-4744F364C46F}"/>
                  </a:ext>
                </a:extLst>
              </p:cNvPr>
              <p:cNvSpPr/>
              <p:nvPr/>
            </p:nvSpPr>
            <p:spPr>
              <a:xfrm>
                <a:off x="3611775" y="1229350"/>
                <a:ext cx="293500" cy="110700"/>
              </a:xfrm>
              <a:custGeom>
                <a:avLst/>
                <a:gdLst/>
                <a:ahLst/>
                <a:cxnLst/>
                <a:rect l="l" t="t" r="r" b="b"/>
                <a:pathLst>
                  <a:path w="11740" h="4428" extrusionOk="0">
                    <a:moveTo>
                      <a:pt x="0" y="1"/>
                    </a:moveTo>
                    <a:lnTo>
                      <a:pt x="0" y="39"/>
                    </a:lnTo>
                    <a:lnTo>
                      <a:pt x="2232" y="1002"/>
                    </a:lnTo>
                    <a:lnTo>
                      <a:pt x="4465" y="1887"/>
                    </a:lnTo>
                    <a:lnTo>
                      <a:pt x="6736" y="2734"/>
                    </a:lnTo>
                    <a:lnTo>
                      <a:pt x="9045" y="3542"/>
                    </a:lnTo>
                    <a:lnTo>
                      <a:pt x="10354" y="4004"/>
                    </a:lnTo>
                    <a:lnTo>
                      <a:pt x="11008" y="4235"/>
                    </a:lnTo>
                    <a:lnTo>
                      <a:pt x="11663" y="4427"/>
                    </a:lnTo>
                    <a:lnTo>
                      <a:pt x="11701" y="4389"/>
                    </a:lnTo>
                    <a:lnTo>
                      <a:pt x="11740" y="4350"/>
                    </a:lnTo>
                    <a:lnTo>
                      <a:pt x="11740" y="4312"/>
                    </a:lnTo>
                    <a:lnTo>
                      <a:pt x="11701" y="4273"/>
                    </a:lnTo>
                    <a:lnTo>
                      <a:pt x="10546" y="3888"/>
                    </a:lnTo>
                    <a:lnTo>
                      <a:pt x="9392" y="3542"/>
                    </a:lnTo>
                    <a:lnTo>
                      <a:pt x="7121" y="2734"/>
                    </a:lnTo>
                    <a:lnTo>
                      <a:pt x="4850" y="1887"/>
                    </a:lnTo>
                    <a:lnTo>
                      <a:pt x="2579" y="1040"/>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35;p2">
                <a:extLst>
                  <a:ext uri="{FF2B5EF4-FFF2-40B4-BE49-F238E27FC236}">
                    <a16:creationId xmlns:a16="http://schemas.microsoft.com/office/drawing/2014/main" id="{1C645B2E-CFBA-D551-BAF7-0D376FA71422}"/>
                  </a:ext>
                </a:extLst>
              </p:cNvPr>
              <p:cNvSpPr/>
              <p:nvPr/>
            </p:nvSpPr>
            <p:spPr>
              <a:xfrm>
                <a:off x="3596375" y="1303450"/>
                <a:ext cx="278100" cy="95300"/>
              </a:xfrm>
              <a:custGeom>
                <a:avLst/>
                <a:gdLst/>
                <a:ahLst/>
                <a:cxnLst/>
                <a:rect l="l" t="t" r="r" b="b"/>
                <a:pathLst>
                  <a:path w="11124" h="3812" extrusionOk="0">
                    <a:moveTo>
                      <a:pt x="0" y="1"/>
                    </a:moveTo>
                    <a:lnTo>
                      <a:pt x="0" y="39"/>
                    </a:lnTo>
                    <a:lnTo>
                      <a:pt x="2156" y="809"/>
                    </a:lnTo>
                    <a:lnTo>
                      <a:pt x="4273" y="1540"/>
                    </a:lnTo>
                    <a:lnTo>
                      <a:pt x="8622" y="3003"/>
                    </a:lnTo>
                    <a:lnTo>
                      <a:pt x="9854" y="3388"/>
                    </a:lnTo>
                    <a:lnTo>
                      <a:pt x="11047" y="3811"/>
                    </a:lnTo>
                    <a:lnTo>
                      <a:pt x="11124" y="3811"/>
                    </a:lnTo>
                    <a:lnTo>
                      <a:pt x="11124" y="3773"/>
                    </a:lnTo>
                    <a:lnTo>
                      <a:pt x="11124" y="3734"/>
                    </a:lnTo>
                    <a:lnTo>
                      <a:pt x="11085" y="3696"/>
                    </a:lnTo>
                    <a:lnTo>
                      <a:pt x="8930" y="2964"/>
                    </a:lnTo>
                    <a:lnTo>
                      <a:pt x="6813" y="2233"/>
                    </a:lnTo>
                    <a:lnTo>
                      <a:pt x="2464" y="809"/>
                    </a:lnTo>
                    <a:lnTo>
                      <a:pt x="1232" y="386"/>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36;p2">
                <a:extLst>
                  <a:ext uri="{FF2B5EF4-FFF2-40B4-BE49-F238E27FC236}">
                    <a16:creationId xmlns:a16="http://schemas.microsoft.com/office/drawing/2014/main" id="{EBA4AA60-735E-FC80-1B79-6BD6A0BC98C7}"/>
                  </a:ext>
                </a:extLst>
              </p:cNvPr>
              <p:cNvSpPr/>
              <p:nvPr/>
            </p:nvSpPr>
            <p:spPr>
              <a:xfrm>
                <a:off x="3584825" y="1392950"/>
                <a:ext cx="273300" cy="70275"/>
              </a:xfrm>
              <a:custGeom>
                <a:avLst/>
                <a:gdLst/>
                <a:ahLst/>
                <a:cxnLst/>
                <a:rect l="l" t="t" r="r" b="b"/>
                <a:pathLst>
                  <a:path w="10932" h="2811" extrusionOk="0">
                    <a:moveTo>
                      <a:pt x="0" y="0"/>
                    </a:moveTo>
                    <a:lnTo>
                      <a:pt x="0" y="39"/>
                    </a:lnTo>
                    <a:lnTo>
                      <a:pt x="4196" y="1155"/>
                    </a:lnTo>
                    <a:lnTo>
                      <a:pt x="8430" y="2194"/>
                    </a:lnTo>
                    <a:lnTo>
                      <a:pt x="9623" y="2502"/>
                    </a:lnTo>
                    <a:lnTo>
                      <a:pt x="10855" y="2810"/>
                    </a:lnTo>
                    <a:lnTo>
                      <a:pt x="10893" y="2772"/>
                    </a:lnTo>
                    <a:lnTo>
                      <a:pt x="10932" y="2733"/>
                    </a:lnTo>
                    <a:lnTo>
                      <a:pt x="10932" y="2695"/>
                    </a:lnTo>
                    <a:lnTo>
                      <a:pt x="10893" y="2656"/>
                    </a:lnTo>
                    <a:lnTo>
                      <a:pt x="9815" y="2387"/>
                    </a:lnTo>
                    <a:lnTo>
                      <a:pt x="8776" y="2156"/>
                    </a:lnTo>
                    <a:lnTo>
                      <a:pt x="6621" y="1617"/>
                    </a:lnTo>
                    <a:lnTo>
                      <a:pt x="2425" y="578"/>
                    </a:lnTo>
                    <a:lnTo>
                      <a:pt x="0"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37;p2">
                <a:extLst>
                  <a:ext uri="{FF2B5EF4-FFF2-40B4-BE49-F238E27FC236}">
                    <a16:creationId xmlns:a16="http://schemas.microsoft.com/office/drawing/2014/main" id="{A5D869A5-ED6B-6B44-3FED-062125279D11}"/>
                  </a:ext>
                </a:extLst>
              </p:cNvPr>
              <p:cNvSpPr/>
              <p:nvPr/>
            </p:nvSpPr>
            <p:spPr>
              <a:xfrm>
                <a:off x="3575200" y="1459350"/>
                <a:ext cx="266575" cy="73150"/>
              </a:xfrm>
              <a:custGeom>
                <a:avLst/>
                <a:gdLst/>
                <a:ahLst/>
                <a:cxnLst/>
                <a:rect l="l" t="t" r="r" b="b"/>
                <a:pathLst>
                  <a:path w="10663" h="2926" extrusionOk="0">
                    <a:moveTo>
                      <a:pt x="39" y="0"/>
                    </a:moveTo>
                    <a:lnTo>
                      <a:pt x="0" y="39"/>
                    </a:lnTo>
                    <a:lnTo>
                      <a:pt x="4157" y="1193"/>
                    </a:lnTo>
                    <a:lnTo>
                      <a:pt x="8276" y="2271"/>
                    </a:lnTo>
                    <a:lnTo>
                      <a:pt x="10585" y="2887"/>
                    </a:lnTo>
                    <a:lnTo>
                      <a:pt x="10624" y="2925"/>
                    </a:lnTo>
                    <a:lnTo>
                      <a:pt x="10662" y="2887"/>
                    </a:lnTo>
                    <a:lnTo>
                      <a:pt x="10662" y="2848"/>
                    </a:lnTo>
                    <a:lnTo>
                      <a:pt x="10662" y="2771"/>
                    </a:lnTo>
                    <a:lnTo>
                      <a:pt x="10624" y="2771"/>
                    </a:lnTo>
                    <a:lnTo>
                      <a:pt x="8584" y="2194"/>
                    </a:lnTo>
                    <a:lnTo>
                      <a:pt x="6544" y="1655"/>
                    </a:lnTo>
                    <a:lnTo>
                      <a:pt x="2425" y="577"/>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38;p2">
                <a:extLst>
                  <a:ext uri="{FF2B5EF4-FFF2-40B4-BE49-F238E27FC236}">
                    <a16:creationId xmlns:a16="http://schemas.microsoft.com/office/drawing/2014/main" id="{2197BC21-AF98-AF64-221F-E3931327CDDB}"/>
                  </a:ext>
                </a:extLst>
              </p:cNvPr>
              <p:cNvSpPr/>
              <p:nvPr/>
            </p:nvSpPr>
            <p:spPr>
              <a:xfrm>
                <a:off x="3571350" y="1532475"/>
                <a:ext cx="231925" cy="95275"/>
              </a:xfrm>
              <a:custGeom>
                <a:avLst/>
                <a:gdLst/>
                <a:ahLst/>
                <a:cxnLst/>
                <a:rect l="l" t="t" r="r" b="b"/>
                <a:pathLst>
                  <a:path w="9277" h="3811" extrusionOk="0">
                    <a:moveTo>
                      <a:pt x="0" y="0"/>
                    </a:moveTo>
                    <a:lnTo>
                      <a:pt x="0" y="39"/>
                    </a:lnTo>
                    <a:lnTo>
                      <a:pt x="1771" y="732"/>
                    </a:lnTo>
                    <a:lnTo>
                      <a:pt x="3542" y="1424"/>
                    </a:lnTo>
                    <a:lnTo>
                      <a:pt x="7121" y="2926"/>
                    </a:lnTo>
                    <a:lnTo>
                      <a:pt x="9161" y="3811"/>
                    </a:lnTo>
                    <a:lnTo>
                      <a:pt x="9238" y="3811"/>
                    </a:lnTo>
                    <a:lnTo>
                      <a:pt x="9277" y="3772"/>
                    </a:lnTo>
                    <a:lnTo>
                      <a:pt x="9277" y="3695"/>
                    </a:lnTo>
                    <a:lnTo>
                      <a:pt x="9238" y="3695"/>
                    </a:lnTo>
                    <a:lnTo>
                      <a:pt x="5697" y="2156"/>
                    </a:lnTo>
                    <a:lnTo>
                      <a:pt x="3888" y="1463"/>
                    </a:lnTo>
                    <a:lnTo>
                      <a:pt x="2117" y="732"/>
                    </a:lnTo>
                    <a:lnTo>
                      <a:pt x="1078" y="347"/>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1" name="Google Shape;39;p2">
              <a:extLst>
                <a:ext uri="{FF2B5EF4-FFF2-40B4-BE49-F238E27FC236}">
                  <a16:creationId xmlns:a16="http://schemas.microsoft.com/office/drawing/2014/main" id="{13E6AF11-30DA-3FD1-1F0E-9147074F33CB}"/>
                </a:ext>
              </a:extLst>
            </p:cNvPr>
            <p:cNvGrpSpPr/>
            <p:nvPr/>
          </p:nvGrpSpPr>
          <p:grpSpPr>
            <a:xfrm>
              <a:off x="6313410" y="4752216"/>
              <a:ext cx="377798" cy="753191"/>
              <a:chOff x="6315235" y="4617591"/>
              <a:chExt cx="377798" cy="753191"/>
            </a:xfrm>
          </p:grpSpPr>
          <p:sp>
            <p:nvSpPr>
              <p:cNvPr id="172" name="Google Shape;40;p2">
                <a:extLst>
                  <a:ext uri="{FF2B5EF4-FFF2-40B4-BE49-F238E27FC236}">
                    <a16:creationId xmlns:a16="http://schemas.microsoft.com/office/drawing/2014/main" id="{71BDEB43-094E-0522-F558-60A985907704}"/>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73" name="Google Shape;41;p2">
                <a:extLst>
                  <a:ext uri="{FF2B5EF4-FFF2-40B4-BE49-F238E27FC236}">
                    <a16:creationId xmlns:a16="http://schemas.microsoft.com/office/drawing/2014/main" id="{85777EEF-E455-380F-1D37-29BA4C752EC0}"/>
                  </a:ext>
                </a:extLst>
              </p:cNvPr>
              <p:cNvGrpSpPr/>
              <p:nvPr/>
            </p:nvGrpSpPr>
            <p:grpSpPr>
              <a:xfrm rot="448428">
                <a:off x="6360882" y="4633902"/>
                <a:ext cx="286503" cy="720582"/>
                <a:chOff x="1964400" y="3727350"/>
                <a:chExt cx="160700" cy="404175"/>
              </a:xfrm>
            </p:grpSpPr>
            <p:sp>
              <p:nvSpPr>
                <p:cNvPr id="174" name="Google Shape;42;p2">
                  <a:extLst>
                    <a:ext uri="{FF2B5EF4-FFF2-40B4-BE49-F238E27FC236}">
                      <a16:creationId xmlns:a16="http://schemas.microsoft.com/office/drawing/2014/main" id="{BB64F22C-EB7E-BEAE-F0EE-FA6278479E8D}"/>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43;p2">
                  <a:extLst>
                    <a:ext uri="{FF2B5EF4-FFF2-40B4-BE49-F238E27FC236}">
                      <a16:creationId xmlns:a16="http://schemas.microsoft.com/office/drawing/2014/main" id="{1AD330E4-1347-28F4-965E-D4C6A28475A4}"/>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44;p2">
                  <a:extLst>
                    <a:ext uri="{FF2B5EF4-FFF2-40B4-BE49-F238E27FC236}">
                      <a16:creationId xmlns:a16="http://schemas.microsoft.com/office/drawing/2014/main" id="{67DC3680-8032-FF8A-5299-D31E78ACB6BF}"/>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5;p2">
                  <a:extLst>
                    <a:ext uri="{FF2B5EF4-FFF2-40B4-BE49-F238E27FC236}">
                      <a16:creationId xmlns:a16="http://schemas.microsoft.com/office/drawing/2014/main" id="{12A3D50F-A001-DE6F-F5FC-3C35668E5D1E}"/>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6;p2">
                  <a:extLst>
                    <a:ext uri="{FF2B5EF4-FFF2-40B4-BE49-F238E27FC236}">
                      <a16:creationId xmlns:a16="http://schemas.microsoft.com/office/drawing/2014/main" id="{EFDA83F5-1C45-6FF7-26AB-F893F0B6ADBA}"/>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7;p2">
                  <a:extLst>
                    <a:ext uri="{FF2B5EF4-FFF2-40B4-BE49-F238E27FC236}">
                      <a16:creationId xmlns:a16="http://schemas.microsoft.com/office/drawing/2014/main" id="{A7F15B18-0A2C-F5A3-AFCB-3585C9DAA25F}"/>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8;p2">
                  <a:extLst>
                    <a:ext uri="{FF2B5EF4-FFF2-40B4-BE49-F238E27FC236}">
                      <a16:creationId xmlns:a16="http://schemas.microsoft.com/office/drawing/2014/main" id="{365CF449-9035-F244-DF69-5B728B968917}"/>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9;p2">
                  <a:extLst>
                    <a:ext uri="{FF2B5EF4-FFF2-40B4-BE49-F238E27FC236}">
                      <a16:creationId xmlns:a16="http://schemas.microsoft.com/office/drawing/2014/main" id="{10DC4E2E-CB6B-427B-2A00-E6A663DA851B}"/>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50;p2">
                  <a:extLst>
                    <a:ext uri="{FF2B5EF4-FFF2-40B4-BE49-F238E27FC236}">
                      <a16:creationId xmlns:a16="http://schemas.microsoft.com/office/drawing/2014/main" id="{C11F83C6-A52B-88B2-73AA-5BE2937D2C8A}"/>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51;p2">
                  <a:extLst>
                    <a:ext uri="{FF2B5EF4-FFF2-40B4-BE49-F238E27FC236}">
                      <a16:creationId xmlns:a16="http://schemas.microsoft.com/office/drawing/2014/main" id="{827824DF-2212-FC0B-078C-685D7A05FAFE}"/>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52;p2">
                  <a:extLst>
                    <a:ext uri="{FF2B5EF4-FFF2-40B4-BE49-F238E27FC236}">
                      <a16:creationId xmlns:a16="http://schemas.microsoft.com/office/drawing/2014/main" id="{900C7875-E1E2-590F-EAB6-211A9B73045A}"/>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53;p2">
                  <a:extLst>
                    <a:ext uri="{FF2B5EF4-FFF2-40B4-BE49-F238E27FC236}">
                      <a16:creationId xmlns:a16="http://schemas.microsoft.com/office/drawing/2014/main" id="{2DC13F5E-4F08-ECC5-B42F-36207F4F446F}"/>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54;p2">
                  <a:extLst>
                    <a:ext uri="{FF2B5EF4-FFF2-40B4-BE49-F238E27FC236}">
                      <a16:creationId xmlns:a16="http://schemas.microsoft.com/office/drawing/2014/main" id="{DE44D917-D1EC-43F0-2DBA-9FFAED3CE7FD}"/>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55;p2">
                  <a:extLst>
                    <a:ext uri="{FF2B5EF4-FFF2-40B4-BE49-F238E27FC236}">
                      <a16:creationId xmlns:a16="http://schemas.microsoft.com/office/drawing/2014/main" id="{9E6DDA4E-A0CA-78FD-40C9-00CA5868A214}"/>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56;p2">
                  <a:extLst>
                    <a:ext uri="{FF2B5EF4-FFF2-40B4-BE49-F238E27FC236}">
                      <a16:creationId xmlns:a16="http://schemas.microsoft.com/office/drawing/2014/main" id="{C7250F40-9F30-A3C2-69E6-8C8017E73758}"/>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89" name="Google Shape;85;p2">
              <a:extLst>
                <a:ext uri="{FF2B5EF4-FFF2-40B4-BE49-F238E27FC236}">
                  <a16:creationId xmlns:a16="http://schemas.microsoft.com/office/drawing/2014/main" id="{952D7085-DFBA-18C2-5DBE-205762238A67}"/>
                </a:ext>
              </a:extLst>
            </p:cNvPr>
            <p:cNvGrpSpPr/>
            <p:nvPr/>
          </p:nvGrpSpPr>
          <p:grpSpPr>
            <a:xfrm rot="-789726">
              <a:off x="5884491" y="4558209"/>
              <a:ext cx="377786" cy="753168"/>
              <a:chOff x="6315235" y="4617591"/>
              <a:chExt cx="377798" cy="753191"/>
            </a:xfrm>
          </p:grpSpPr>
          <p:sp>
            <p:nvSpPr>
              <p:cNvPr id="190" name="Google Shape;86;p2">
                <a:extLst>
                  <a:ext uri="{FF2B5EF4-FFF2-40B4-BE49-F238E27FC236}">
                    <a16:creationId xmlns:a16="http://schemas.microsoft.com/office/drawing/2014/main" id="{A9F21942-EFA1-D1EE-5C09-A4910706D254}"/>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91" name="Google Shape;87;p2">
                <a:extLst>
                  <a:ext uri="{FF2B5EF4-FFF2-40B4-BE49-F238E27FC236}">
                    <a16:creationId xmlns:a16="http://schemas.microsoft.com/office/drawing/2014/main" id="{98132FEA-06C5-7FC9-2F74-BB3ED880217F}"/>
                  </a:ext>
                </a:extLst>
              </p:cNvPr>
              <p:cNvGrpSpPr/>
              <p:nvPr/>
            </p:nvGrpSpPr>
            <p:grpSpPr>
              <a:xfrm rot="448428">
                <a:off x="6360882" y="4633902"/>
                <a:ext cx="286503" cy="720582"/>
                <a:chOff x="1964400" y="3727350"/>
                <a:chExt cx="160700" cy="404175"/>
              </a:xfrm>
            </p:grpSpPr>
            <p:sp>
              <p:nvSpPr>
                <p:cNvPr id="192" name="Google Shape;88;p2">
                  <a:extLst>
                    <a:ext uri="{FF2B5EF4-FFF2-40B4-BE49-F238E27FC236}">
                      <a16:creationId xmlns:a16="http://schemas.microsoft.com/office/drawing/2014/main" id="{42E1C2E8-AB86-9F5B-1B20-803023718D58}"/>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89;p2">
                  <a:extLst>
                    <a:ext uri="{FF2B5EF4-FFF2-40B4-BE49-F238E27FC236}">
                      <a16:creationId xmlns:a16="http://schemas.microsoft.com/office/drawing/2014/main" id="{4CFA4695-59AD-0C96-92C3-C30B2DB6DC88}"/>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90;p2">
                  <a:extLst>
                    <a:ext uri="{FF2B5EF4-FFF2-40B4-BE49-F238E27FC236}">
                      <a16:creationId xmlns:a16="http://schemas.microsoft.com/office/drawing/2014/main" id="{78099E2B-A3CC-9693-C134-E06232C384FF}"/>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91;p2">
                  <a:extLst>
                    <a:ext uri="{FF2B5EF4-FFF2-40B4-BE49-F238E27FC236}">
                      <a16:creationId xmlns:a16="http://schemas.microsoft.com/office/drawing/2014/main" id="{99921563-97E7-3718-030F-0D64A1AF661A}"/>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92;p2">
                  <a:extLst>
                    <a:ext uri="{FF2B5EF4-FFF2-40B4-BE49-F238E27FC236}">
                      <a16:creationId xmlns:a16="http://schemas.microsoft.com/office/drawing/2014/main" id="{2943EF01-D0EB-FD56-649B-1F3836B52DF6}"/>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93;p2">
                  <a:extLst>
                    <a:ext uri="{FF2B5EF4-FFF2-40B4-BE49-F238E27FC236}">
                      <a16:creationId xmlns:a16="http://schemas.microsoft.com/office/drawing/2014/main" id="{AB59F938-5EEE-2BB5-717A-0E634D2C9071}"/>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94;p2">
                  <a:extLst>
                    <a:ext uri="{FF2B5EF4-FFF2-40B4-BE49-F238E27FC236}">
                      <a16:creationId xmlns:a16="http://schemas.microsoft.com/office/drawing/2014/main" id="{17BD20F2-3C1D-4ED2-BFEC-91DBAB90F884}"/>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95;p2">
                  <a:extLst>
                    <a:ext uri="{FF2B5EF4-FFF2-40B4-BE49-F238E27FC236}">
                      <a16:creationId xmlns:a16="http://schemas.microsoft.com/office/drawing/2014/main" id="{7BBB317A-DE67-FF78-1EBC-3ADAC5FDBC60}"/>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96;p2">
                  <a:extLst>
                    <a:ext uri="{FF2B5EF4-FFF2-40B4-BE49-F238E27FC236}">
                      <a16:creationId xmlns:a16="http://schemas.microsoft.com/office/drawing/2014/main" id="{C8065D5E-F21C-346D-1AE3-4F0A419DABBB}"/>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97;p2">
                  <a:extLst>
                    <a:ext uri="{FF2B5EF4-FFF2-40B4-BE49-F238E27FC236}">
                      <a16:creationId xmlns:a16="http://schemas.microsoft.com/office/drawing/2014/main" id="{42B62287-18B4-C9E5-B865-C68D19D7462B}"/>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98;p2">
                  <a:extLst>
                    <a:ext uri="{FF2B5EF4-FFF2-40B4-BE49-F238E27FC236}">
                      <a16:creationId xmlns:a16="http://schemas.microsoft.com/office/drawing/2014/main" id="{7433EF8C-1C18-D58C-7F05-C06AFC230D31}"/>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99;p2">
                  <a:extLst>
                    <a:ext uri="{FF2B5EF4-FFF2-40B4-BE49-F238E27FC236}">
                      <a16:creationId xmlns:a16="http://schemas.microsoft.com/office/drawing/2014/main" id="{6B29AF50-4182-17C4-C2BB-CC682792C74C}"/>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00;p2">
                  <a:extLst>
                    <a:ext uri="{FF2B5EF4-FFF2-40B4-BE49-F238E27FC236}">
                      <a16:creationId xmlns:a16="http://schemas.microsoft.com/office/drawing/2014/main" id="{5F4DBFF1-C630-5848-42A9-444E422FD7C3}"/>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01;p2">
                  <a:extLst>
                    <a:ext uri="{FF2B5EF4-FFF2-40B4-BE49-F238E27FC236}">
                      <a16:creationId xmlns:a16="http://schemas.microsoft.com/office/drawing/2014/main" id="{7FA89F1F-E27B-0C1E-A6E0-CE56E01C5EF1}"/>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102;p2">
                  <a:extLst>
                    <a:ext uri="{FF2B5EF4-FFF2-40B4-BE49-F238E27FC236}">
                      <a16:creationId xmlns:a16="http://schemas.microsoft.com/office/drawing/2014/main" id="{8FCF4B33-1FD0-92AF-921D-A301DCCA463A}"/>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07" name="Google Shape;103;p2">
              <a:extLst>
                <a:ext uri="{FF2B5EF4-FFF2-40B4-BE49-F238E27FC236}">
                  <a16:creationId xmlns:a16="http://schemas.microsoft.com/office/drawing/2014/main" id="{1B2DC834-0B99-C336-35AA-CAAD4C261559}"/>
                </a:ext>
              </a:extLst>
            </p:cNvPr>
            <p:cNvGrpSpPr/>
            <p:nvPr/>
          </p:nvGrpSpPr>
          <p:grpSpPr>
            <a:xfrm rot="-1389297">
              <a:off x="5584123" y="4796166"/>
              <a:ext cx="377779" cy="753155"/>
              <a:chOff x="6315235" y="4617591"/>
              <a:chExt cx="377798" cy="753191"/>
            </a:xfrm>
          </p:grpSpPr>
          <p:sp>
            <p:nvSpPr>
              <p:cNvPr id="208" name="Google Shape;104;p2">
                <a:extLst>
                  <a:ext uri="{FF2B5EF4-FFF2-40B4-BE49-F238E27FC236}">
                    <a16:creationId xmlns:a16="http://schemas.microsoft.com/office/drawing/2014/main" id="{F153F635-253F-F350-54D9-EEC565A6A47C}"/>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09" name="Google Shape;105;p2">
                <a:extLst>
                  <a:ext uri="{FF2B5EF4-FFF2-40B4-BE49-F238E27FC236}">
                    <a16:creationId xmlns:a16="http://schemas.microsoft.com/office/drawing/2014/main" id="{C04FAB44-861A-3DB1-2BDE-6E3095F06D55}"/>
                  </a:ext>
                </a:extLst>
              </p:cNvPr>
              <p:cNvGrpSpPr/>
              <p:nvPr/>
            </p:nvGrpSpPr>
            <p:grpSpPr>
              <a:xfrm rot="448428">
                <a:off x="6360882" y="4633902"/>
                <a:ext cx="286503" cy="720582"/>
                <a:chOff x="1964400" y="3727350"/>
                <a:chExt cx="160700" cy="404175"/>
              </a:xfrm>
            </p:grpSpPr>
            <p:sp>
              <p:nvSpPr>
                <p:cNvPr id="210" name="Google Shape;106;p2">
                  <a:extLst>
                    <a:ext uri="{FF2B5EF4-FFF2-40B4-BE49-F238E27FC236}">
                      <a16:creationId xmlns:a16="http://schemas.microsoft.com/office/drawing/2014/main" id="{9BFAEE4E-C4C2-A262-A0CE-0DA0FFA9DFBD}"/>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107;p2">
                  <a:extLst>
                    <a:ext uri="{FF2B5EF4-FFF2-40B4-BE49-F238E27FC236}">
                      <a16:creationId xmlns:a16="http://schemas.microsoft.com/office/drawing/2014/main" id="{5EFA8D0E-5189-D47F-DDED-32ADBA690AFC}"/>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08;p2">
                  <a:extLst>
                    <a:ext uri="{FF2B5EF4-FFF2-40B4-BE49-F238E27FC236}">
                      <a16:creationId xmlns:a16="http://schemas.microsoft.com/office/drawing/2014/main" id="{6D582BC7-B562-E815-3659-3F16CE7BDFA8}"/>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109;p2">
                  <a:extLst>
                    <a:ext uri="{FF2B5EF4-FFF2-40B4-BE49-F238E27FC236}">
                      <a16:creationId xmlns:a16="http://schemas.microsoft.com/office/drawing/2014/main" id="{F080B6AA-8351-91F2-CED1-F4F67BEE4076}"/>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110;p2">
                  <a:extLst>
                    <a:ext uri="{FF2B5EF4-FFF2-40B4-BE49-F238E27FC236}">
                      <a16:creationId xmlns:a16="http://schemas.microsoft.com/office/drawing/2014/main" id="{B1585871-0512-CE34-49ED-9BBD00E0745D}"/>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111;p2">
                  <a:extLst>
                    <a:ext uri="{FF2B5EF4-FFF2-40B4-BE49-F238E27FC236}">
                      <a16:creationId xmlns:a16="http://schemas.microsoft.com/office/drawing/2014/main" id="{36F5F143-8074-ACC0-264B-94A8DE88829B}"/>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112;p2">
                  <a:extLst>
                    <a:ext uri="{FF2B5EF4-FFF2-40B4-BE49-F238E27FC236}">
                      <a16:creationId xmlns:a16="http://schemas.microsoft.com/office/drawing/2014/main" id="{C0B59A6F-C3F2-0DBF-30EF-EDFBD93F3076}"/>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113;p2">
                  <a:extLst>
                    <a:ext uri="{FF2B5EF4-FFF2-40B4-BE49-F238E27FC236}">
                      <a16:creationId xmlns:a16="http://schemas.microsoft.com/office/drawing/2014/main" id="{36B7456A-CDB8-33AB-F97E-E8FDE6E3BE54}"/>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114;p2">
                  <a:extLst>
                    <a:ext uri="{FF2B5EF4-FFF2-40B4-BE49-F238E27FC236}">
                      <a16:creationId xmlns:a16="http://schemas.microsoft.com/office/drawing/2014/main" id="{BAD59A85-95C9-B48C-2A31-5FA07FED49B6}"/>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115;p2">
                  <a:extLst>
                    <a:ext uri="{FF2B5EF4-FFF2-40B4-BE49-F238E27FC236}">
                      <a16:creationId xmlns:a16="http://schemas.microsoft.com/office/drawing/2014/main" id="{B77198B2-DA43-066E-A60E-03EDA1EDBA95}"/>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116;p2">
                  <a:extLst>
                    <a:ext uri="{FF2B5EF4-FFF2-40B4-BE49-F238E27FC236}">
                      <a16:creationId xmlns:a16="http://schemas.microsoft.com/office/drawing/2014/main" id="{629D4649-04F8-7C6B-0969-E0F37D1A82E8}"/>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117;p2">
                  <a:extLst>
                    <a:ext uri="{FF2B5EF4-FFF2-40B4-BE49-F238E27FC236}">
                      <a16:creationId xmlns:a16="http://schemas.microsoft.com/office/drawing/2014/main" id="{2FA71E65-49A0-612F-8018-F6CC6BAA9E43}"/>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118;p2">
                  <a:extLst>
                    <a:ext uri="{FF2B5EF4-FFF2-40B4-BE49-F238E27FC236}">
                      <a16:creationId xmlns:a16="http://schemas.microsoft.com/office/drawing/2014/main" id="{DDB5C8EC-EDB8-E20A-9149-4AA5D97EB6E6}"/>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119;p2">
                  <a:extLst>
                    <a:ext uri="{FF2B5EF4-FFF2-40B4-BE49-F238E27FC236}">
                      <a16:creationId xmlns:a16="http://schemas.microsoft.com/office/drawing/2014/main" id="{5A963E4C-5AFB-348C-4EDC-04CBB47F70BC}"/>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120;p2">
                  <a:extLst>
                    <a:ext uri="{FF2B5EF4-FFF2-40B4-BE49-F238E27FC236}">
                      <a16:creationId xmlns:a16="http://schemas.microsoft.com/office/drawing/2014/main" id="{70EDF9A3-0146-CEF5-7362-08E03A4BCBEB}"/>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25" name="Google Shape;1476;p36">
              <a:extLst>
                <a:ext uri="{FF2B5EF4-FFF2-40B4-BE49-F238E27FC236}">
                  <a16:creationId xmlns:a16="http://schemas.microsoft.com/office/drawing/2014/main" id="{9A34582A-592E-C275-9AFB-87D9CD8CC748}"/>
                </a:ext>
              </a:extLst>
            </p:cNvPr>
            <p:cNvGrpSpPr/>
            <p:nvPr/>
          </p:nvGrpSpPr>
          <p:grpSpPr>
            <a:xfrm>
              <a:off x="6313400" y="2305135"/>
              <a:ext cx="2039070" cy="2948129"/>
              <a:chOff x="6313400" y="2305135"/>
              <a:chExt cx="2039070" cy="2948129"/>
            </a:xfrm>
          </p:grpSpPr>
          <p:sp>
            <p:nvSpPr>
              <p:cNvPr id="226" name="Google Shape;1477;p36">
                <a:extLst>
                  <a:ext uri="{FF2B5EF4-FFF2-40B4-BE49-F238E27FC236}">
                    <a16:creationId xmlns:a16="http://schemas.microsoft.com/office/drawing/2014/main" id="{DF32ADDB-40CA-5E0E-AF87-2A4FA9AE8CE3}"/>
                  </a:ext>
                </a:extLst>
              </p:cNvPr>
              <p:cNvSpPr/>
              <p:nvPr/>
            </p:nvSpPr>
            <p:spPr>
              <a:xfrm>
                <a:off x="6313400" y="2307038"/>
                <a:ext cx="2039070" cy="2944333"/>
              </a:xfrm>
              <a:custGeom>
                <a:avLst/>
                <a:gdLst/>
                <a:ahLst/>
                <a:cxnLst/>
                <a:rect l="l" t="t" r="r" b="b"/>
                <a:pathLst>
                  <a:path w="34950" h="50616" extrusionOk="0">
                    <a:moveTo>
                      <a:pt x="6775" y="14127"/>
                    </a:moveTo>
                    <a:lnTo>
                      <a:pt x="6737" y="14550"/>
                    </a:lnTo>
                    <a:lnTo>
                      <a:pt x="6698" y="14512"/>
                    </a:lnTo>
                    <a:lnTo>
                      <a:pt x="6775" y="14127"/>
                    </a:lnTo>
                    <a:close/>
                    <a:moveTo>
                      <a:pt x="13242" y="1"/>
                    </a:moveTo>
                    <a:lnTo>
                      <a:pt x="12318" y="39"/>
                    </a:lnTo>
                    <a:lnTo>
                      <a:pt x="11394" y="116"/>
                    </a:lnTo>
                    <a:lnTo>
                      <a:pt x="10509" y="270"/>
                    </a:lnTo>
                    <a:lnTo>
                      <a:pt x="9623" y="463"/>
                    </a:lnTo>
                    <a:lnTo>
                      <a:pt x="8738" y="694"/>
                    </a:lnTo>
                    <a:lnTo>
                      <a:pt x="7891" y="963"/>
                    </a:lnTo>
                    <a:lnTo>
                      <a:pt x="7083" y="1271"/>
                    </a:lnTo>
                    <a:lnTo>
                      <a:pt x="6352" y="1656"/>
                    </a:lnTo>
                    <a:lnTo>
                      <a:pt x="5620" y="2118"/>
                    </a:lnTo>
                    <a:lnTo>
                      <a:pt x="4966" y="2580"/>
                    </a:lnTo>
                    <a:lnTo>
                      <a:pt x="4350" y="3119"/>
                    </a:lnTo>
                    <a:lnTo>
                      <a:pt x="3811" y="3696"/>
                    </a:lnTo>
                    <a:lnTo>
                      <a:pt x="3350" y="4350"/>
                    </a:lnTo>
                    <a:lnTo>
                      <a:pt x="3119" y="4697"/>
                    </a:lnTo>
                    <a:lnTo>
                      <a:pt x="2926" y="5043"/>
                    </a:lnTo>
                    <a:lnTo>
                      <a:pt x="2772" y="5428"/>
                    </a:lnTo>
                    <a:lnTo>
                      <a:pt x="2618" y="5813"/>
                    </a:lnTo>
                    <a:lnTo>
                      <a:pt x="2464" y="6198"/>
                    </a:lnTo>
                    <a:lnTo>
                      <a:pt x="2387" y="6621"/>
                    </a:lnTo>
                    <a:lnTo>
                      <a:pt x="2272" y="7045"/>
                    </a:lnTo>
                    <a:lnTo>
                      <a:pt x="2233" y="7506"/>
                    </a:lnTo>
                    <a:lnTo>
                      <a:pt x="2195" y="7930"/>
                    </a:lnTo>
                    <a:lnTo>
                      <a:pt x="2233" y="8353"/>
                    </a:lnTo>
                    <a:lnTo>
                      <a:pt x="2272" y="8700"/>
                    </a:lnTo>
                    <a:lnTo>
                      <a:pt x="2387" y="9046"/>
                    </a:lnTo>
                    <a:lnTo>
                      <a:pt x="2503" y="9392"/>
                    </a:lnTo>
                    <a:lnTo>
                      <a:pt x="2695" y="9662"/>
                    </a:lnTo>
                    <a:lnTo>
                      <a:pt x="2888" y="9931"/>
                    </a:lnTo>
                    <a:lnTo>
                      <a:pt x="3119" y="10162"/>
                    </a:lnTo>
                    <a:lnTo>
                      <a:pt x="3388" y="10393"/>
                    </a:lnTo>
                    <a:lnTo>
                      <a:pt x="3657" y="10547"/>
                    </a:lnTo>
                    <a:lnTo>
                      <a:pt x="3965" y="10740"/>
                    </a:lnTo>
                    <a:lnTo>
                      <a:pt x="4312" y="10855"/>
                    </a:lnTo>
                    <a:lnTo>
                      <a:pt x="4658" y="10970"/>
                    </a:lnTo>
                    <a:lnTo>
                      <a:pt x="5005" y="11086"/>
                    </a:lnTo>
                    <a:lnTo>
                      <a:pt x="5774" y="11240"/>
                    </a:lnTo>
                    <a:lnTo>
                      <a:pt x="6583" y="11317"/>
                    </a:lnTo>
                    <a:lnTo>
                      <a:pt x="6968" y="11317"/>
                    </a:lnTo>
                    <a:lnTo>
                      <a:pt x="6929" y="11586"/>
                    </a:lnTo>
                    <a:lnTo>
                      <a:pt x="6852" y="12472"/>
                    </a:lnTo>
                    <a:lnTo>
                      <a:pt x="6775" y="13318"/>
                    </a:lnTo>
                    <a:lnTo>
                      <a:pt x="6775" y="13703"/>
                    </a:lnTo>
                    <a:lnTo>
                      <a:pt x="6737" y="13742"/>
                    </a:lnTo>
                    <a:lnTo>
                      <a:pt x="6583" y="14281"/>
                    </a:lnTo>
                    <a:lnTo>
                      <a:pt x="6583" y="14396"/>
                    </a:lnTo>
                    <a:lnTo>
                      <a:pt x="6506" y="14358"/>
                    </a:lnTo>
                    <a:lnTo>
                      <a:pt x="6198" y="14127"/>
                    </a:lnTo>
                    <a:lnTo>
                      <a:pt x="5851" y="13973"/>
                    </a:lnTo>
                    <a:lnTo>
                      <a:pt x="5505" y="13896"/>
                    </a:lnTo>
                    <a:lnTo>
                      <a:pt x="5197" y="13896"/>
                    </a:lnTo>
                    <a:lnTo>
                      <a:pt x="5043" y="13934"/>
                    </a:lnTo>
                    <a:lnTo>
                      <a:pt x="4889" y="13973"/>
                    </a:lnTo>
                    <a:lnTo>
                      <a:pt x="4735" y="14050"/>
                    </a:lnTo>
                    <a:lnTo>
                      <a:pt x="4620" y="14165"/>
                    </a:lnTo>
                    <a:lnTo>
                      <a:pt x="4389" y="14435"/>
                    </a:lnTo>
                    <a:lnTo>
                      <a:pt x="4235" y="14742"/>
                    </a:lnTo>
                    <a:lnTo>
                      <a:pt x="4158" y="15089"/>
                    </a:lnTo>
                    <a:lnTo>
                      <a:pt x="4119" y="15474"/>
                    </a:lnTo>
                    <a:lnTo>
                      <a:pt x="4158" y="15897"/>
                    </a:lnTo>
                    <a:lnTo>
                      <a:pt x="4273" y="16321"/>
                    </a:lnTo>
                    <a:lnTo>
                      <a:pt x="4427" y="16744"/>
                    </a:lnTo>
                    <a:lnTo>
                      <a:pt x="4658" y="17167"/>
                    </a:lnTo>
                    <a:lnTo>
                      <a:pt x="4928" y="17514"/>
                    </a:lnTo>
                    <a:lnTo>
                      <a:pt x="5236" y="17783"/>
                    </a:lnTo>
                    <a:lnTo>
                      <a:pt x="5544" y="18014"/>
                    </a:lnTo>
                    <a:lnTo>
                      <a:pt x="5890" y="18168"/>
                    </a:lnTo>
                    <a:lnTo>
                      <a:pt x="6236" y="18245"/>
                    </a:lnTo>
                    <a:lnTo>
                      <a:pt x="6544" y="18245"/>
                    </a:lnTo>
                    <a:lnTo>
                      <a:pt x="6660" y="18207"/>
                    </a:lnTo>
                    <a:lnTo>
                      <a:pt x="6660" y="18322"/>
                    </a:lnTo>
                    <a:lnTo>
                      <a:pt x="6737" y="18707"/>
                    </a:lnTo>
                    <a:lnTo>
                      <a:pt x="6852" y="19092"/>
                    </a:lnTo>
                    <a:lnTo>
                      <a:pt x="7006" y="19477"/>
                    </a:lnTo>
                    <a:lnTo>
                      <a:pt x="7160" y="19823"/>
                    </a:lnTo>
                    <a:lnTo>
                      <a:pt x="7353" y="20170"/>
                    </a:lnTo>
                    <a:lnTo>
                      <a:pt x="7545" y="20477"/>
                    </a:lnTo>
                    <a:lnTo>
                      <a:pt x="7776" y="20785"/>
                    </a:lnTo>
                    <a:lnTo>
                      <a:pt x="8045" y="21093"/>
                    </a:lnTo>
                    <a:lnTo>
                      <a:pt x="8315" y="21363"/>
                    </a:lnTo>
                    <a:lnTo>
                      <a:pt x="8584" y="21632"/>
                    </a:lnTo>
                    <a:lnTo>
                      <a:pt x="8892" y="21902"/>
                    </a:lnTo>
                    <a:lnTo>
                      <a:pt x="9239" y="22094"/>
                    </a:lnTo>
                    <a:lnTo>
                      <a:pt x="9931" y="22517"/>
                    </a:lnTo>
                    <a:lnTo>
                      <a:pt x="10701" y="22864"/>
                    </a:lnTo>
                    <a:lnTo>
                      <a:pt x="11509" y="23133"/>
                    </a:lnTo>
                    <a:lnTo>
                      <a:pt x="11586" y="23133"/>
                    </a:lnTo>
                    <a:lnTo>
                      <a:pt x="11086" y="23441"/>
                    </a:lnTo>
                    <a:lnTo>
                      <a:pt x="10278" y="23980"/>
                    </a:lnTo>
                    <a:lnTo>
                      <a:pt x="9546" y="24519"/>
                    </a:lnTo>
                    <a:lnTo>
                      <a:pt x="8892" y="25096"/>
                    </a:lnTo>
                    <a:lnTo>
                      <a:pt x="8315" y="25712"/>
                    </a:lnTo>
                    <a:lnTo>
                      <a:pt x="7814" y="26366"/>
                    </a:lnTo>
                    <a:lnTo>
                      <a:pt x="7660" y="26597"/>
                    </a:lnTo>
                    <a:lnTo>
                      <a:pt x="7314" y="26443"/>
                    </a:lnTo>
                    <a:lnTo>
                      <a:pt x="6968" y="26289"/>
                    </a:lnTo>
                    <a:lnTo>
                      <a:pt x="6159" y="26059"/>
                    </a:lnTo>
                    <a:lnTo>
                      <a:pt x="5313" y="25866"/>
                    </a:lnTo>
                    <a:lnTo>
                      <a:pt x="4504" y="25751"/>
                    </a:lnTo>
                    <a:lnTo>
                      <a:pt x="3773" y="25674"/>
                    </a:lnTo>
                    <a:lnTo>
                      <a:pt x="3157" y="25674"/>
                    </a:lnTo>
                    <a:lnTo>
                      <a:pt x="2734" y="25712"/>
                    </a:lnTo>
                    <a:lnTo>
                      <a:pt x="2580" y="25751"/>
                    </a:lnTo>
                    <a:lnTo>
                      <a:pt x="2426" y="25866"/>
                    </a:lnTo>
                    <a:lnTo>
                      <a:pt x="2272" y="26020"/>
                    </a:lnTo>
                    <a:lnTo>
                      <a:pt x="2118" y="26174"/>
                    </a:lnTo>
                    <a:lnTo>
                      <a:pt x="1848" y="26597"/>
                    </a:lnTo>
                    <a:lnTo>
                      <a:pt x="1618" y="27021"/>
                    </a:lnTo>
                    <a:lnTo>
                      <a:pt x="1502" y="27406"/>
                    </a:lnTo>
                    <a:lnTo>
                      <a:pt x="1310" y="27406"/>
                    </a:lnTo>
                    <a:lnTo>
                      <a:pt x="1002" y="27444"/>
                    </a:lnTo>
                    <a:lnTo>
                      <a:pt x="1233" y="28214"/>
                    </a:lnTo>
                    <a:lnTo>
                      <a:pt x="1271" y="28291"/>
                    </a:lnTo>
                    <a:lnTo>
                      <a:pt x="1695" y="29677"/>
                    </a:lnTo>
                    <a:lnTo>
                      <a:pt x="1502" y="29677"/>
                    </a:lnTo>
                    <a:lnTo>
                      <a:pt x="1310" y="29715"/>
                    </a:lnTo>
                    <a:lnTo>
                      <a:pt x="1079" y="29754"/>
                    </a:lnTo>
                    <a:lnTo>
                      <a:pt x="809" y="29831"/>
                    </a:lnTo>
                    <a:lnTo>
                      <a:pt x="540" y="29985"/>
                    </a:lnTo>
                    <a:lnTo>
                      <a:pt x="270" y="30177"/>
                    </a:lnTo>
                    <a:lnTo>
                      <a:pt x="78" y="30446"/>
                    </a:lnTo>
                    <a:lnTo>
                      <a:pt x="1" y="30600"/>
                    </a:lnTo>
                    <a:lnTo>
                      <a:pt x="1" y="30716"/>
                    </a:lnTo>
                    <a:lnTo>
                      <a:pt x="1" y="30870"/>
                    </a:lnTo>
                    <a:lnTo>
                      <a:pt x="39" y="31024"/>
                    </a:lnTo>
                    <a:lnTo>
                      <a:pt x="78" y="31101"/>
                    </a:lnTo>
                    <a:lnTo>
                      <a:pt x="39" y="31139"/>
                    </a:lnTo>
                    <a:lnTo>
                      <a:pt x="155" y="31332"/>
                    </a:lnTo>
                    <a:lnTo>
                      <a:pt x="347" y="31524"/>
                    </a:lnTo>
                    <a:lnTo>
                      <a:pt x="540" y="31678"/>
                    </a:lnTo>
                    <a:lnTo>
                      <a:pt x="732" y="31794"/>
                    </a:lnTo>
                    <a:lnTo>
                      <a:pt x="848" y="31871"/>
                    </a:lnTo>
                    <a:lnTo>
                      <a:pt x="1040" y="31986"/>
                    </a:lnTo>
                    <a:lnTo>
                      <a:pt x="925" y="32063"/>
                    </a:lnTo>
                    <a:lnTo>
                      <a:pt x="886" y="32101"/>
                    </a:lnTo>
                    <a:lnTo>
                      <a:pt x="809" y="32217"/>
                    </a:lnTo>
                    <a:lnTo>
                      <a:pt x="771" y="32371"/>
                    </a:lnTo>
                    <a:lnTo>
                      <a:pt x="694" y="32602"/>
                    </a:lnTo>
                    <a:lnTo>
                      <a:pt x="694" y="32833"/>
                    </a:lnTo>
                    <a:lnTo>
                      <a:pt x="732" y="32987"/>
                    </a:lnTo>
                    <a:lnTo>
                      <a:pt x="694" y="32987"/>
                    </a:lnTo>
                    <a:lnTo>
                      <a:pt x="694" y="33025"/>
                    </a:lnTo>
                    <a:lnTo>
                      <a:pt x="771" y="33179"/>
                    </a:lnTo>
                    <a:lnTo>
                      <a:pt x="886" y="33333"/>
                    </a:lnTo>
                    <a:lnTo>
                      <a:pt x="1002" y="33410"/>
                    </a:lnTo>
                    <a:lnTo>
                      <a:pt x="1194" y="33526"/>
                    </a:lnTo>
                    <a:lnTo>
                      <a:pt x="1310" y="33603"/>
                    </a:lnTo>
                    <a:lnTo>
                      <a:pt x="1271" y="33603"/>
                    </a:lnTo>
                    <a:lnTo>
                      <a:pt x="1156" y="33718"/>
                    </a:lnTo>
                    <a:lnTo>
                      <a:pt x="1079" y="33910"/>
                    </a:lnTo>
                    <a:lnTo>
                      <a:pt x="1040" y="34257"/>
                    </a:lnTo>
                    <a:lnTo>
                      <a:pt x="1079" y="34449"/>
                    </a:lnTo>
                    <a:lnTo>
                      <a:pt x="1156" y="34642"/>
                    </a:lnTo>
                    <a:lnTo>
                      <a:pt x="1233" y="34719"/>
                    </a:lnTo>
                    <a:lnTo>
                      <a:pt x="1310" y="34834"/>
                    </a:lnTo>
                    <a:lnTo>
                      <a:pt x="1348" y="34873"/>
                    </a:lnTo>
                    <a:lnTo>
                      <a:pt x="1387" y="34911"/>
                    </a:lnTo>
                    <a:lnTo>
                      <a:pt x="1618" y="35065"/>
                    </a:lnTo>
                    <a:lnTo>
                      <a:pt x="1810" y="35335"/>
                    </a:lnTo>
                    <a:lnTo>
                      <a:pt x="2041" y="35566"/>
                    </a:lnTo>
                    <a:lnTo>
                      <a:pt x="2272" y="35681"/>
                    </a:lnTo>
                    <a:lnTo>
                      <a:pt x="2387" y="35758"/>
                    </a:lnTo>
                    <a:lnTo>
                      <a:pt x="2657" y="35873"/>
                    </a:lnTo>
                    <a:lnTo>
                      <a:pt x="2811" y="35912"/>
                    </a:lnTo>
                    <a:lnTo>
                      <a:pt x="2926" y="35912"/>
                    </a:lnTo>
                    <a:lnTo>
                      <a:pt x="3119" y="35873"/>
                    </a:lnTo>
                    <a:lnTo>
                      <a:pt x="3273" y="35835"/>
                    </a:lnTo>
                    <a:lnTo>
                      <a:pt x="3542" y="35720"/>
                    </a:lnTo>
                    <a:lnTo>
                      <a:pt x="5159" y="40954"/>
                    </a:lnTo>
                    <a:lnTo>
                      <a:pt x="6159" y="40916"/>
                    </a:lnTo>
                    <a:lnTo>
                      <a:pt x="7583" y="40916"/>
                    </a:lnTo>
                    <a:lnTo>
                      <a:pt x="8007" y="40954"/>
                    </a:lnTo>
                    <a:lnTo>
                      <a:pt x="8045" y="40954"/>
                    </a:lnTo>
                    <a:lnTo>
                      <a:pt x="8276" y="41839"/>
                    </a:lnTo>
                    <a:lnTo>
                      <a:pt x="9123" y="44726"/>
                    </a:lnTo>
                    <a:lnTo>
                      <a:pt x="9893" y="47228"/>
                    </a:lnTo>
                    <a:lnTo>
                      <a:pt x="10586" y="49037"/>
                    </a:lnTo>
                    <a:lnTo>
                      <a:pt x="10817" y="49653"/>
                    </a:lnTo>
                    <a:lnTo>
                      <a:pt x="11009" y="49999"/>
                    </a:lnTo>
                    <a:lnTo>
                      <a:pt x="11125" y="50115"/>
                    </a:lnTo>
                    <a:lnTo>
                      <a:pt x="11356" y="50192"/>
                    </a:lnTo>
                    <a:lnTo>
                      <a:pt x="11663" y="50269"/>
                    </a:lnTo>
                    <a:lnTo>
                      <a:pt x="12048" y="50346"/>
                    </a:lnTo>
                    <a:lnTo>
                      <a:pt x="13088" y="50461"/>
                    </a:lnTo>
                    <a:lnTo>
                      <a:pt x="14396" y="50538"/>
                    </a:lnTo>
                    <a:lnTo>
                      <a:pt x="15897" y="50577"/>
                    </a:lnTo>
                    <a:lnTo>
                      <a:pt x="17552" y="50615"/>
                    </a:lnTo>
                    <a:lnTo>
                      <a:pt x="19323" y="50577"/>
                    </a:lnTo>
                    <a:lnTo>
                      <a:pt x="21132" y="50538"/>
                    </a:lnTo>
                    <a:lnTo>
                      <a:pt x="22979" y="50461"/>
                    </a:lnTo>
                    <a:lnTo>
                      <a:pt x="24750" y="50384"/>
                    </a:lnTo>
                    <a:lnTo>
                      <a:pt x="26405" y="50269"/>
                    </a:lnTo>
                    <a:lnTo>
                      <a:pt x="27945" y="50115"/>
                    </a:lnTo>
                    <a:lnTo>
                      <a:pt x="29215" y="49961"/>
                    </a:lnTo>
                    <a:lnTo>
                      <a:pt x="30254" y="49768"/>
                    </a:lnTo>
                    <a:lnTo>
                      <a:pt x="30678" y="49691"/>
                    </a:lnTo>
                    <a:lnTo>
                      <a:pt x="30985" y="49576"/>
                    </a:lnTo>
                    <a:lnTo>
                      <a:pt x="31216" y="49460"/>
                    </a:lnTo>
                    <a:lnTo>
                      <a:pt x="31370" y="49383"/>
                    </a:lnTo>
                    <a:lnTo>
                      <a:pt x="31409" y="49268"/>
                    </a:lnTo>
                    <a:lnTo>
                      <a:pt x="31409" y="49153"/>
                    </a:lnTo>
                    <a:lnTo>
                      <a:pt x="31332" y="48729"/>
                    </a:lnTo>
                    <a:lnTo>
                      <a:pt x="31216" y="48113"/>
                    </a:lnTo>
                    <a:lnTo>
                      <a:pt x="31024" y="47382"/>
                    </a:lnTo>
                    <a:lnTo>
                      <a:pt x="29754" y="43187"/>
                    </a:lnTo>
                    <a:lnTo>
                      <a:pt x="29061" y="40646"/>
                    </a:lnTo>
                    <a:lnTo>
                      <a:pt x="28753" y="39299"/>
                    </a:lnTo>
                    <a:lnTo>
                      <a:pt x="28445" y="37990"/>
                    </a:lnTo>
                    <a:lnTo>
                      <a:pt x="28214" y="36643"/>
                    </a:lnTo>
                    <a:lnTo>
                      <a:pt x="28176" y="36297"/>
                    </a:lnTo>
                    <a:lnTo>
                      <a:pt x="28253" y="36335"/>
                    </a:lnTo>
                    <a:lnTo>
                      <a:pt x="28561" y="36412"/>
                    </a:lnTo>
                    <a:lnTo>
                      <a:pt x="28868" y="36489"/>
                    </a:lnTo>
                    <a:lnTo>
                      <a:pt x="29099" y="36489"/>
                    </a:lnTo>
                    <a:lnTo>
                      <a:pt x="29369" y="36451"/>
                    </a:lnTo>
                    <a:lnTo>
                      <a:pt x="29523" y="36374"/>
                    </a:lnTo>
                    <a:lnTo>
                      <a:pt x="29869" y="36720"/>
                    </a:lnTo>
                    <a:lnTo>
                      <a:pt x="30293" y="37028"/>
                    </a:lnTo>
                    <a:lnTo>
                      <a:pt x="30754" y="37336"/>
                    </a:lnTo>
                    <a:lnTo>
                      <a:pt x="31216" y="37567"/>
                    </a:lnTo>
                    <a:lnTo>
                      <a:pt x="31717" y="37798"/>
                    </a:lnTo>
                    <a:lnTo>
                      <a:pt x="32217" y="37913"/>
                    </a:lnTo>
                    <a:lnTo>
                      <a:pt x="32756" y="37952"/>
                    </a:lnTo>
                    <a:lnTo>
                      <a:pt x="33025" y="37952"/>
                    </a:lnTo>
                    <a:lnTo>
                      <a:pt x="33256" y="37913"/>
                    </a:lnTo>
                    <a:lnTo>
                      <a:pt x="33641" y="37798"/>
                    </a:lnTo>
                    <a:lnTo>
                      <a:pt x="33988" y="37644"/>
                    </a:lnTo>
                    <a:lnTo>
                      <a:pt x="34296" y="37413"/>
                    </a:lnTo>
                    <a:lnTo>
                      <a:pt x="34411" y="37298"/>
                    </a:lnTo>
                    <a:lnTo>
                      <a:pt x="34565" y="37144"/>
                    </a:lnTo>
                    <a:lnTo>
                      <a:pt x="34642" y="37067"/>
                    </a:lnTo>
                    <a:lnTo>
                      <a:pt x="34873" y="36759"/>
                    </a:lnTo>
                    <a:lnTo>
                      <a:pt x="34834" y="36759"/>
                    </a:lnTo>
                    <a:lnTo>
                      <a:pt x="34796" y="36836"/>
                    </a:lnTo>
                    <a:lnTo>
                      <a:pt x="34796" y="36797"/>
                    </a:lnTo>
                    <a:lnTo>
                      <a:pt x="34911" y="36451"/>
                    </a:lnTo>
                    <a:lnTo>
                      <a:pt x="34950" y="36104"/>
                    </a:lnTo>
                    <a:lnTo>
                      <a:pt x="34911" y="35681"/>
                    </a:lnTo>
                    <a:lnTo>
                      <a:pt x="34796" y="35258"/>
                    </a:lnTo>
                    <a:lnTo>
                      <a:pt x="34680" y="34796"/>
                    </a:lnTo>
                    <a:lnTo>
                      <a:pt x="34334" y="33910"/>
                    </a:lnTo>
                    <a:lnTo>
                      <a:pt x="33911" y="33064"/>
                    </a:lnTo>
                    <a:lnTo>
                      <a:pt x="33449" y="32294"/>
                    </a:lnTo>
                    <a:lnTo>
                      <a:pt x="32871" y="31563"/>
                    </a:lnTo>
                    <a:lnTo>
                      <a:pt x="32948" y="31447"/>
                    </a:lnTo>
                    <a:lnTo>
                      <a:pt x="33064" y="31216"/>
                    </a:lnTo>
                    <a:lnTo>
                      <a:pt x="33141" y="30947"/>
                    </a:lnTo>
                    <a:lnTo>
                      <a:pt x="33179" y="30677"/>
                    </a:lnTo>
                    <a:lnTo>
                      <a:pt x="33025" y="29869"/>
                    </a:lnTo>
                    <a:lnTo>
                      <a:pt x="32833" y="29176"/>
                    </a:lnTo>
                    <a:lnTo>
                      <a:pt x="32602" y="28560"/>
                    </a:lnTo>
                    <a:lnTo>
                      <a:pt x="32371" y="28022"/>
                    </a:lnTo>
                    <a:lnTo>
                      <a:pt x="32102" y="27521"/>
                    </a:lnTo>
                    <a:lnTo>
                      <a:pt x="31832" y="27098"/>
                    </a:lnTo>
                    <a:lnTo>
                      <a:pt x="31178" y="26251"/>
                    </a:lnTo>
                    <a:lnTo>
                      <a:pt x="30793" y="25789"/>
                    </a:lnTo>
                    <a:lnTo>
                      <a:pt x="30408" y="25327"/>
                    </a:lnTo>
                    <a:lnTo>
                      <a:pt x="29946" y="24904"/>
                    </a:lnTo>
                    <a:lnTo>
                      <a:pt x="29523" y="24519"/>
                    </a:lnTo>
                    <a:lnTo>
                      <a:pt x="29061" y="24173"/>
                    </a:lnTo>
                    <a:lnTo>
                      <a:pt x="28561" y="23826"/>
                    </a:lnTo>
                    <a:lnTo>
                      <a:pt x="28099" y="23480"/>
                    </a:lnTo>
                    <a:lnTo>
                      <a:pt x="27560" y="23172"/>
                    </a:lnTo>
                    <a:lnTo>
                      <a:pt x="26521" y="22633"/>
                    </a:lnTo>
                    <a:lnTo>
                      <a:pt x="25481" y="22171"/>
                    </a:lnTo>
                    <a:lnTo>
                      <a:pt x="24404" y="21748"/>
                    </a:lnTo>
                    <a:lnTo>
                      <a:pt x="23287" y="21440"/>
                    </a:lnTo>
                    <a:lnTo>
                      <a:pt x="22210" y="21209"/>
                    </a:lnTo>
                    <a:lnTo>
                      <a:pt x="21209" y="21016"/>
                    </a:lnTo>
                    <a:lnTo>
                      <a:pt x="21517" y="20747"/>
                    </a:lnTo>
                    <a:lnTo>
                      <a:pt x="22056" y="20054"/>
                    </a:lnTo>
                    <a:lnTo>
                      <a:pt x="22595" y="19361"/>
                    </a:lnTo>
                    <a:lnTo>
                      <a:pt x="23018" y="18591"/>
                    </a:lnTo>
                    <a:lnTo>
                      <a:pt x="23364" y="17822"/>
                    </a:lnTo>
                    <a:lnTo>
                      <a:pt x="23403" y="17668"/>
                    </a:lnTo>
                    <a:lnTo>
                      <a:pt x="23518" y="17706"/>
                    </a:lnTo>
                    <a:lnTo>
                      <a:pt x="23711" y="17745"/>
                    </a:lnTo>
                    <a:lnTo>
                      <a:pt x="23903" y="17745"/>
                    </a:lnTo>
                    <a:lnTo>
                      <a:pt x="24288" y="17706"/>
                    </a:lnTo>
                    <a:lnTo>
                      <a:pt x="24673" y="17552"/>
                    </a:lnTo>
                    <a:lnTo>
                      <a:pt x="25096" y="17360"/>
                    </a:lnTo>
                    <a:lnTo>
                      <a:pt x="25481" y="17052"/>
                    </a:lnTo>
                    <a:lnTo>
                      <a:pt x="25828" y="16667"/>
                    </a:lnTo>
                    <a:lnTo>
                      <a:pt x="26136" y="16205"/>
                    </a:lnTo>
                    <a:lnTo>
                      <a:pt x="26405" y="15743"/>
                    </a:lnTo>
                    <a:lnTo>
                      <a:pt x="26559" y="15243"/>
                    </a:lnTo>
                    <a:lnTo>
                      <a:pt x="26636" y="14742"/>
                    </a:lnTo>
                    <a:lnTo>
                      <a:pt x="26675" y="14281"/>
                    </a:lnTo>
                    <a:lnTo>
                      <a:pt x="26598" y="13857"/>
                    </a:lnTo>
                    <a:lnTo>
                      <a:pt x="26521" y="13665"/>
                    </a:lnTo>
                    <a:lnTo>
                      <a:pt x="26559" y="13588"/>
                    </a:lnTo>
                    <a:lnTo>
                      <a:pt x="26713" y="13280"/>
                    </a:lnTo>
                    <a:lnTo>
                      <a:pt x="26867" y="12933"/>
                    </a:lnTo>
                    <a:lnTo>
                      <a:pt x="27136" y="12048"/>
                    </a:lnTo>
                    <a:lnTo>
                      <a:pt x="27329" y="10970"/>
                    </a:lnTo>
                    <a:lnTo>
                      <a:pt x="27406" y="10393"/>
                    </a:lnTo>
                    <a:lnTo>
                      <a:pt x="27483" y="9816"/>
                    </a:lnTo>
                    <a:lnTo>
                      <a:pt x="27483" y="9200"/>
                    </a:lnTo>
                    <a:lnTo>
                      <a:pt x="27483" y="8623"/>
                    </a:lnTo>
                    <a:lnTo>
                      <a:pt x="27444" y="8045"/>
                    </a:lnTo>
                    <a:lnTo>
                      <a:pt x="27367" y="7468"/>
                    </a:lnTo>
                    <a:lnTo>
                      <a:pt x="27213" y="6968"/>
                    </a:lnTo>
                    <a:lnTo>
                      <a:pt x="27059" y="6467"/>
                    </a:lnTo>
                    <a:lnTo>
                      <a:pt x="26790" y="6044"/>
                    </a:lnTo>
                    <a:lnTo>
                      <a:pt x="26521" y="5659"/>
                    </a:lnTo>
                    <a:lnTo>
                      <a:pt x="26097" y="5235"/>
                    </a:lnTo>
                    <a:lnTo>
                      <a:pt x="25712" y="4889"/>
                    </a:lnTo>
                    <a:lnTo>
                      <a:pt x="25366" y="4658"/>
                    </a:lnTo>
                    <a:lnTo>
                      <a:pt x="25096" y="4504"/>
                    </a:lnTo>
                    <a:lnTo>
                      <a:pt x="24827" y="4389"/>
                    </a:lnTo>
                    <a:lnTo>
                      <a:pt x="24558" y="4312"/>
                    </a:lnTo>
                    <a:lnTo>
                      <a:pt x="24057" y="4196"/>
                    </a:lnTo>
                    <a:lnTo>
                      <a:pt x="23711" y="3657"/>
                    </a:lnTo>
                    <a:lnTo>
                      <a:pt x="23287" y="3157"/>
                    </a:lnTo>
                    <a:lnTo>
                      <a:pt x="22787" y="2695"/>
                    </a:lnTo>
                    <a:lnTo>
                      <a:pt x="22210" y="2272"/>
                    </a:lnTo>
                    <a:lnTo>
                      <a:pt x="21594" y="1848"/>
                    </a:lnTo>
                    <a:lnTo>
                      <a:pt x="20940" y="1502"/>
                    </a:lnTo>
                    <a:lnTo>
                      <a:pt x="20208" y="1156"/>
                    </a:lnTo>
                    <a:lnTo>
                      <a:pt x="19438" y="886"/>
                    </a:lnTo>
                    <a:lnTo>
                      <a:pt x="18630" y="617"/>
                    </a:lnTo>
                    <a:lnTo>
                      <a:pt x="17783" y="424"/>
                    </a:lnTo>
                    <a:lnTo>
                      <a:pt x="16898" y="270"/>
                    </a:lnTo>
                    <a:lnTo>
                      <a:pt x="16013" y="116"/>
                    </a:lnTo>
                    <a:lnTo>
                      <a:pt x="15089" y="39"/>
                    </a:lnTo>
                    <a:lnTo>
                      <a:pt x="14165"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27" name="Google Shape;1478;p36">
                <a:extLst>
                  <a:ext uri="{FF2B5EF4-FFF2-40B4-BE49-F238E27FC236}">
                    <a16:creationId xmlns:a16="http://schemas.microsoft.com/office/drawing/2014/main" id="{647D54E9-9BB6-6A70-0227-B028DDA8027D}"/>
                  </a:ext>
                </a:extLst>
              </p:cNvPr>
              <p:cNvGrpSpPr/>
              <p:nvPr/>
            </p:nvGrpSpPr>
            <p:grpSpPr>
              <a:xfrm>
                <a:off x="6315110" y="2305135"/>
                <a:ext cx="2035663" cy="2948129"/>
                <a:chOff x="3140250" y="2010700"/>
                <a:chExt cx="873750" cy="1265400"/>
              </a:xfrm>
            </p:grpSpPr>
            <p:sp>
              <p:nvSpPr>
                <p:cNvPr id="228" name="Google Shape;1479;p36">
                  <a:extLst>
                    <a:ext uri="{FF2B5EF4-FFF2-40B4-BE49-F238E27FC236}">
                      <a16:creationId xmlns:a16="http://schemas.microsoft.com/office/drawing/2014/main" id="{E24225E9-401E-006F-45BC-547ED9231361}"/>
                    </a:ext>
                  </a:extLst>
                </p:cNvPr>
                <p:cNvSpPr/>
                <p:nvPr/>
              </p:nvSpPr>
              <p:spPr>
                <a:xfrm>
                  <a:off x="3297100" y="2532250"/>
                  <a:ext cx="672650" cy="743850"/>
                </a:xfrm>
                <a:custGeom>
                  <a:avLst/>
                  <a:gdLst/>
                  <a:ahLst/>
                  <a:cxnLst/>
                  <a:rect l="l" t="t" r="r" b="b"/>
                  <a:pathLst>
                    <a:path w="26906" h="29754" extrusionOk="0">
                      <a:moveTo>
                        <a:pt x="11971" y="0"/>
                      </a:moveTo>
                      <a:lnTo>
                        <a:pt x="11163" y="77"/>
                      </a:lnTo>
                      <a:lnTo>
                        <a:pt x="10393" y="193"/>
                      </a:lnTo>
                      <a:lnTo>
                        <a:pt x="9739" y="347"/>
                      </a:lnTo>
                      <a:lnTo>
                        <a:pt x="8623" y="770"/>
                      </a:lnTo>
                      <a:lnTo>
                        <a:pt x="7583" y="1155"/>
                      </a:lnTo>
                      <a:lnTo>
                        <a:pt x="6583" y="1617"/>
                      </a:lnTo>
                      <a:lnTo>
                        <a:pt x="5659" y="2079"/>
                      </a:lnTo>
                      <a:lnTo>
                        <a:pt x="4812" y="2579"/>
                      </a:lnTo>
                      <a:lnTo>
                        <a:pt x="4004" y="3118"/>
                      </a:lnTo>
                      <a:lnTo>
                        <a:pt x="3272" y="3657"/>
                      </a:lnTo>
                      <a:lnTo>
                        <a:pt x="2618" y="4234"/>
                      </a:lnTo>
                      <a:lnTo>
                        <a:pt x="2041" y="4850"/>
                      </a:lnTo>
                      <a:lnTo>
                        <a:pt x="1540" y="5504"/>
                      </a:lnTo>
                      <a:lnTo>
                        <a:pt x="1079" y="6197"/>
                      </a:lnTo>
                      <a:lnTo>
                        <a:pt x="732" y="6890"/>
                      </a:lnTo>
                      <a:lnTo>
                        <a:pt x="424" y="7660"/>
                      </a:lnTo>
                      <a:lnTo>
                        <a:pt x="193" y="8430"/>
                      </a:lnTo>
                      <a:lnTo>
                        <a:pt x="78" y="9276"/>
                      </a:lnTo>
                      <a:lnTo>
                        <a:pt x="1" y="10123"/>
                      </a:lnTo>
                      <a:lnTo>
                        <a:pt x="1" y="10585"/>
                      </a:lnTo>
                      <a:lnTo>
                        <a:pt x="1" y="11086"/>
                      </a:lnTo>
                      <a:lnTo>
                        <a:pt x="116" y="12240"/>
                      </a:lnTo>
                      <a:lnTo>
                        <a:pt x="309" y="13510"/>
                      </a:lnTo>
                      <a:lnTo>
                        <a:pt x="578" y="14896"/>
                      </a:lnTo>
                      <a:lnTo>
                        <a:pt x="886" y="16359"/>
                      </a:lnTo>
                      <a:lnTo>
                        <a:pt x="1233" y="17898"/>
                      </a:lnTo>
                      <a:lnTo>
                        <a:pt x="1617" y="19438"/>
                      </a:lnTo>
                      <a:lnTo>
                        <a:pt x="2002" y="20977"/>
                      </a:lnTo>
                      <a:lnTo>
                        <a:pt x="2849" y="23864"/>
                      </a:lnTo>
                      <a:lnTo>
                        <a:pt x="3619" y="26366"/>
                      </a:lnTo>
                      <a:lnTo>
                        <a:pt x="4312" y="28175"/>
                      </a:lnTo>
                      <a:lnTo>
                        <a:pt x="4543" y="28791"/>
                      </a:lnTo>
                      <a:lnTo>
                        <a:pt x="4735" y="29137"/>
                      </a:lnTo>
                      <a:lnTo>
                        <a:pt x="4851" y="29253"/>
                      </a:lnTo>
                      <a:lnTo>
                        <a:pt x="5082" y="29330"/>
                      </a:lnTo>
                      <a:lnTo>
                        <a:pt x="5389" y="29407"/>
                      </a:lnTo>
                      <a:lnTo>
                        <a:pt x="5774" y="29484"/>
                      </a:lnTo>
                      <a:lnTo>
                        <a:pt x="6814" y="29599"/>
                      </a:lnTo>
                      <a:lnTo>
                        <a:pt x="8122" y="29676"/>
                      </a:lnTo>
                      <a:lnTo>
                        <a:pt x="9623" y="29715"/>
                      </a:lnTo>
                      <a:lnTo>
                        <a:pt x="11278" y="29753"/>
                      </a:lnTo>
                      <a:lnTo>
                        <a:pt x="13049" y="29715"/>
                      </a:lnTo>
                      <a:lnTo>
                        <a:pt x="14858" y="29676"/>
                      </a:lnTo>
                      <a:lnTo>
                        <a:pt x="16705" y="29599"/>
                      </a:lnTo>
                      <a:lnTo>
                        <a:pt x="18476" y="29522"/>
                      </a:lnTo>
                      <a:lnTo>
                        <a:pt x="20131" y="29407"/>
                      </a:lnTo>
                      <a:lnTo>
                        <a:pt x="21671" y="29253"/>
                      </a:lnTo>
                      <a:lnTo>
                        <a:pt x="22941" y="29099"/>
                      </a:lnTo>
                      <a:lnTo>
                        <a:pt x="23980" y="28906"/>
                      </a:lnTo>
                      <a:lnTo>
                        <a:pt x="24404" y="28829"/>
                      </a:lnTo>
                      <a:lnTo>
                        <a:pt x="24711" y="28714"/>
                      </a:lnTo>
                      <a:lnTo>
                        <a:pt x="24942" y="28598"/>
                      </a:lnTo>
                      <a:lnTo>
                        <a:pt x="25096" y="28521"/>
                      </a:lnTo>
                      <a:lnTo>
                        <a:pt x="25135" y="28406"/>
                      </a:lnTo>
                      <a:lnTo>
                        <a:pt x="25135" y="28291"/>
                      </a:lnTo>
                      <a:lnTo>
                        <a:pt x="25058" y="27867"/>
                      </a:lnTo>
                      <a:lnTo>
                        <a:pt x="24942" y="27251"/>
                      </a:lnTo>
                      <a:lnTo>
                        <a:pt x="24750" y="26520"/>
                      </a:lnTo>
                      <a:lnTo>
                        <a:pt x="23480" y="22325"/>
                      </a:lnTo>
                      <a:lnTo>
                        <a:pt x="22787" y="19784"/>
                      </a:lnTo>
                      <a:lnTo>
                        <a:pt x="22479" y="18437"/>
                      </a:lnTo>
                      <a:lnTo>
                        <a:pt x="22171" y="17128"/>
                      </a:lnTo>
                      <a:lnTo>
                        <a:pt x="21940" y="15781"/>
                      </a:lnTo>
                      <a:lnTo>
                        <a:pt x="21786" y="14511"/>
                      </a:lnTo>
                      <a:lnTo>
                        <a:pt x="21671" y="13279"/>
                      </a:lnTo>
                      <a:lnTo>
                        <a:pt x="21632" y="12664"/>
                      </a:lnTo>
                      <a:lnTo>
                        <a:pt x="21632" y="12086"/>
                      </a:lnTo>
                      <a:lnTo>
                        <a:pt x="22210" y="12202"/>
                      </a:lnTo>
                      <a:lnTo>
                        <a:pt x="22748" y="12240"/>
                      </a:lnTo>
                      <a:lnTo>
                        <a:pt x="23287" y="12240"/>
                      </a:lnTo>
                      <a:lnTo>
                        <a:pt x="23749" y="12202"/>
                      </a:lnTo>
                      <a:lnTo>
                        <a:pt x="24211" y="12125"/>
                      </a:lnTo>
                      <a:lnTo>
                        <a:pt x="24673" y="12009"/>
                      </a:lnTo>
                      <a:lnTo>
                        <a:pt x="25058" y="11894"/>
                      </a:lnTo>
                      <a:lnTo>
                        <a:pt x="25443" y="11701"/>
                      </a:lnTo>
                      <a:lnTo>
                        <a:pt x="25751" y="11547"/>
                      </a:lnTo>
                      <a:lnTo>
                        <a:pt x="26059" y="11316"/>
                      </a:lnTo>
                      <a:lnTo>
                        <a:pt x="26290" y="11086"/>
                      </a:lnTo>
                      <a:lnTo>
                        <a:pt x="26520" y="10855"/>
                      </a:lnTo>
                      <a:lnTo>
                        <a:pt x="26674" y="10585"/>
                      </a:lnTo>
                      <a:lnTo>
                        <a:pt x="26790" y="10354"/>
                      </a:lnTo>
                      <a:lnTo>
                        <a:pt x="26867" y="10085"/>
                      </a:lnTo>
                      <a:lnTo>
                        <a:pt x="26905" y="9815"/>
                      </a:lnTo>
                      <a:lnTo>
                        <a:pt x="26751" y="9007"/>
                      </a:lnTo>
                      <a:lnTo>
                        <a:pt x="26559" y="8314"/>
                      </a:lnTo>
                      <a:lnTo>
                        <a:pt x="26328" y="7698"/>
                      </a:lnTo>
                      <a:lnTo>
                        <a:pt x="26097" y="7160"/>
                      </a:lnTo>
                      <a:lnTo>
                        <a:pt x="25828" y="6659"/>
                      </a:lnTo>
                      <a:lnTo>
                        <a:pt x="25558" y="6236"/>
                      </a:lnTo>
                      <a:lnTo>
                        <a:pt x="24904" y="5389"/>
                      </a:lnTo>
                      <a:lnTo>
                        <a:pt x="24519" y="4927"/>
                      </a:lnTo>
                      <a:lnTo>
                        <a:pt x="24134" y="4465"/>
                      </a:lnTo>
                      <a:lnTo>
                        <a:pt x="23672" y="4042"/>
                      </a:lnTo>
                      <a:lnTo>
                        <a:pt x="23249" y="3657"/>
                      </a:lnTo>
                      <a:lnTo>
                        <a:pt x="22787" y="3311"/>
                      </a:lnTo>
                      <a:lnTo>
                        <a:pt x="22287" y="2964"/>
                      </a:lnTo>
                      <a:lnTo>
                        <a:pt x="21825" y="2618"/>
                      </a:lnTo>
                      <a:lnTo>
                        <a:pt x="21286" y="2310"/>
                      </a:lnTo>
                      <a:lnTo>
                        <a:pt x="20247" y="1771"/>
                      </a:lnTo>
                      <a:lnTo>
                        <a:pt x="19207" y="1309"/>
                      </a:lnTo>
                      <a:lnTo>
                        <a:pt x="18130" y="886"/>
                      </a:lnTo>
                      <a:lnTo>
                        <a:pt x="17013" y="578"/>
                      </a:lnTo>
                      <a:lnTo>
                        <a:pt x="15936" y="347"/>
                      </a:lnTo>
                      <a:lnTo>
                        <a:pt x="14896" y="154"/>
                      </a:lnTo>
                      <a:lnTo>
                        <a:pt x="13857" y="39"/>
                      </a:lnTo>
                      <a:lnTo>
                        <a:pt x="12895"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80;p36">
                  <a:extLst>
                    <a:ext uri="{FF2B5EF4-FFF2-40B4-BE49-F238E27FC236}">
                      <a16:creationId xmlns:a16="http://schemas.microsoft.com/office/drawing/2014/main" id="{FB1B7637-71B7-2DDF-43AE-8572D5C5E14D}"/>
                    </a:ext>
                  </a:extLst>
                </p:cNvPr>
                <p:cNvSpPr/>
                <p:nvPr/>
              </p:nvSpPr>
              <p:spPr>
                <a:xfrm>
                  <a:off x="3297100" y="2532250"/>
                  <a:ext cx="672650" cy="743850"/>
                </a:xfrm>
                <a:custGeom>
                  <a:avLst/>
                  <a:gdLst/>
                  <a:ahLst/>
                  <a:cxnLst/>
                  <a:rect l="l" t="t" r="r" b="b"/>
                  <a:pathLst>
                    <a:path w="26906" h="29754" fill="none" extrusionOk="0">
                      <a:moveTo>
                        <a:pt x="9739" y="347"/>
                      </a:moveTo>
                      <a:lnTo>
                        <a:pt x="9739" y="347"/>
                      </a:lnTo>
                      <a:lnTo>
                        <a:pt x="8623" y="770"/>
                      </a:lnTo>
                      <a:lnTo>
                        <a:pt x="7583" y="1155"/>
                      </a:lnTo>
                      <a:lnTo>
                        <a:pt x="6583" y="1617"/>
                      </a:lnTo>
                      <a:lnTo>
                        <a:pt x="5659" y="2079"/>
                      </a:lnTo>
                      <a:lnTo>
                        <a:pt x="4812" y="2579"/>
                      </a:lnTo>
                      <a:lnTo>
                        <a:pt x="4004" y="3118"/>
                      </a:lnTo>
                      <a:lnTo>
                        <a:pt x="3272" y="3657"/>
                      </a:lnTo>
                      <a:lnTo>
                        <a:pt x="2618" y="4234"/>
                      </a:lnTo>
                      <a:lnTo>
                        <a:pt x="2041" y="4850"/>
                      </a:lnTo>
                      <a:lnTo>
                        <a:pt x="1540" y="5504"/>
                      </a:lnTo>
                      <a:lnTo>
                        <a:pt x="1079" y="6197"/>
                      </a:lnTo>
                      <a:lnTo>
                        <a:pt x="732" y="6890"/>
                      </a:lnTo>
                      <a:lnTo>
                        <a:pt x="424" y="7660"/>
                      </a:lnTo>
                      <a:lnTo>
                        <a:pt x="193" y="8430"/>
                      </a:lnTo>
                      <a:lnTo>
                        <a:pt x="78" y="9276"/>
                      </a:lnTo>
                      <a:lnTo>
                        <a:pt x="1" y="10123"/>
                      </a:lnTo>
                      <a:lnTo>
                        <a:pt x="1" y="10123"/>
                      </a:lnTo>
                      <a:lnTo>
                        <a:pt x="1" y="10585"/>
                      </a:lnTo>
                      <a:lnTo>
                        <a:pt x="1" y="11086"/>
                      </a:lnTo>
                      <a:lnTo>
                        <a:pt x="116" y="12240"/>
                      </a:lnTo>
                      <a:lnTo>
                        <a:pt x="309" y="13510"/>
                      </a:lnTo>
                      <a:lnTo>
                        <a:pt x="578" y="14896"/>
                      </a:lnTo>
                      <a:lnTo>
                        <a:pt x="886" y="16359"/>
                      </a:lnTo>
                      <a:lnTo>
                        <a:pt x="1233" y="17898"/>
                      </a:lnTo>
                      <a:lnTo>
                        <a:pt x="1617" y="19438"/>
                      </a:lnTo>
                      <a:lnTo>
                        <a:pt x="2002" y="20977"/>
                      </a:lnTo>
                      <a:lnTo>
                        <a:pt x="2849" y="23864"/>
                      </a:lnTo>
                      <a:lnTo>
                        <a:pt x="3619" y="26366"/>
                      </a:lnTo>
                      <a:lnTo>
                        <a:pt x="4312" y="28175"/>
                      </a:lnTo>
                      <a:lnTo>
                        <a:pt x="4543" y="28791"/>
                      </a:lnTo>
                      <a:lnTo>
                        <a:pt x="4735" y="29137"/>
                      </a:lnTo>
                      <a:lnTo>
                        <a:pt x="4735" y="29137"/>
                      </a:lnTo>
                      <a:lnTo>
                        <a:pt x="4851" y="29253"/>
                      </a:lnTo>
                      <a:lnTo>
                        <a:pt x="5082" y="29330"/>
                      </a:lnTo>
                      <a:lnTo>
                        <a:pt x="5389" y="29407"/>
                      </a:lnTo>
                      <a:lnTo>
                        <a:pt x="5774" y="29484"/>
                      </a:lnTo>
                      <a:lnTo>
                        <a:pt x="6814" y="29599"/>
                      </a:lnTo>
                      <a:lnTo>
                        <a:pt x="8122" y="29676"/>
                      </a:lnTo>
                      <a:lnTo>
                        <a:pt x="9623" y="29715"/>
                      </a:lnTo>
                      <a:lnTo>
                        <a:pt x="11278" y="29753"/>
                      </a:lnTo>
                      <a:lnTo>
                        <a:pt x="13049" y="29715"/>
                      </a:lnTo>
                      <a:lnTo>
                        <a:pt x="14858" y="29676"/>
                      </a:lnTo>
                      <a:lnTo>
                        <a:pt x="16705" y="29599"/>
                      </a:lnTo>
                      <a:lnTo>
                        <a:pt x="18476" y="29522"/>
                      </a:lnTo>
                      <a:lnTo>
                        <a:pt x="20131" y="29407"/>
                      </a:lnTo>
                      <a:lnTo>
                        <a:pt x="21671" y="29253"/>
                      </a:lnTo>
                      <a:lnTo>
                        <a:pt x="22941" y="29099"/>
                      </a:lnTo>
                      <a:lnTo>
                        <a:pt x="23980" y="28906"/>
                      </a:lnTo>
                      <a:lnTo>
                        <a:pt x="24404" y="28829"/>
                      </a:lnTo>
                      <a:lnTo>
                        <a:pt x="24711" y="28714"/>
                      </a:lnTo>
                      <a:lnTo>
                        <a:pt x="24942" y="28598"/>
                      </a:lnTo>
                      <a:lnTo>
                        <a:pt x="25096" y="28521"/>
                      </a:lnTo>
                      <a:lnTo>
                        <a:pt x="25096" y="28521"/>
                      </a:lnTo>
                      <a:lnTo>
                        <a:pt x="25135" y="28406"/>
                      </a:lnTo>
                      <a:lnTo>
                        <a:pt x="25135" y="28291"/>
                      </a:lnTo>
                      <a:lnTo>
                        <a:pt x="25058" y="27867"/>
                      </a:lnTo>
                      <a:lnTo>
                        <a:pt x="24942" y="27251"/>
                      </a:lnTo>
                      <a:lnTo>
                        <a:pt x="24750" y="26520"/>
                      </a:lnTo>
                      <a:lnTo>
                        <a:pt x="23480" y="22325"/>
                      </a:lnTo>
                      <a:lnTo>
                        <a:pt x="22787" y="19784"/>
                      </a:lnTo>
                      <a:lnTo>
                        <a:pt x="22479" y="18437"/>
                      </a:lnTo>
                      <a:lnTo>
                        <a:pt x="22171" y="17128"/>
                      </a:lnTo>
                      <a:lnTo>
                        <a:pt x="21940" y="15781"/>
                      </a:lnTo>
                      <a:lnTo>
                        <a:pt x="21786" y="14511"/>
                      </a:lnTo>
                      <a:lnTo>
                        <a:pt x="21671" y="13279"/>
                      </a:lnTo>
                      <a:lnTo>
                        <a:pt x="21632" y="12664"/>
                      </a:lnTo>
                      <a:lnTo>
                        <a:pt x="21632" y="12086"/>
                      </a:lnTo>
                      <a:lnTo>
                        <a:pt x="21632" y="12086"/>
                      </a:lnTo>
                      <a:lnTo>
                        <a:pt x="22210" y="12202"/>
                      </a:lnTo>
                      <a:lnTo>
                        <a:pt x="22748" y="12240"/>
                      </a:lnTo>
                      <a:lnTo>
                        <a:pt x="23287" y="12240"/>
                      </a:lnTo>
                      <a:lnTo>
                        <a:pt x="23749" y="12202"/>
                      </a:lnTo>
                      <a:lnTo>
                        <a:pt x="24211" y="12125"/>
                      </a:lnTo>
                      <a:lnTo>
                        <a:pt x="24673" y="12009"/>
                      </a:lnTo>
                      <a:lnTo>
                        <a:pt x="25058" y="11894"/>
                      </a:lnTo>
                      <a:lnTo>
                        <a:pt x="25443" y="11701"/>
                      </a:lnTo>
                      <a:lnTo>
                        <a:pt x="25751" y="11547"/>
                      </a:lnTo>
                      <a:lnTo>
                        <a:pt x="26059" y="11316"/>
                      </a:lnTo>
                      <a:lnTo>
                        <a:pt x="26290" y="11086"/>
                      </a:lnTo>
                      <a:lnTo>
                        <a:pt x="26520" y="10855"/>
                      </a:lnTo>
                      <a:lnTo>
                        <a:pt x="26674" y="10585"/>
                      </a:lnTo>
                      <a:lnTo>
                        <a:pt x="26790" y="10354"/>
                      </a:lnTo>
                      <a:lnTo>
                        <a:pt x="26867" y="10085"/>
                      </a:lnTo>
                      <a:lnTo>
                        <a:pt x="26905" y="9815"/>
                      </a:lnTo>
                      <a:lnTo>
                        <a:pt x="26905" y="9815"/>
                      </a:lnTo>
                      <a:lnTo>
                        <a:pt x="26751" y="9007"/>
                      </a:lnTo>
                      <a:lnTo>
                        <a:pt x="26559" y="8314"/>
                      </a:lnTo>
                      <a:lnTo>
                        <a:pt x="26328" y="7698"/>
                      </a:lnTo>
                      <a:lnTo>
                        <a:pt x="26097" y="7160"/>
                      </a:lnTo>
                      <a:lnTo>
                        <a:pt x="25828" y="6659"/>
                      </a:lnTo>
                      <a:lnTo>
                        <a:pt x="25558" y="6236"/>
                      </a:lnTo>
                      <a:lnTo>
                        <a:pt x="24904" y="5389"/>
                      </a:lnTo>
                      <a:lnTo>
                        <a:pt x="24904" y="5389"/>
                      </a:lnTo>
                      <a:lnTo>
                        <a:pt x="24519" y="4927"/>
                      </a:lnTo>
                      <a:lnTo>
                        <a:pt x="24134" y="4465"/>
                      </a:lnTo>
                      <a:lnTo>
                        <a:pt x="23672" y="4042"/>
                      </a:lnTo>
                      <a:lnTo>
                        <a:pt x="23249" y="3657"/>
                      </a:lnTo>
                      <a:lnTo>
                        <a:pt x="22787" y="3311"/>
                      </a:lnTo>
                      <a:lnTo>
                        <a:pt x="22287" y="2964"/>
                      </a:lnTo>
                      <a:lnTo>
                        <a:pt x="21825" y="2618"/>
                      </a:lnTo>
                      <a:lnTo>
                        <a:pt x="21286" y="2310"/>
                      </a:lnTo>
                      <a:lnTo>
                        <a:pt x="20247" y="1771"/>
                      </a:lnTo>
                      <a:lnTo>
                        <a:pt x="19207" y="1309"/>
                      </a:lnTo>
                      <a:lnTo>
                        <a:pt x="18130" y="886"/>
                      </a:lnTo>
                      <a:lnTo>
                        <a:pt x="17013" y="578"/>
                      </a:lnTo>
                      <a:lnTo>
                        <a:pt x="15936" y="347"/>
                      </a:lnTo>
                      <a:lnTo>
                        <a:pt x="14896" y="154"/>
                      </a:lnTo>
                      <a:lnTo>
                        <a:pt x="13857" y="39"/>
                      </a:lnTo>
                      <a:lnTo>
                        <a:pt x="12895" y="0"/>
                      </a:lnTo>
                      <a:lnTo>
                        <a:pt x="11971" y="0"/>
                      </a:lnTo>
                      <a:lnTo>
                        <a:pt x="11163" y="77"/>
                      </a:lnTo>
                      <a:lnTo>
                        <a:pt x="10393" y="193"/>
                      </a:lnTo>
                      <a:lnTo>
                        <a:pt x="9739" y="34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81;p36">
                  <a:extLst>
                    <a:ext uri="{FF2B5EF4-FFF2-40B4-BE49-F238E27FC236}">
                      <a16:creationId xmlns:a16="http://schemas.microsoft.com/office/drawing/2014/main" id="{84804175-90DE-A7CF-61D8-6FC217402FCC}"/>
                    </a:ext>
                  </a:extLst>
                </p:cNvPr>
                <p:cNvSpPr/>
                <p:nvPr/>
              </p:nvSpPr>
              <p:spPr>
                <a:xfrm>
                  <a:off x="3447225" y="2576500"/>
                  <a:ext cx="189575" cy="90475"/>
                </a:xfrm>
                <a:custGeom>
                  <a:avLst/>
                  <a:gdLst/>
                  <a:ahLst/>
                  <a:cxnLst/>
                  <a:rect l="l" t="t" r="r" b="b"/>
                  <a:pathLst>
                    <a:path w="7583" h="3619" extrusionOk="0">
                      <a:moveTo>
                        <a:pt x="7467" y="1"/>
                      </a:moveTo>
                      <a:lnTo>
                        <a:pt x="7467" y="78"/>
                      </a:lnTo>
                      <a:lnTo>
                        <a:pt x="7429" y="347"/>
                      </a:lnTo>
                      <a:lnTo>
                        <a:pt x="7390" y="617"/>
                      </a:lnTo>
                      <a:lnTo>
                        <a:pt x="7313" y="848"/>
                      </a:lnTo>
                      <a:lnTo>
                        <a:pt x="7198" y="1117"/>
                      </a:lnTo>
                      <a:lnTo>
                        <a:pt x="6890" y="1579"/>
                      </a:lnTo>
                      <a:lnTo>
                        <a:pt x="6544" y="1964"/>
                      </a:lnTo>
                      <a:lnTo>
                        <a:pt x="6197" y="2310"/>
                      </a:lnTo>
                      <a:lnTo>
                        <a:pt x="5812" y="2657"/>
                      </a:lnTo>
                      <a:lnTo>
                        <a:pt x="5427" y="2926"/>
                      </a:lnTo>
                      <a:lnTo>
                        <a:pt x="4965" y="3157"/>
                      </a:lnTo>
                      <a:lnTo>
                        <a:pt x="4581" y="3311"/>
                      </a:lnTo>
                      <a:lnTo>
                        <a:pt x="4157" y="3427"/>
                      </a:lnTo>
                      <a:lnTo>
                        <a:pt x="3772" y="3465"/>
                      </a:lnTo>
                      <a:lnTo>
                        <a:pt x="3349" y="3504"/>
                      </a:lnTo>
                      <a:lnTo>
                        <a:pt x="2810" y="3465"/>
                      </a:lnTo>
                      <a:lnTo>
                        <a:pt x="2310" y="3350"/>
                      </a:lnTo>
                      <a:lnTo>
                        <a:pt x="1809" y="3157"/>
                      </a:lnTo>
                      <a:lnTo>
                        <a:pt x="1309" y="2888"/>
                      </a:lnTo>
                      <a:lnTo>
                        <a:pt x="886" y="2541"/>
                      </a:lnTo>
                      <a:lnTo>
                        <a:pt x="539" y="2156"/>
                      </a:lnTo>
                      <a:lnTo>
                        <a:pt x="270" y="1733"/>
                      </a:lnTo>
                      <a:lnTo>
                        <a:pt x="39" y="1233"/>
                      </a:lnTo>
                      <a:lnTo>
                        <a:pt x="0" y="1233"/>
                      </a:lnTo>
                      <a:lnTo>
                        <a:pt x="193" y="1694"/>
                      </a:lnTo>
                      <a:lnTo>
                        <a:pt x="424" y="2118"/>
                      </a:lnTo>
                      <a:lnTo>
                        <a:pt x="693" y="2503"/>
                      </a:lnTo>
                      <a:lnTo>
                        <a:pt x="1078" y="2811"/>
                      </a:lnTo>
                      <a:lnTo>
                        <a:pt x="1463" y="3080"/>
                      </a:lnTo>
                      <a:lnTo>
                        <a:pt x="1886" y="3311"/>
                      </a:lnTo>
                      <a:lnTo>
                        <a:pt x="2348" y="3465"/>
                      </a:lnTo>
                      <a:lnTo>
                        <a:pt x="2810" y="3581"/>
                      </a:lnTo>
                      <a:lnTo>
                        <a:pt x="3349" y="3619"/>
                      </a:lnTo>
                      <a:lnTo>
                        <a:pt x="3811" y="3619"/>
                      </a:lnTo>
                      <a:lnTo>
                        <a:pt x="4234" y="3542"/>
                      </a:lnTo>
                      <a:lnTo>
                        <a:pt x="4658" y="3388"/>
                      </a:lnTo>
                      <a:lnTo>
                        <a:pt x="5081" y="3234"/>
                      </a:lnTo>
                      <a:lnTo>
                        <a:pt x="5466" y="3042"/>
                      </a:lnTo>
                      <a:lnTo>
                        <a:pt x="5851" y="2811"/>
                      </a:lnTo>
                      <a:lnTo>
                        <a:pt x="6197" y="2503"/>
                      </a:lnTo>
                      <a:lnTo>
                        <a:pt x="6505" y="2233"/>
                      </a:lnTo>
                      <a:lnTo>
                        <a:pt x="6928" y="1771"/>
                      </a:lnTo>
                      <a:lnTo>
                        <a:pt x="7121" y="1502"/>
                      </a:lnTo>
                      <a:lnTo>
                        <a:pt x="7275" y="1233"/>
                      </a:lnTo>
                      <a:lnTo>
                        <a:pt x="7429" y="963"/>
                      </a:lnTo>
                      <a:lnTo>
                        <a:pt x="7544" y="694"/>
                      </a:lnTo>
                      <a:lnTo>
                        <a:pt x="7583" y="386"/>
                      </a:lnTo>
                      <a:lnTo>
                        <a:pt x="7583" y="78"/>
                      </a:lnTo>
                      <a:lnTo>
                        <a:pt x="7583"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82;p36">
                  <a:extLst>
                    <a:ext uri="{FF2B5EF4-FFF2-40B4-BE49-F238E27FC236}">
                      <a16:creationId xmlns:a16="http://schemas.microsoft.com/office/drawing/2014/main" id="{B8759A6A-2873-C230-1AA6-41F9D9EA311B}"/>
                    </a:ext>
                  </a:extLst>
                </p:cNvPr>
                <p:cNvSpPr/>
                <p:nvPr/>
              </p:nvSpPr>
              <p:spPr>
                <a:xfrm>
                  <a:off x="3734925" y="2640025"/>
                  <a:ext cx="36600" cy="95275"/>
                </a:xfrm>
                <a:custGeom>
                  <a:avLst/>
                  <a:gdLst/>
                  <a:ahLst/>
                  <a:cxnLst/>
                  <a:rect l="l" t="t" r="r" b="b"/>
                  <a:pathLst>
                    <a:path w="1464" h="3811" extrusionOk="0">
                      <a:moveTo>
                        <a:pt x="1425" y="0"/>
                      </a:moveTo>
                      <a:lnTo>
                        <a:pt x="1232" y="116"/>
                      </a:lnTo>
                      <a:lnTo>
                        <a:pt x="1079" y="270"/>
                      </a:lnTo>
                      <a:lnTo>
                        <a:pt x="771" y="655"/>
                      </a:lnTo>
                      <a:lnTo>
                        <a:pt x="540" y="1078"/>
                      </a:lnTo>
                      <a:lnTo>
                        <a:pt x="347" y="1501"/>
                      </a:lnTo>
                      <a:lnTo>
                        <a:pt x="193" y="2079"/>
                      </a:lnTo>
                      <a:lnTo>
                        <a:pt x="78" y="2656"/>
                      </a:lnTo>
                      <a:lnTo>
                        <a:pt x="1" y="3195"/>
                      </a:lnTo>
                      <a:lnTo>
                        <a:pt x="1" y="3503"/>
                      </a:lnTo>
                      <a:lnTo>
                        <a:pt x="1" y="3772"/>
                      </a:lnTo>
                      <a:lnTo>
                        <a:pt x="39" y="3811"/>
                      </a:lnTo>
                      <a:lnTo>
                        <a:pt x="78" y="3811"/>
                      </a:lnTo>
                      <a:lnTo>
                        <a:pt x="116" y="3772"/>
                      </a:lnTo>
                      <a:lnTo>
                        <a:pt x="155" y="3772"/>
                      </a:lnTo>
                      <a:lnTo>
                        <a:pt x="193" y="3503"/>
                      </a:lnTo>
                      <a:lnTo>
                        <a:pt x="193" y="3233"/>
                      </a:lnTo>
                      <a:lnTo>
                        <a:pt x="270" y="2695"/>
                      </a:lnTo>
                      <a:lnTo>
                        <a:pt x="347" y="2156"/>
                      </a:lnTo>
                      <a:lnTo>
                        <a:pt x="501" y="1617"/>
                      </a:lnTo>
                      <a:lnTo>
                        <a:pt x="655" y="1193"/>
                      </a:lnTo>
                      <a:lnTo>
                        <a:pt x="886" y="770"/>
                      </a:lnTo>
                      <a:lnTo>
                        <a:pt x="1155" y="385"/>
                      </a:lnTo>
                      <a:lnTo>
                        <a:pt x="1463"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83;p36">
                  <a:extLst>
                    <a:ext uri="{FF2B5EF4-FFF2-40B4-BE49-F238E27FC236}">
                      <a16:creationId xmlns:a16="http://schemas.microsoft.com/office/drawing/2014/main" id="{32727832-6432-A505-FE10-EC5E409865AB}"/>
                    </a:ext>
                  </a:extLst>
                </p:cNvPr>
                <p:cNvSpPr/>
                <p:nvPr/>
              </p:nvSpPr>
              <p:spPr>
                <a:xfrm>
                  <a:off x="3863875" y="2751650"/>
                  <a:ext cx="89525" cy="35625"/>
                </a:xfrm>
                <a:custGeom>
                  <a:avLst/>
                  <a:gdLst/>
                  <a:ahLst/>
                  <a:cxnLst/>
                  <a:rect l="l" t="t" r="r" b="b"/>
                  <a:pathLst>
                    <a:path w="3581" h="1425" extrusionOk="0">
                      <a:moveTo>
                        <a:pt x="2656" y="0"/>
                      </a:moveTo>
                      <a:lnTo>
                        <a:pt x="2387" y="39"/>
                      </a:lnTo>
                      <a:lnTo>
                        <a:pt x="2156" y="77"/>
                      </a:lnTo>
                      <a:lnTo>
                        <a:pt x="1886" y="154"/>
                      </a:lnTo>
                      <a:lnTo>
                        <a:pt x="1617" y="231"/>
                      </a:lnTo>
                      <a:lnTo>
                        <a:pt x="1194" y="423"/>
                      </a:lnTo>
                      <a:lnTo>
                        <a:pt x="770" y="693"/>
                      </a:lnTo>
                      <a:lnTo>
                        <a:pt x="347" y="1001"/>
                      </a:lnTo>
                      <a:lnTo>
                        <a:pt x="154" y="1193"/>
                      </a:lnTo>
                      <a:lnTo>
                        <a:pt x="0" y="1347"/>
                      </a:lnTo>
                      <a:lnTo>
                        <a:pt x="0" y="1386"/>
                      </a:lnTo>
                      <a:lnTo>
                        <a:pt x="0" y="1424"/>
                      </a:lnTo>
                      <a:lnTo>
                        <a:pt x="39" y="1424"/>
                      </a:lnTo>
                      <a:lnTo>
                        <a:pt x="424" y="1116"/>
                      </a:lnTo>
                      <a:lnTo>
                        <a:pt x="770" y="808"/>
                      </a:lnTo>
                      <a:lnTo>
                        <a:pt x="1155" y="539"/>
                      </a:lnTo>
                      <a:lnTo>
                        <a:pt x="1540" y="347"/>
                      </a:lnTo>
                      <a:lnTo>
                        <a:pt x="1848" y="231"/>
                      </a:lnTo>
                      <a:lnTo>
                        <a:pt x="2156" y="154"/>
                      </a:lnTo>
                      <a:lnTo>
                        <a:pt x="2464" y="77"/>
                      </a:lnTo>
                      <a:lnTo>
                        <a:pt x="2772" y="77"/>
                      </a:lnTo>
                      <a:lnTo>
                        <a:pt x="3157" y="116"/>
                      </a:lnTo>
                      <a:lnTo>
                        <a:pt x="3580" y="231"/>
                      </a:lnTo>
                      <a:lnTo>
                        <a:pt x="3580" y="193"/>
                      </a:lnTo>
                      <a:lnTo>
                        <a:pt x="3349" y="116"/>
                      </a:lnTo>
                      <a:lnTo>
                        <a:pt x="3118" y="77"/>
                      </a:lnTo>
                      <a:lnTo>
                        <a:pt x="2887" y="39"/>
                      </a:lnTo>
                      <a:lnTo>
                        <a:pt x="265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84;p36">
                  <a:extLst>
                    <a:ext uri="{FF2B5EF4-FFF2-40B4-BE49-F238E27FC236}">
                      <a16:creationId xmlns:a16="http://schemas.microsoft.com/office/drawing/2014/main" id="{600AD2F7-F4F8-4F8A-099A-EC34278566B0}"/>
                    </a:ext>
                  </a:extLst>
                </p:cNvPr>
                <p:cNvSpPr/>
                <p:nvPr/>
              </p:nvSpPr>
              <p:spPr>
                <a:xfrm>
                  <a:off x="3171050" y="2643875"/>
                  <a:ext cx="621650" cy="357000"/>
                </a:xfrm>
                <a:custGeom>
                  <a:avLst/>
                  <a:gdLst/>
                  <a:ahLst/>
                  <a:cxnLst/>
                  <a:rect l="l" t="t" r="r" b="b"/>
                  <a:pathLst>
                    <a:path w="24866" h="14280" extrusionOk="0">
                      <a:moveTo>
                        <a:pt x="21401" y="0"/>
                      </a:moveTo>
                      <a:lnTo>
                        <a:pt x="20939" y="39"/>
                      </a:lnTo>
                      <a:lnTo>
                        <a:pt x="19708" y="231"/>
                      </a:lnTo>
                      <a:lnTo>
                        <a:pt x="18861" y="385"/>
                      </a:lnTo>
                      <a:lnTo>
                        <a:pt x="17937" y="539"/>
                      </a:lnTo>
                      <a:lnTo>
                        <a:pt x="16936" y="809"/>
                      </a:lnTo>
                      <a:lnTo>
                        <a:pt x="15897" y="1078"/>
                      </a:lnTo>
                      <a:lnTo>
                        <a:pt x="15397" y="1270"/>
                      </a:lnTo>
                      <a:lnTo>
                        <a:pt x="14858" y="1463"/>
                      </a:lnTo>
                      <a:lnTo>
                        <a:pt x="14319" y="1732"/>
                      </a:lnTo>
                      <a:lnTo>
                        <a:pt x="13780" y="2002"/>
                      </a:lnTo>
                      <a:lnTo>
                        <a:pt x="12741" y="2579"/>
                      </a:lnTo>
                      <a:lnTo>
                        <a:pt x="11779" y="3156"/>
                      </a:lnTo>
                      <a:lnTo>
                        <a:pt x="10970" y="3734"/>
                      </a:lnTo>
                      <a:lnTo>
                        <a:pt x="10316" y="4196"/>
                      </a:lnTo>
                      <a:lnTo>
                        <a:pt x="9739" y="4619"/>
                      </a:lnTo>
                      <a:lnTo>
                        <a:pt x="9508" y="4311"/>
                      </a:lnTo>
                      <a:lnTo>
                        <a:pt x="8892" y="3503"/>
                      </a:lnTo>
                      <a:lnTo>
                        <a:pt x="8468" y="3002"/>
                      </a:lnTo>
                      <a:lnTo>
                        <a:pt x="8045" y="2502"/>
                      </a:lnTo>
                      <a:lnTo>
                        <a:pt x="7545" y="2040"/>
                      </a:lnTo>
                      <a:lnTo>
                        <a:pt x="7044" y="1617"/>
                      </a:lnTo>
                      <a:lnTo>
                        <a:pt x="6775" y="1463"/>
                      </a:lnTo>
                      <a:lnTo>
                        <a:pt x="6428" y="1270"/>
                      </a:lnTo>
                      <a:lnTo>
                        <a:pt x="6082" y="1116"/>
                      </a:lnTo>
                      <a:lnTo>
                        <a:pt x="5736" y="962"/>
                      </a:lnTo>
                      <a:lnTo>
                        <a:pt x="4927" y="732"/>
                      </a:lnTo>
                      <a:lnTo>
                        <a:pt x="4081" y="539"/>
                      </a:lnTo>
                      <a:lnTo>
                        <a:pt x="3272" y="424"/>
                      </a:lnTo>
                      <a:lnTo>
                        <a:pt x="2541" y="347"/>
                      </a:lnTo>
                      <a:lnTo>
                        <a:pt x="1925" y="347"/>
                      </a:lnTo>
                      <a:lnTo>
                        <a:pt x="1502" y="385"/>
                      </a:lnTo>
                      <a:lnTo>
                        <a:pt x="1348" y="424"/>
                      </a:lnTo>
                      <a:lnTo>
                        <a:pt x="1194" y="539"/>
                      </a:lnTo>
                      <a:lnTo>
                        <a:pt x="1040" y="693"/>
                      </a:lnTo>
                      <a:lnTo>
                        <a:pt x="886" y="847"/>
                      </a:lnTo>
                      <a:lnTo>
                        <a:pt x="616" y="1270"/>
                      </a:lnTo>
                      <a:lnTo>
                        <a:pt x="386" y="1694"/>
                      </a:lnTo>
                      <a:lnTo>
                        <a:pt x="232" y="2156"/>
                      </a:lnTo>
                      <a:lnTo>
                        <a:pt x="78" y="2502"/>
                      </a:lnTo>
                      <a:lnTo>
                        <a:pt x="1" y="2887"/>
                      </a:lnTo>
                      <a:lnTo>
                        <a:pt x="4619" y="14280"/>
                      </a:lnTo>
                      <a:lnTo>
                        <a:pt x="20554" y="11817"/>
                      </a:lnTo>
                      <a:lnTo>
                        <a:pt x="23980" y="13895"/>
                      </a:lnTo>
                      <a:lnTo>
                        <a:pt x="24865" y="12356"/>
                      </a:lnTo>
                      <a:lnTo>
                        <a:pt x="2140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85;p36">
                  <a:extLst>
                    <a:ext uri="{FF2B5EF4-FFF2-40B4-BE49-F238E27FC236}">
                      <a16:creationId xmlns:a16="http://schemas.microsoft.com/office/drawing/2014/main" id="{99BEC781-2843-D22D-4E40-73B966D72D57}"/>
                    </a:ext>
                  </a:extLst>
                </p:cNvPr>
                <p:cNvSpPr/>
                <p:nvPr/>
              </p:nvSpPr>
              <p:spPr>
                <a:xfrm>
                  <a:off x="3171050" y="2643875"/>
                  <a:ext cx="621650" cy="357000"/>
                </a:xfrm>
                <a:custGeom>
                  <a:avLst/>
                  <a:gdLst/>
                  <a:ahLst/>
                  <a:cxnLst/>
                  <a:rect l="l" t="t" r="r" b="b"/>
                  <a:pathLst>
                    <a:path w="24866" h="14280" fill="none" extrusionOk="0">
                      <a:moveTo>
                        <a:pt x="1" y="2887"/>
                      </a:moveTo>
                      <a:lnTo>
                        <a:pt x="1" y="2887"/>
                      </a:lnTo>
                      <a:lnTo>
                        <a:pt x="78" y="2502"/>
                      </a:lnTo>
                      <a:lnTo>
                        <a:pt x="232" y="2156"/>
                      </a:lnTo>
                      <a:lnTo>
                        <a:pt x="386" y="1694"/>
                      </a:lnTo>
                      <a:lnTo>
                        <a:pt x="616" y="1270"/>
                      </a:lnTo>
                      <a:lnTo>
                        <a:pt x="886" y="847"/>
                      </a:lnTo>
                      <a:lnTo>
                        <a:pt x="1040" y="693"/>
                      </a:lnTo>
                      <a:lnTo>
                        <a:pt x="1194" y="539"/>
                      </a:lnTo>
                      <a:lnTo>
                        <a:pt x="1348" y="424"/>
                      </a:lnTo>
                      <a:lnTo>
                        <a:pt x="1502" y="385"/>
                      </a:lnTo>
                      <a:lnTo>
                        <a:pt x="1502" y="385"/>
                      </a:lnTo>
                      <a:lnTo>
                        <a:pt x="1925" y="347"/>
                      </a:lnTo>
                      <a:lnTo>
                        <a:pt x="2541" y="347"/>
                      </a:lnTo>
                      <a:lnTo>
                        <a:pt x="3272" y="424"/>
                      </a:lnTo>
                      <a:lnTo>
                        <a:pt x="4081" y="539"/>
                      </a:lnTo>
                      <a:lnTo>
                        <a:pt x="4927" y="732"/>
                      </a:lnTo>
                      <a:lnTo>
                        <a:pt x="5736" y="962"/>
                      </a:lnTo>
                      <a:lnTo>
                        <a:pt x="6082" y="1116"/>
                      </a:lnTo>
                      <a:lnTo>
                        <a:pt x="6428" y="1270"/>
                      </a:lnTo>
                      <a:lnTo>
                        <a:pt x="6775" y="1463"/>
                      </a:lnTo>
                      <a:lnTo>
                        <a:pt x="7044" y="1617"/>
                      </a:lnTo>
                      <a:lnTo>
                        <a:pt x="7044" y="1617"/>
                      </a:lnTo>
                      <a:lnTo>
                        <a:pt x="7545" y="2040"/>
                      </a:lnTo>
                      <a:lnTo>
                        <a:pt x="8045" y="2502"/>
                      </a:lnTo>
                      <a:lnTo>
                        <a:pt x="8468" y="3002"/>
                      </a:lnTo>
                      <a:lnTo>
                        <a:pt x="8892" y="3503"/>
                      </a:lnTo>
                      <a:lnTo>
                        <a:pt x="9508" y="4311"/>
                      </a:lnTo>
                      <a:lnTo>
                        <a:pt x="9739" y="4619"/>
                      </a:lnTo>
                      <a:lnTo>
                        <a:pt x="9739" y="4619"/>
                      </a:lnTo>
                      <a:lnTo>
                        <a:pt x="10316" y="4196"/>
                      </a:lnTo>
                      <a:lnTo>
                        <a:pt x="10970" y="3734"/>
                      </a:lnTo>
                      <a:lnTo>
                        <a:pt x="11779" y="3156"/>
                      </a:lnTo>
                      <a:lnTo>
                        <a:pt x="12741" y="2579"/>
                      </a:lnTo>
                      <a:lnTo>
                        <a:pt x="13780" y="2002"/>
                      </a:lnTo>
                      <a:lnTo>
                        <a:pt x="14319" y="1732"/>
                      </a:lnTo>
                      <a:lnTo>
                        <a:pt x="14858" y="1463"/>
                      </a:lnTo>
                      <a:lnTo>
                        <a:pt x="15397" y="1270"/>
                      </a:lnTo>
                      <a:lnTo>
                        <a:pt x="15897" y="1078"/>
                      </a:lnTo>
                      <a:lnTo>
                        <a:pt x="15897" y="1078"/>
                      </a:lnTo>
                      <a:lnTo>
                        <a:pt x="16936" y="809"/>
                      </a:lnTo>
                      <a:lnTo>
                        <a:pt x="17937" y="539"/>
                      </a:lnTo>
                      <a:lnTo>
                        <a:pt x="18861" y="385"/>
                      </a:lnTo>
                      <a:lnTo>
                        <a:pt x="19708" y="231"/>
                      </a:lnTo>
                      <a:lnTo>
                        <a:pt x="20939" y="39"/>
                      </a:lnTo>
                      <a:lnTo>
                        <a:pt x="21401" y="0"/>
                      </a:lnTo>
                      <a:lnTo>
                        <a:pt x="24865" y="12356"/>
                      </a:lnTo>
                      <a:lnTo>
                        <a:pt x="23980" y="13895"/>
                      </a:lnTo>
                      <a:lnTo>
                        <a:pt x="20554" y="11817"/>
                      </a:lnTo>
                      <a:lnTo>
                        <a:pt x="4619" y="14280"/>
                      </a:lnTo>
                      <a:lnTo>
                        <a:pt x="1" y="288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86;p36">
                  <a:extLst>
                    <a:ext uri="{FF2B5EF4-FFF2-40B4-BE49-F238E27FC236}">
                      <a16:creationId xmlns:a16="http://schemas.microsoft.com/office/drawing/2014/main" id="{0303798C-855B-426A-B471-6DBF1C71E13B}"/>
                    </a:ext>
                  </a:extLst>
                </p:cNvPr>
                <p:cNvSpPr/>
                <p:nvPr/>
              </p:nvSpPr>
              <p:spPr>
                <a:xfrm>
                  <a:off x="3165275" y="2670800"/>
                  <a:ext cx="605275" cy="418625"/>
                </a:xfrm>
                <a:custGeom>
                  <a:avLst/>
                  <a:gdLst/>
                  <a:ahLst/>
                  <a:cxnLst/>
                  <a:rect l="l" t="t" r="r" b="b"/>
                  <a:pathLst>
                    <a:path w="24211" h="16745" extrusionOk="0">
                      <a:moveTo>
                        <a:pt x="20593" y="1"/>
                      </a:moveTo>
                      <a:lnTo>
                        <a:pt x="20016" y="155"/>
                      </a:lnTo>
                      <a:lnTo>
                        <a:pt x="19361" y="386"/>
                      </a:lnTo>
                      <a:lnTo>
                        <a:pt x="18553" y="655"/>
                      </a:lnTo>
                      <a:lnTo>
                        <a:pt x="17552" y="1040"/>
                      </a:lnTo>
                      <a:lnTo>
                        <a:pt x="16513" y="1541"/>
                      </a:lnTo>
                      <a:lnTo>
                        <a:pt x="15397" y="2118"/>
                      </a:lnTo>
                      <a:lnTo>
                        <a:pt x="14858" y="2426"/>
                      </a:lnTo>
                      <a:lnTo>
                        <a:pt x="14319" y="2772"/>
                      </a:lnTo>
                      <a:lnTo>
                        <a:pt x="11394" y="4697"/>
                      </a:lnTo>
                      <a:lnTo>
                        <a:pt x="11278" y="4851"/>
                      </a:lnTo>
                      <a:lnTo>
                        <a:pt x="11124" y="5005"/>
                      </a:lnTo>
                      <a:lnTo>
                        <a:pt x="10932" y="5197"/>
                      </a:lnTo>
                      <a:lnTo>
                        <a:pt x="10662" y="5351"/>
                      </a:lnTo>
                      <a:lnTo>
                        <a:pt x="10316" y="5505"/>
                      </a:lnTo>
                      <a:lnTo>
                        <a:pt x="9893" y="5620"/>
                      </a:lnTo>
                      <a:lnTo>
                        <a:pt x="9392" y="5659"/>
                      </a:lnTo>
                      <a:lnTo>
                        <a:pt x="9084" y="5659"/>
                      </a:lnTo>
                      <a:lnTo>
                        <a:pt x="8853" y="5544"/>
                      </a:lnTo>
                      <a:lnTo>
                        <a:pt x="8622" y="5467"/>
                      </a:lnTo>
                      <a:lnTo>
                        <a:pt x="8468" y="5313"/>
                      </a:lnTo>
                      <a:lnTo>
                        <a:pt x="8238" y="5082"/>
                      </a:lnTo>
                      <a:lnTo>
                        <a:pt x="8161" y="4966"/>
                      </a:lnTo>
                      <a:lnTo>
                        <a:pt x="7853" y="4504"/>
                      </a:lnTo>
                      <a:lnTo>
                        <a:pt x="7506" y="4042"/>
                      </a:lnTo>
                      <a:lnTo>
                        <a:pt x="7006" y="3504"/>
                      </a:lnTo>
                      <a:lnTo>
                        <a:pt x="6429" y="2888"/>
                      </a:lnTo>
                      <a:lnTo>
                        <a:pt x="6082" y="2618"/>
                      </a:lnTo>
                      <a:lnTo>
                        <a:pt x="5736" y="2310"/>
                      </a:lnTo>
                      <a:lnTo>
                        <a:pt x="5351" y="2079"/>
                      </a:lnTo>
                      <a:lnTo>
                        <a:pt x="4966" y="1848"/>
                      </a:lnTo>
                      <a:lnTo>
                        <a:pt x="4543" y="1656"/>
                      </a:lnTo>
                      <a:lnTo>
                        <a:pt x="4119" y="1502"/>
                      </a:lnTo>
                      <a:lnTo>
                        <a:pt x="3272" y="1271"/>
                      </a:lnTo>
                      <a:lnTo>
                        <a:pt x="2503" y="1117"/>
                      </a:lnTo>
                      <a:lnTo>
                        <a:pt x="1771" y="1040"/>
                      </a:lnTo>
                      <a:lnTo>
                        <a:pt x="1194" y="1002"/>
                      </a:lnTo>
                      <a:lnTo>
                        <a:pt x="309" y="1002"/>
                      </a:lnTo>
                      <a:lnTo>
                        <a:pt x="1" y="1040"/>
                      </a:lnTo>
                      <a:lnTo>
                        <a:pt x="4158" y="14550"/>
                      </a:lnTo>
                      <a:lnTo>
                        <a:pt x="5158" y="14512"/>
                      </a:lnTo>
                      <a:lnTo>
                        <a:pt x="6582" y="14512"/>
                      </a:lnTo>
                      <a:lnTo>
                        <a:pt x="7006" y="14550"/>
                      </a:lnTo>
                      <a:lnTo>
                        <a:pt x="7391" y="14627"/>
                      </a:lnTo>
                      <a:lnTo>
                        <a:pt x="7776" y="14704"/>
                      </a:lnTo>
                      <a:lnTo>
                        <a:pt x="8468" y="14897"/>
                      </a:lnTo>
                      <a:lnTo>
                        <a:pt x="9046" y="15128"/>
                      </a:lnTo>
                      <a:lnTo>
                        <a:pt x="9546" y="15397"/>
                      </a:lnTo>
                      <a:lnTo>
                        <a:pt x="9931" y="15628"/>
                      </a:lnTo>
                      <a:lnTo>
                        <a:pt x="10201" y="15820"/>
                      </a:lnTo>
                      <a:lnTo>
                        <a:pt x="10431" y="16051"/>
                      </a:lnTo>
                      <a:lnTo>
                        <a:pt x="10508" y="16128"/>
                      </a:lnTo>
                      <a:lnTo>
                        <a:pt x="10739" y="16398"/>
                      </a:lnTo>
                      <a:lnTo>
                        <a:pt x="10932" y="16513"/>
                      </a:lnTo>
                      <a:lnTo>
                        <a:pt x="11124" y="16629"/>
                      </a:lnTo>
                      <a:lnTo>
                        <a:pt x="11355" y="16706"/>
                      </a:lnTo>
                      <a:lnTo>
                        <a:pt x="11625" y="16744"/>
                      </a:lnTo>
                      <a:lnTo>
                        <a:pt x="11933" y="16706"/>
                      </a:lnTo>
                      <a:lnTo>
                        <a:pt x="12164" y="16590"/>
                      </a:lnTo>
                      <a:lnTo>
                        <a:pt x="12317" y="16475"/>
                      </a:lnTo>
                      <a:lnTo>
                        <a:pt x="12433" y="16282"/>
                      </a:lnTo>
                      <a:lnTo>
                        <a:pt x="12510" y="16128"/>
                      </a:lnTo>
                      <a:lnTo>
                        <a:pt x="12548" y="15974"/>
                      </a:lnTo>
                      <a:lnTo>
                        <a:pt x="12548" y="15859"/>
                      </a:lnTo>
                      <a:lnTo>
                        <a:pt x="12818" y="15589"/>
                      </a:lnTo>
                      <a:lnTo>
                        <a:pt x="13164" y="15358"/>
                      </a:lnTo>
                      <a:lnTo>
                        <a:pt x="13703" y="15012"/>
                      </a:lnTo>
                      <a:lnTo>
                        <a:pt x="14434" y="14589"/>
                      </a:lnTo>
                      <a:lnTo>
                        <a:pt x="15397" y="14165"/>
                      </a:lnTo>
                      <a:lnTo>
                        <a:pt x="16590" y="13703"/>
                      </a:lnTo>
                      <a:lnTo>
                        <a:pt x="17283" y="13472"/>
                      </a:lnTo>
                      <a:lnTo>
                        <a:pt x="18053" y="13280"/>
                      </a:lnTo>
                      <a:lnTo>
                        <a:pt x="18668" y="13126"/>
                      </a:lnTo>
                      <a:lnTo>
                        <a:pt x="19246" y="12972"/>
                      </a:lnTo>
                      <a:lnTo>
                        <a:pt x="20400" y="12818"/>
                      </a:lnTo>
                      <a:lnTo>
                        <a:pt x="21440" y="12741"/>
                      </a:lnTo>
                      <a:lnTo>
                        <a:pt x="22325" y="12703"/>
                      </a:lnTo>
                      <a:lnTo>
                        <a:pt x="23095" y="12703"/>
                      </a:lnTo>
                      <a:lnTo>
                        <a:pt x="23711" y="12741"/>
                      </a:lnTo>
                      <a:lnTo>
                        <a:pt x="24211" y="12818"/>
                      </a:lnTo>
                      <a:lnTo>
                        <a:pt x="20593"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87;p36">
                  <a:extLst>
                    <a:ext uri="{FF2B5EF4-FFF2-40B4-BE49-F238E27FC236}">
                      <a16:creationId xmlns:a16="http://schemas.microsoft.com/office/drawing/2014/main" id="{0DF7AF46-D816-9D73-9D64-F2C0C33EDA19}"/>
                    </a:ext>
                  </a:extLst>
                </p:cNvPr>
                <p:cNvSpPr/>
                <p:nvPr/>
              </p:nvSpPr>
              <p:spPr>
                <a:xfrm>
                  <a:off x="3165275" y="2670800"/>
                  <a:ext cx="605275" cy="418625"/>
                </a:xfrm>
                <a:custGeom>
                  <a:avLst/>
                  <a:gdLst/>
                  <a:ahLst/>
                  <a:cxnLst/>
                  <a:rect l="l" t="t" r="r" b="b"/>
                  <a:pathLst>
                    <a:path w="24211" h="16745" fill="none" extrusionOk="0">
                      <a:moveTo>
                        <a:pt x="9392" y="5659"/>
                      </a:moveTo>
                      <a:lnTo>
                        <a:pt x="9392" y="5659"/>
                      </a:lnTo>
                      <a:lnTo>
                        <a:pt x="9084" y="5659"/>
                      </a:lnTo>
                      <a:lnTo>
                        <a:pt x="8853" y="5544"/>
                      </a:lnTo>
                      <a:lnTo>
                        <a:pt x="8622" y="5467"/>
                      </a:lnTo>
                      <a:lnTo>
                        <a:pt x="8468" y="5313"/>
                      </a:lnTo>
                      <a:lnTo>
                        <a:pt x="8238" y="5082"/>
                      </a:lnTo>
                      <a:lnTo>
                        <a:pt x="8161" y="4966"/>
                      </a:lnTo>
                      <a:lnTo>
                        <a:pt x="8161" y="4966"/>
                      </a:lnTo>
                      <a:lnTo>
                        <a:pt x="7853" y="4504"/>
                      </a:lnTo>
                      <a:lnTo>
                        <a:pt x="7506" y="4042"/>
                      </a:lnTo>
                      <a:lnTo>
                        <a:pt x="7006" y="3504"/>
                      </a:lnTo>
                      <a:lnTo>
                        <a:pt x="6429" y="2888"/>
                      </a:lnTo>
                      <a:lnTo>
                        <a:pt x="6082" y="2618"/>
                      </a:lnTo>
                      <a:lnTo>
                        <a:pt x="5736" y="2310"/>
                      </a:lnTo>
                      <a:lnTo>
                        <a:pt x="5351" y="2079"/>
                      </a:lnTo>
                      <a:lnTo>
                        <a:pt x="4966" y="1848"/>
                      </a:lnTo>
                      <a:lnTo>
                        <a:pt x="4543" y="1656"/>
                      </a:lnTo>
                      <a:lnTo>
                        <a:pt x="4119" y="1502"/>
                      </a:lnTo>
                      <a:lnTo>
                        <a:pt x="4119" y="1502"/>
                      </a:lnTo>
                      <a:lnTo>
                        <a:pt x="3272" y="1271"/>
                      </a:lnTo>
                      <a:lnTo>
                        <a:pt x="2503" y="1117"/>
                      </a:lnTo>
                      <a:lnTo>
                        <a:pt x="1771" y="1040"/>
                      </a:lnTo>
                      <a:lnTo>
                        <a:pt x="1194" y="1002"/>
                      </a:lnTo>
                      <a:lnTo>
                        <a:pt x="694" y="1002"/>
                      </a:lnTo>
                      <a:lnTo>
                        <a:pt x="309" y="1002"/>
                      </a:lnTo>
                      <a:lnTo>
                        <a:pt x="1" y="1040"/>
                      </a:lnTo>
                      <a:lnTo>
                        <a:pt x="4158" y="14550"/>
                      </a:lnTo>
                      <a:lnTo>
                        <a:pt x="4158" y="14550"/>
                      </a:lnTo>
                      <a:lnTo>
                        <a:pt x="5158" y="14512"/>
                      </a:lnTo>
                      <a:lnTo>
                        <a:pt x="6082" y="14512"/>
                      </a:lnTo>
                      <a:lnTo>
                        <a:pt x="6582" y="14512"/>
                      </a:lnTo>
                      <a:lnTo>
                        <a:pt x="7006" y="14550"/>
                      </a:lnTo>
                      <a:lnTo>
                        <a:pt x="7006" y="14550"/>
                      </a:lnTo>
                      <a:lnTo>
                        <a:pt x="7391" y="14627"/>
                      </a:lnTo>
                      <a:lnTo>
                        <a:pt x="7776" y="14704"/>
                      </a:lnTo>
                      <a:lnTo>
                        <a:pt x="8468" y="14897"/>
                      </a:lnTo>
                      <a:lnTo>
                        <a:pt x="9046" y="15128"/>
                      </a:lnTo>
                      <a:lnTo>
                        <a:pt x="9546" y="15397"/>
                      </a:lnTo>
                      <a:lnTo>
                        <a:pt x="9931" y="15628"/>
                      </a:lnTo>
                      <a:lnTo>
                        <a:pt x="10201" y="15820"/>
                      </a:lnTo>
                      <a:lnTo>
                        <a:pt x="10431" y="16051"/>
                      </a:lnTo>
                      <a:lnTo>
                        <a:pt x="10431" y="16051"/>
                      </a:lnTo>
                      <a:lnTo>
                        <a:pt x="10508" y="16128"/>
                      </a:lnTo>
                      <a:lnTo>
                        <a:pt x="10739" y="16398"/>
                      </a:lnTo>
                      <a:lnTo>
                        <a:pt x="10932" y="16513"/>
                      </a:lnTo>
                      <a:lnTo>
                        <a:pt x="11124" y="16629"/>
                      </a:lnTo>
                      <a:lnTo>
                        <a:pt x="11355" y="16706"/>
                      </a:lnTo>
                      <a:lnTo>
                        <a:pt x="11625" y="16744"/>
                      </a:lnTo>
                      <a:lnTo>
                        <a:pt x="11625" y="16744"/>
                      </a:lnTo>
                      <a:lnTo>
                        <a:pt x="11933" y="16706"/>
                      </a:lnTo>
                      <a:lnTo>
                        <a:pt x="12164" y="16590"/>
                      </a:lnTo>
                      <a:lnTo>
                        <a:pt x="12317" y="16475"/>
                      </a:lnTo>
                      <a:lnTo>
                        <a:pt x="12433" y="16282"/>
                      </a:lnTo>
                      <a:lnTo>
                        <a:pt x="12510" y="16128"/>
                      </a:lnTo>
                      <a:lnTo>
                        <a:pt x="12548" y="15974"/>
                      </a:lnTo>
                      <a:lnTo>
                        <a:pt x="12548" y="15859"/>
                      </a:lnTo>
                      <a:lnTo>
                        <a:pt x="12548" y="15859"/>
                      </a:lnTo>
                      <a:lnTo>
                        <a:pt x="12818" y="15589"/>
                      </a:lnTo>
                      <a:lnTo>
                        <a:pt x="13164" y="15358"/>
                      </a:lnTo>
                      <a:lnTo>
                        <a:pt x="13703" y="15012"/>
                      </a:lnTo>
                      <a:lnTo>
                        <a:pt x="14434" y="14589"/>
                      </a:lnTo>
                      <a:lnTo>
                        <a:pt x="15397" y="14165"/>
                      </a:lnTo>
                      <a:lnTo>
                        <a:pt x="16590" y="13703"/>
                      </a:lnTo>
                      <a:lnTo>
                        <a:pt x="17283" y="13472"/>
                      </a:lnTo>
                      <a:lnTo>
                        <a:pt x="18053" y="13280"/>
                      </a:lnTo>
                      <a:lnTo>
                        <a:pt x="18053" y="13280"/>
                      </a:lnTo>
                      <a:lnTo>
                        <a:pt x="18668" y="13126"/>
                      </a:lnTo>
                      <a:lnTo>
                        <a:pt x="19246" y="12972"/>
                      </a:lnTo>
                      <a:lnTo>
                        <a:pt x="20400" y="12818"/>
                      </a:lnTo>
                      <a:lnTo>
                        <a:pt x="21440" y="12741"/>
                      </a:lnTo>
                      <a:lnTo>
                        <a:pt x="22325" y="12703"/>
                      </a:lnTo>
                      <a:lnTo>
                        <a:pt x="23095" y="12703"/>
                      </a:lnTo>
                      <a:lnTo>
                        <a:pt x="23711" y="12741"/>
                      </a:lnTo>
                      <a:lnTo>
                        <a:pt x="24211" y="12818"/>
                      </a:lnTo>
                      <a:lnTo>
                        <a:pt x="20593" y="1"/>
                      </a:lnTo>
                      <a:lnTo>
                        <a:pt x="20593" y="1"/>
                      </a:lnTo>
                      <a:lnTo>
                        <a:pt x="20016" y="155"/>
                      </a:lnTo>
                      <a:lnTo>
                        <a:pt x="19361" y="386"/>
                      </a:lnTo>
                      <a:lnTo>
                        <a:pt x="18553" y="655"/>
                      </a:lnTo>
                      <a:lnTo>
                        <a:pt x="17552" y="1040"/>
                      </a:lnTo>
                      <a:lnTo>
                        <a:pt x="16513" y="1541"/>
                      </a:lnTo>
                      <a:lnTo>
                        <a:pt x="15397" y="2118"/>
                      </a:lnTo>
                      <a:lnTo>
                        <a:pt x="14858" y="2426"/>
                      </a:lnTo>
                      <a:lnTo>
                        <a:pt x="14319" y="2772"/>
                      </a:lnTo>
                      <a:lnTo>
                        <a:pt x="14319" y="2772"/>
                      </a:lnTo>
                      <a:lnTo>
                        <a:pt x="11394" y="4697"/>
                      </a:lnTo>
                      <a:lnTo>
                        <a:pt x="11394" y="4697"/>
                      </a:lnTo>
                      <a:lnTo>
                        <a:pt x="11278" y="4851"/>
                      </a:lnTo>
                      <a:lnTo>
                        <a:pt x="11124" y="5005"/>
                      </a:lnTo>
                      <a:lnTo>
                        <a:pt x="10932" y="5197"/>
                      </a:lnTo>
                      <a:lnTo>
                        <a:pt x="10662" y="5351"/>
                      </a:lnTo>
                      <a:lnTo>
                        <a:pt x="10316" y="5505"/>
                      </a:lnTo>
                      <a:lnTo>
                        <a:pt x="9893" y="5620"/>
                      </a:lnTo>
                      <a:lnTo>
                        <a:pt x="9392" y="565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88;p36">
                  <a:extLst>
                    <a:ext uri="{FF2B5EF4-FFF2-40B4-BE49-F238E27FC236}">
                      <a16:creationId xmlns:a16="http://schemas.microsoft.com/office/drawing/2014/main" id="{B5295BC6-B611-1B07-9DFC-71F561EAD421}"/>
                    </a:ext>
                  </a:extLst>
                </p:cNvPr>
                <p:cNvSpPr/>
                <p:nvPr/>
              </p:nvSpPr>
              <p:spPr>
                <a:xfrm>
                  <a:off x="3376975" y="2774725"/>
                  <a:ext cx="67375" cy="13500"/>
                </a:xfrm>
                <a:custGeom>
                  <a:avLst/>
                  <a:gdLst/>
                  <a:ahLst/>
                  <a:cxnLst/>
                  <a:rect l="l" t="t" r="r" b="b"/>
                  <a:pathLst>
                    <a:path w="2695" h="540" extrusionOk="0">
                      <a:moveTo>
                        <a:pt x="1656" y="1"/>
                      </a:moveTo>
                      <a:lnTo>
                        <a:pt x="1232" y="39"/>
                      </a:lnTo>
                      <a:lnTo>
                        <a:pt x="809" y="155"/>
                      </a:lnTo>
                      <a:lnTo>
                        <a:pt x="385" y="309"/>
                      </a:lnTo>
                      <a:lnTo>
                        <a:pt x="0" y="463"/>
                      </a:lnTo>
                      <a:lnTo>
                        <a:pt x="0" y="540"/>
                      </a:lnTo>
                      <a:lnTo>
                        <a:pt x="39" y="540"/>
                      </a:lnTo>
                      <a:lnTo>
                        <a:pt x="693" y="270"/>
                      </a:lnTo>
                      <a:lnTo>
                        <a:pt x="1040" y="155"/>
                      </a:lnTo>
                      <a:lnTo>
                        <a:pt x="1386" y="116"/>
                      </a:lnTo>
                      <a:lnTo>
                        <a:pt x="1617" y="78"/>
                      </a:lnTo>
                      <a:lnTo>
                        <a:pt x="1887" y="116"/>
                      </a:lnTo>
                      <a:lnTo>
                        <a:pt x="2156" y="155"/>
                      </a:lnTo>
                      <a:lnTo>
                        <a:pt x="2387" y="270"/>
                      </a:lnTo>
                      <a:lnTo>
                        <a:pt x="2579" y="424"/>
                      </a:lnTo>
                      <a:lnTo>
                        <a:pt x="2618" y="424"/>
                      </a:lnTo>
                      <a:lnTo>
                        <a:pt x="2695" y="386"/>
                      </a:lnTo>
                      <a:lnTo>
                        <a:pt x="2695" y="347"/>
                      </a:lnTo>
                      <a:lnTo>
                        <a:pt x="2656" y="347"/>
                      </a:lnTo>
                      <a:lnTo>
                        <a:pt x="2425" y="155"/>
                      </a:lnTo>
                      <a:lnTo>
                        <a:pt x="2194" y="78"/>
                      </a:lnTo>
                      <a:lnTo>
                        <a:pt x="192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89;p36">
                  <a:extLst>
                    <a:ext uri="{FF2B5EF4-FFF2-40B4-BE49-F238E27FC236}">
                      <a16:creationId xmlns:a16="http://schemas.microsoft.com/office/drawing/2014/main" id="{E2F4F8A2-1426-514F-2B11-31E561284109}"/>
                    </a:ext>
                  </a:extLst>
                </p:cNvPr>
                <p:cNvSpPr/>
                <p:nvPr/>
              </p:nvSpPr>
              <p:spPr>
                <a:xfrm>
                  <a:off x="3208575" y="2673700"/>
                  <a:ext cx="174200" cy="98175"/>
                </a:xfrm>
                <a:custGeom>
                  <a:avLst/>
                  <a:gdLst/>
                  <a:ahLst/>
                  <a:cxnLst/>
                  <a:rect l="l" t="t" r="r" b="b"/>
                  <a:pathLst>
                    <a:path w="6968" h="3927" extrusionOk="0">
                      <a:moveTo>
                        <a:pt x="1" y="0"/>
                      </a:moveTo>
                      <a:lnTo>
                        <a:pt x="1" y="39"/>
                      </a:lnTo>
                      <a:lnTo>
                        <a:pt x="809" y="77"/>
                      </a:lnTo>
                      <a:lnTo>
                        <a:pt x="1617" y="193"/>
                      </a:lnTo>
                      <a:lnTo>
                        <a:pt x="2387" y="385"/>
                      </a:lnTo>
                      <a:lnTo>
                        <a:pt x="3157" y="655"/>
                      </a:lnTo>
                      <a:lnTo>
                        <a:pt x="3888" y="1001"/>
                      </a:lnTo>
                      <a:lnTo>
                        <a:pt x="4543" y="1425"/>
                      </a:lnTo>
                      <a:lnTo>
                        <a:pt x="5197" y="1886"/>
                      </a:lnTo>
                      <a:lnTo>
                        <a:pt x="5774" y="2425"/>
                      </a:lnTo>
                      <a:lnTo>
                        <a:pt x="6082" y="2772"/>
                      </a:lnTo>
                      <a:lnTo>
                        <a:pt x="6390" y="3157"/>
                      </a:lnTo>
                      <a:lnTo>
                        <a:pt x="6621" y="3541"/>
                      </a:lnTo>
                      <a:lnTo>
                        <a:pt x="6890" y="3926"/>
                      </a:lnTo>
                      <a:lnTo>
                        <a:pt x="6929" y="3926"/>
                      </a:lnTo>
                      <a:lnTo>
                        <a:pt x="6967" y="3888"/>
                      </a:lnTo>
                      <a:lnTo>
                        <a:pt x="6736" y="3541"/>
                      </a:lnTo>
                      <a:lnTo>
                        <a:pt x="6506" y="3195"/>
                      </a:lnTo>
                      <a:lnTo>
                        <a:pt x="6005" y="2541"/>
                      </a:lnTo>
                      <a:lnTo>
                        <a:pt x="5428" y="2002"/>
                      </a:lnTo>
                      <a:lnTo>
                        <a:pt x="4812" y="1463"/>
                      </a:lnTo>
                      <a:lnTo>
                        <a:pt x="4119" y="1040"/>
                      </a:lnTo>
                      <a:lnTo>
                        <a:pt x="3388" y="655"/>
                      </a:lnTo>
                      <a:lnTo>
                        <a:pt x="2618" y="385"/>
                      </a:lnTo>
                      <a:lnTo>
                        <a:pt x="1848" y="154"/>
                      </a:lnTo>
                      <a:lnTo>
                        <a:pt x="1155" y="39"/>
                      </a:lnTo>
                      <a:lnTo>
                        <a:pt x="424"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90;p36">
                  <a:extLst>
                    <a:ext uri="{FF2B5EF4-FFF2-40B4-BE49-F238E27FC236}">
                      <a16:creationId xmlns:a16="http://schemas.microsoft.com/office/drawing/2014/main" id="{9EB4C0D2-7A9E-62F2-6ADF-C3683FC5F4FA}"/>
                    </a:ext>
                  </a:extLst>
                </p:cNvPr>
                <p:cNvSpPr/>
                <p:nvPr/>
              </p:nvSpPr>
              <p:spPr>
                <a:xfrm>
                  <a:off x="3308650" y="2679475"/>
                  <a:ext cx="81825" cy="68350"/>
                </a:xfrm>
                <a:custGeom>
                  <a:avLst/>
                  <a:gdLst/>
                  <a:ahLst/>
                  <a:cxnLst/>
                  <a:rect l="l" t="t" r="r" b="b"/>
                  <a:pathLst>
                    <a:path w="3273" h="2734" extrusionOk="0">
                      <a:moveTo>
                        <a:pt x="1" y="0"/>
                      </a:moveTo>
                      <a:lnTo>
                        <a:pt x="463" y="231"/>
                      </a:lnTo>
                      <a:lnTo>
                        <a:pt x="924" y="501"/>
                      </a:lnTo>
                      <a:lnTo>
                        <a:pt x="1386" y="809"/>
                      </a:lnTo>
                      <a:lnTo>
                        <a:pt x="1810" y="1155"/>
                      </a:lnTo>
                      <a:lnTo>
                        <a:pt x="2195" y="1501"/>
                      </a:lnTo>
                      <a:lnTo>
                        <a:pt x="2541" y="1886"/>
                      </a:lnTo>
                      <a:lnTo>
                        <a:pt x="2887" y="2271"/>
                      </a:lnTo>
                      <a:lnTo>
                        <a:pt x="3234" y="2695"/>
                      </a:lnTo>
                      <a:lnTo>
                        <a:pt x="3234" y="2733"/>
                      </a:lnTo>
                      <a:lnTo>
                        <a:pt x="3272" y="2695"/>
                      </a:lnTo>
                      <a:lnTo>
                        <a:pt x="3272" y="2656"/>
                      </a:lnTo>
                      <a:lnTo>
                        <a:pt x="3003" y="2233"/>
                      </a:lnTo>
                      <a:lnTo>
                        <a:pt x="2657" y="1809"/>
                      </a:lnTo>
                      <a:lnTo>
                        <a:pt x="2272" y="1424"/>
                      </a:lnTo>
                      <a:lnTo>
                        <a:pt x="1848" y="1078"/>
                      </a:lnTo>
                      <a:lnTo>
                        <a:pt x="1425" y="770"/>
                      </a:lnTo>
                      <a:lnTo>
                        <a:pt x="963" y="462"/>
                      </a:lnTo>
                      <a:lnTo>
                        <a:pt x="501" y="193"/>
                      </a:lnTo>
                      <a:lnTo>
                        <a:pt x="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91;p36">
                  <a:extLst>
                    <a:ext uri="{FF2B5EF4-FFF2-40B4-BE49-F238E27FC236}">
                      <a16:creationId xmlns:a16="http://schemas.microsoft.com/office/drawing/2014/main" id="{B6C6071E-8FC2-B20A-3A73-247B6DDC1FC3}"/>
                    </a:ext>
                  </a:extLst>
                </p:cNvPr>
                <p:cNvSpPr/>
                <p:nvPr/>
              </p:nvSpPr>
              <p:spPr>
                <a:xfrm>
                  <a:off x="3447225" y="2675625"/>
                  <a:ext cx="175150" cy="87575"/>
                </a:xfrm>
                <a:custGeom>
                  <a:avLst/>
                  <a:gdLst/>
                  <a:ahLst/>
                  <a:cxnLst/>
                  <a:rect l="l" t="t" r="r" b="b"/>
                  <a:pathLst>
                    <a:path w="7006" h="3503" extrusionOk="0">
                      <a:moveTo>
                        <a:pt x="7005" y="0"/>
                      </a:moveTo>
                      <a:lnTo>
                        <a:pt x="6236" y="154"/>
                      </a:lnTo>
                      <a:lnTo>
                        <a:pt x="5504" y="347"/>
                      </a:lnTo>
                      <a:lnTo>
                        <a:pt x="4773" y="616"/>
                      </a:lnTo>
                      <a:lnTo>
                        <a:pt x="4042" y="886"/>
                      </a:lnTo>
                      <a:lnTo>
                        <a:pt x="3349" y="1232"/>
                      </a:lnTo>
                      <a:lnTo>
                        <a:pt x="2656" y="1578"/>
                      </a:lnTo>
                      <a:lnTo>
                        <a:pt x="1963" y="2002"/>
                      </a:lnTo>
                      <a:lnTo>
                        <a:pt x="1347" y="2425"/>
                      </a:lnTo>
                      <a:lnTo>
                        <a:pt x="655" y="2926"/>
                      </a:lnTo>
                      <a:lnTo>
                        <a:pt x="0" y="3503"/>
                      </a:lnTo>
                      <a:lnTo>
                        <a:pt x="770" y="2887"/>
                      </a:lnTo>
                      <a:lnTo>
                        <a:pt x="1578" y="2310"/>
                      </a:lnTo>
                      <a:lnTo>
                        <a:pt x="2425" y="1809"/>
                      </a:lnTo>
                      <a:lnTo>
                        <a:pt x="3310" y="1348"/>
                      </a:lnTo>
                      <a:lnTo>
                        <a:pt x="4196" y="924"/>
                      </a:lnTo>
                      <a:lnTo>
                        <a:pt x="5119" y="578"/>
                      </a:lnTo>
                      <a:lnTo>
                        <a:pt x="6043" y="270"/>
                      </a:lnTo>
                      <a:lnTo>
                        <a:pt x="700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92;p36">
                  <a:extLst>
                    <a:ext uri="{FF2B5EF4-FFF2-40B4-BE49-F238E27FC236}">
                      <a16:creationId xmlns:a16="http://schemas.microsoft.com/office/drawing/2014/main" id="{51E4F2B0-8404-DAC5-5EF5-5007546477C1}"/>
                    </a:ext>
                  </a:extLst>
                </p:cNvPr>
                <p:cNvSpPr/>
                <p:nvPr/>
              </p:nvSpPr>
              <p:spPr>
                <a:xfrm>
                  <a:off x="3462625" y="2740100"/>
                  <a:ext cx="40425" cy="26950"/>
                </a:xfrm>
                <a:custGeom>
                  <a:avLst/>
                  <a:gdLst/>
                  <a:ahLst/>
                  <a:cxnLst/>
                  <a:rect l="l" t="t" r="r" b="b"/>
                  <a:pathLst>
                    <a:path w="1617" h="1078" extrusionOk="0">
                      <a:moveTo>
                        <a:pt x="1540" y="0"/>
                      </a:moveTo>
                      <a:lnTo>
                        <a:pt x="1155" y="231"/>
                      </a:lnTo>
                      <a:lnTo>
                        <a:pt x="731" y="462"/>
                      </a:lnTo>
                      <a:lnTo>
                        <a:pt x="385" y="732"/>
                      </a:lnTo>
                      <a:lnTo>
                        <a:pt x="0" y="1039"/>
                      </a:lnTo>
                      <a:lnTo>
                        <a:pt x="39" y="1078"/>
                      </a:lnTo>
                      <a:lnTo>
                        <a:pt x="385" y="770"/>
                      </a:lnTo>
                      <a:lnTo>
                        <a:pt x="770" y="501"/>
                      </a:lnTo>
                      <a:lnTo>
                        <a:pt x="1193" y="270"/>
                      </a:lnTo>
                      <a:lnTo>
                        <a:pt x="1578" y="39"/>
                      </a:lnTo>
                      <a:lnTo>
                        <a:pt x="1617" y="39"/>
                      </a:lnTo>
                      <a:lnTo>
                        <a:pt x="1578"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93;p36">
                  <a:extLst>
                    <a:ext uri="{FF2B5EF4-FFF2-40B4-BE49-F238E27FC236}">
                      <a16:creationId xmlns:a16="http://schemas.microsoft.com/office/drawing/2014/main" id="{F5971FB8-58AA-175B-2AF8-F0D6A189BB6A}"/>
                    </a:ext>
                  </a:extLst>
                </p:cNvPr>
                <p:cNvSpPr/>
                <p:nvPr/>
              </p:nvSpPr>
              <p:spPr>
                <a:xfrm>
                  <a:off x="3433750" y="2716025"/>
                  <a:ext cx="57750" cy="37575"/>
                </a:xfrm>
                <a:custGeom>
                  <a:avLst/>
                  <a:gdLst/>
                  <a:ahLst/>
                  <a:cxnLst/>
                  <a:rect l="l" t="t" r="r" b="b"/>
                  <a:pathLst>
                    <a:path w="2310" h="1503" extrusionOk="0">
                      <a:moveTo>
                        <a:pt x="2271" y="1"/>
                      </a:moveTo>
                      <a:lnTo>
                        <a:pt x="1963" y="116"/>
                      </a:lnTo>
                      <a:lnTo>
                        <a:pt x="1617" y="232"/>
                      </a:lnTo>
                      <a:lnTo>
                        <a:pt x="1309" y="386"/>
                      </a:lnTo>
                      <a:lnTo>
                        <a:pt x="1040" y="578"/>
                      </a:lnTo>
                      <a:lnTo>
                        <a:pt x="732" y="771"/>
                      </a:lnTo>
                      <a:lnTo>
                        <a:pt x="462" y="1002"/>
                      </a:lnTo>
                      <a:lnTo>
                        <a:pt x="231" y="1233"/>
                      </a:lnTo>
                      <a:lnTo>
                        <a:pt x="0" y="1502"/>
                      </a:lnTo>
                      <a:lnTo>
                        <a:pt x="39" y="1502"/>
                      </a:lnTo>
                      <a:lnTo>
                        <a:pt x="501" y="1040"/>
                      </a:lnTo>
                      <a:lnTo>
                        <a:pt x="770" y="809"/>
                      </a:lnTo>
                      <a:lnTo>
                        <a:pt x="1040" y="617"/>
                      </a:lnTo>
                      <a:lnTo>
                        <a:pt x="1348" y="463"/>
                      </a:lnTo>
                      <a:lnTo>
                        <a:pt x="1655" y="309"/>
                      </a:lnTo>
                      <a:lnTo>
                        <a:pt x="2271" y="78"/>
                      </a:lnTo>
                      <a:lnTo>
                        <a:pt x="2310" y="39"/>
                      </a:lnTo>
                      <a:lnTo>
                        <a:pt x="2271"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94;p36">
                  <a:extLst>
                    <a:ext uri="{FF2B5EF4-FFF2-40B4-BE49-F238E27FC236}">
                      <a16:creationId xmlns:a16="http://schemas.microsoft.com/office/drawing/2014/main" id="{7CD51326-F6E2-88AA-F670-C706355F83DA}"/>
                    </a:ext>
                  </a:extLst>
                </p:cNvPr>
                <p:cNvSpPr/>
                <p:nvPr/>
              </p:nvSpPr>
              <p:spPr>
                <a:xfrm>
                  <a:off x="3368325" y="2802650"/>
                  <a:ext cx="53900" cy="254050"/>
                </a:xfrm>
                <a:custGeom>
                  <a:avLst/>
                  <a:gdLst/>
                  <a:ahLst/>
                  <a:cxnLst/>
                  <a:rect l="l" t="t" r="r" b="b"/>
                  <a:pathLst>
                    <a:path w="2156" h="10162" extrusionOk="0">
                      <a:moveTo>
                        <a:pt x="39" y="0"/>
                      </a:moveTo>
                      <a:lnTo>
                        <a:pt x="0" y="39"/>
                      </a:lnTo>
                      <a:lnTo>
                        <a:pt x="77" y="500"/>
                      </a:lnTo>
                      <a:lnTo>
                        <a:pt x="154" y="1001"/>
                      </a:lnTo>
                      <a:lnTo>
                        <a:pt x="346" y="1963"/>
                      </a:lnTo>
                      <a:lnTo>
                        <a:pt x="731" y="3888"/>
                      </a:lnTo>
                      <a:lnTo>
                        <a:pt x="1540" y="7852"/>
                      </a:lnTo>
                      <a:lnTo>
                        <a:pt x="2002" y="10084"/>
                      </a:lnTo>
                      <a:lnTo>
                        <a:pt x="2040" y="10123"/>
                      </a:lnTo>
                      <a:lnTo>
                        <a:pt x="2079" y="10161"/>
                      </a:lnTo>
                      <a:lnTo>
                        <a:pt x="2117" y="10123"/>
                      </a:lnTo>
                      <a:lnTo>
                        <a:pt x="2156" y="10046"/>
                      </a:lnTo>
                      <a:lnTo>
                        <a:pt x="1347" y="6158"/>
                      </a:lnTo>
                      <a:lnTo>
                        <a:pt x="539" y="2232"/>
                      </a:lnTo>
                      <a:lnTo>
                        <a:pt x="308" y="1116"/>
                      </a:lnTo>
                      <a:lnTo>
                        <a:pt x="193" y="577"/>
                      </a:lnTo>
                      <a:lnTo>
                        <a:pt x="39" y="39"/>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95;p36">
                  <a:extLst>
                    <a:ext uri="{FF2B5EF4-FFF2-40B4-BE49-F238E27FC236}">
                      <a16:creationId xmlns:a16="http://schemas.microsoft.com/office/drawing/2014/main" id="{583F3B4C-D1C2-FD0A-9F3C-6EC7981E782E}"/>
                    </a:ext>
                  </a:extLst>
                </p:cNvPr>
                <p:cNvSpPr/>
                <p:nvPr/>
              </p:nvSpPr>
              <p:spPr>
                <a:xfrm>
                  <a:off x="3443375" y="2812250"/>
                  <a:ext cx="28875" cy="242525"/>
                </a:xfrm>
                <a:custGeom>
                  <a:avLst/>
                  <a:gdLst/>
                  <a:ahLst/>
                  <a:cxnLst/>
                  <a:rect l="l" t="t" r="r" b="b"/>
                  <a:pathLst>
                    <a:path w="1155" h="9701" extrusionOk="0">
                      <a:moveTo>
                        <a:pt x="0" y="1"/>
                      </a:moveTo>
                      <a:lnTo>
                        <a:pt x="0" y="39"/>
                      </a:lnTo>
                      <a:lnTo>
                        <a:pt x="0" y="963"/>
                      </a:lnTo>
                      <a:lnTo>
                        <a:pt x="39" y="1925"/>
                      </a:lnTo>
                      <a:lnTo>
                        <a:pt x="231" y="3811"/>
                      </a:lnTo>
                      <a:lnTo>
                        <a:pt x="424" y="5659"/>
                      </a:lnTo>
                      <a:lnTo>
                        <a:pt x="655" y="7507"/>
                      </a:lnTo>
                      <a:lnTo>
                        <a:pt x="1001" y="9662"/>
                      </a:lnTo>
                      <a:lnTo>
                        <a:pt x="1040" y="9700"/>
                      </a:lnTo>
                      <a:lnTo>
                        <a:pt x="1117" y="9700"/>
                      </a:lnTo>
                      <a:lnTo>
                        <a:pt x="1155" y="9623"/>
                      </a:lnTo>
                      <a:lnTo>
                        <a:pt x="847" y="7776"/>
                      </a:lnTo>
                      <a:lnTo>
                        <a:pt x="578" y="5890"/>
                      </a:lnTo>
                      <a:lnTo>
                        <a:pt x="347" y="4042"/>
                      </a:lnTo>
                      <a:lnTo>
                        <a:pt x="193" y="2156"/>
                      </a:lnTo>
                      <a:lnTo>
                        <a:pt x="39" y="39"/>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96;p36">
                  <a:extLst>
                    <a:ext uri="{FF2B5EF4-FFF2-40B4-BE49-F238E27FC236}">
                      <a16:creationId xmlns:a16="http://schemas.microsoft.com/office/drawing/2014/main" id="{5FEFBDD4-EF3B-6CF7-F92C-D432DA15CEE5}"/>
                    </a:ext>
                  </a:extLst>
                </p:cNvPr>
                <p:cNvSpPr/>
                <p:nvPr/>
              </p:nvSpPr>
              <p:spPr>
                <a:xfrm>
                  <a:off x="3304800" y="2144450"/>
                  <a:ext cx="435925" cy="455175"/>
                </a:xfrm>
                <a:custGeom>
                  <a:avLst/>
                  <a:gdLst/>
                  <a:ahLst/>
                  <a:cxnLst/>
                  <a:rect l="l" t="t" r="r" b="b"/>
                  <a:pathLst>
                    <a:path w="17437" h="18207" extrusionOk="0">
                      <a:moveTo>
                        <a:pt x="8199" y="1"/>
                      </a:moveTo>
                      <a:lnTo>
                        <a:pt x="7737" y="39"/>
                      </a:lnTo>
                      <a:lnTo>
                        <a:pt x="7275" y="78"/>
                      </a:lnTo>
                      <a:lnTo>
                        <a:pt x="6544" y="193"/>
                      </a:lnTo>
                      <a:lnTo>
                        <a:pt x="5851" y="309"/>
                      </a:lnTo>
                      <a:lnTo>
                        <a:pt x="5197" y="501"/>
                      </a:lnTo>
                      <a:lnTo>
                        <a:pt x="4620" y="694"/>
                      </a:lnTo>
                      <a:lnTo>
                        <a:pt x="4081" y="886"/>
                      </a:lnTo>
                      <a:lnTo>
                        <a:pt x="3580" y="1156"/>
                      </a:lnTo>
                      <a:lnTo>
                        <a:pt x="3157" y="1387"/>
                      </a:lnTo>
                      <a:lnTo>
                        <a:pt x="2734" y="1695"/>
                      </a:lnTo>
                      <a:lnTo>
                        <a:pt x="2387" y="2002"/>
                      </a:lnTo>
                      <a:lnTo>
                        <a:pt x="2041" y="2310"/>
                      </a:lnTo>
                      <a:lnTo>
                        <a:pt x="1771" y="2657"/>
                      </a:lnTo>
                      <a:lnTo>
                        <a:pt x="1502" y="3003"/>
                      </a:lnTo>
                      <a:lnTo>
                        <a:pt x="1271" y="3388"/>
                      </a:lnTo>
                      <a:lnTo>
                        <a:pt x="1078" y="3773"/>
                      </a:lnTo>
                      <a:lnTo>
                        <a:pt x="886" y="4158"/>
                      </a:lnTo>
                      <a:lnTo>
                        <a:pt x="732" y="4581"/>
                      </a:lnTo>
                      <a:lnTo>
                        <a:pt x="540" y="5390"/>
                      </a:lnTo>
                      <a:lnTo>
                        <a:pt x="347" y="6236"/>
                      </a:lnTo>
                      <a:lnTo>
                        <a:pt x="270" y="7122"/>
                      </a:lnTo>
                      <a:lnTo>
                        <a:pt x="193" y="7968"/>
                      </a:lnTo>
                      <a:lnTo>
                        <a:pt x="155" y="9662"/>
                      </a:lnTo>
                      <a:lnTo>
                        <a:pt x="116" y="10470"/>
                      </a:lnTo>
                      <a:lnTo>
                        <a:pt x="39" y="11202"/>
                      </a:lnTo>
                      <a:lnTo>
                        <a:pt x="1" y="11663"/>
                      </a:lnTo>
                      <a:lnTo>
                        <a:pt x="1" y="12125"/>
                      </a:lnTo>
                      <a:lnTo>
                        <a:pt x="39" y="12549"/>
                      </a:lnTo>
                      <a:lnTo>
                        <a:pt x="78" y="12972"/>
                      </a:lnTo>
                      <a:lnTo>
                        <a:pt x="155" y="13357"/>
                      </a:lnTo>
                      <a:lnTo>
                        <a:pt x="270" y="13742"/>
                      </a:lnTo>
                      <a:lnTo>
                        <a:pt x="424" y="14127"/>
                      </a:lnTo>
                      <a:lnTo>
                        <a:pt x="578" y="14473"/>
                      </a:lnTo>
                      <a:lnTo>
                        <a:pt x="771" y="14820"/>
                      </a:lnTo>
                      <a:lnTo>
                        <a:pt x="963" y="15127"/>
                      </a:lnTo>
                      <a:lnTo>
                        <a:pt x="1194" y="15435"/>
                      </a:lnTo>
                      <a:lnTo>
                        <a:pt x="1463" y="15743"/>
                      </a:lnTo>
                      <a:lnTo>
                        <a:pt x="1733" y="16013"/>
                      </a:lnTo>
                      <a:lnTo>
                        <a:pt x="2002" y="16282"/>
                      </a:lnTo>
                      <a:lnTo>
                        <a:pt x="2310" y="16552"/>
                      </a:lnTo>
                      <a:lnTo>
                        <a:pt x="2657" y="16744"/>
                      </a:lnTo>
                      <a:lnTo>
                        <a:pt x="3349" y="17167"/>
                      </a:lnTo>
                      <a:lnTo>
                        <a:pt x="4119" y="17514"/>
                      </a:lnTo>
                      <a:lnTo>
                        <a:pt x="4927" y="17783"/>
                      </a:lnTo>
                      <a:lnTo>
                        <a:pt x="5774" y="18014"/>
                      </a:lnTo>
                      <a:lnTo>
                        <a:pt x="6660" y="18130"/>
                      </a:lnTo>
                      <a:lnTo>
                        <a:pt x="7583" y="18207"/>
                      </a:lnTo>
                      <a:lnTo>
                        <a:pt x="8507" y="18207"/>
                      </a:lnTo>
                      <a:lnTo>
                        <a:pt x="9431" y="18130"/>
                      </a:lnTo>
                      <a:lnTo>
                        <a:pt x="9893" y="18053"/>
                      </a:lnTo>
                      <a:lnTo>
                        <a:pt x="10355" y="17976"/>
                      </a:lnTo>
                      <a:lnTo>
                        <a:pt x="10778" y="17860"/>
                      </a:lnTo>
                      <a:lnTo>
                        <a:pt x="11240" y="17745"/>
                      </a:lnTo>
                      <a:lnTo>
                        <a:pt x="12048" y="17398"/>
                      </a:lnTo>
                      <a:lnTo>
                        <a:pt x="12856" y="17014"/>
                      </a:lnTo>
                      <a:lnTo>
                        <a:pt x="13588" y="16513"/>
                      </a:lnTo>
                      <a:lnTo>
                        <a:pt x="14281" y="15974"/>
                      </a:lnTo>
                      <a:lnTo>
                        <a:pt x="14935" y="15397"/>
                      </a:lnTo>
                      <a:lnTo>
                        <a:pt x="15474" y="14704"/>
                      </a:lnTo>
                      <a:lnTo>
                        <a:pt x="16013" y="14011"/>
                      </a:lnTo>
                      <a:lnTo>
                        <a:pt x="16436" y="13241"/>
                      </a:lnTo>
                      <a:lnTo>
                        <a:pt x="16782" y="12472"/>
                      </a:lnTo>
                      <a:lnTo>
                        <a:pt x="17090" y="11625"/>
                      </a:lnTo>
                      <a:lnTo>
                        <a:pt x="17283" y="10740"/>
                      </a:lnTo>
                      <a:lnTo>
                        <a:pt x="17398" y="9854"/>
                      </a:lnTo>
                      <a:lnTo>
                        <a:pt x="17437" y="9392"/>
                      </a:lnTo>
                      <a:lnTo>
                        <a:pt x="17437" y="8969"/>
                      </a:lnTo>
                      <a:lnTo>
                        <a:pt x="17398" y="8507"/>
                      </a:lnTo>
                      <a:lnTo>
                        <a:pt x="17360" y="8007"/>
                      </a:lnTo>
                      <a:lnTo>
                        <a:pt x="17321" y="7545"/>
                      </a:lnTo>
                      <a:lnTo>
                        <a:pt x="17206" y="7122"/>
                      </a:lnTo>
                      <a:lnTo>
                        <a:pt x="17090" y="6660"/>
                      </a:lnTo>
                      <a:lnTo>
                        <a:pt x="16975" y="6236"/>
                      </a:lnTo>
                      <a:lnTo>
                        <a:pt x="16628" y="5390"/>
                      </a:lnTo>
                      <a:lnTo>
                        <a:pt x="16244" y="4581"/>
                      </a:lnTo>
                      <a:lnTo>
                        <a:pt x="15782" y="3850"/>
                      </a:lnTo>
                      <a:lnTo>
                        <a:pt x="15243" y="3157"/>
                      </a:lnTo>
                      <a:lnTo>
                        <a:pt x="14627" y="2541"/>
                      </a:lnTo>
                      <a:lnTo>
                        <a:pt x="13973" y="1964"/>
                      </a:lnTo>
                      <a:lnTo>
                        <a:pt x="13241" y="1464"/>
                      </a:lnTo>
                      <a:lnTo>
                        <a:pt x="12510" y="1002"/>
                      </a:lnTo>
                      <a:lnTo>
                        <a:pt x="11702" y="655"/>
                      </a:lnTo>
                      <a:lnTo>
                        <a:pt x="10855" y="386"/>
                      </a:lnTo>
                      <a:lnTo>
                        <a:pt x="10008" y="155"/>
                      </a:lnTo>
                      <a:lnTo>
                        <a:pt x="9123" y="39"/>
                      </a:lnTo>
                      <a:lnTo>
                        <a:pt x="8661"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97;p36">
                  <a:extLst>
                    <a:ext uri="{FF2B5EF4-FFF2-40B4-BE49-F238E27FC236}">
                      <a16:creationId xmlns:a16="http://schemas.microsoft.com/office/drawing/2014/main" id="{5CA4ADD9-1A51-BA93-5A9C-A25B967A4DB1}"/>
                    </a:ext>
                  </a:extLst>
                </p:cNvPr>
                <p:cNvSpPr/>
                <p:nvPr/>
              </p:nvSpPr>
              <p:spPr>
                <a:xfrm>
                  <a:off x="3304800" y="2144450"/>
                  <a:ext cx="435925" cy="455175"/>
                </a:xfrm>
                <a:custGeom>
                  <a:avLst/>
                  <a:gdLst/>
                  <a:ahLst/>
                  <a:cxnLst/>
                  <a:rect l="l" t="t" r="r" b="b"/>
                  <a:pathLst>
                    <a:path w="17437" h="18207" fill="none" extrusionOk="0">
                      <a:moveTo>
                        <a:pt x="17360" y="8007"/>
                      </a:moveTo>
                      <a:lnTo>
                        <a:pt x="17360" y="8007"/>
                      </a:lnTo>
                      <a:lnTo>
                        <a:pt x="17321" y="7545"/>
                      </a:lnTo>
                      <a:lnTo>
                        <a:pt x="17206" y="7122"/>
                      </a:lnTo>
                      <a:lnTo>
                        <a:pt x="17090" y="6660"/>
                      </a:lnTo>
                      <a:lnTo>
                        <a:pt x="16975" y="6236"/>
                      </a:lnTo>
                      <a:lnTo>
                        <a:pt x="16628" y="5390"/>
                      </a:lnTo>
                      <a:lnTo>
                        <a:pt x="16244" y="4581"/>
                      </a:lnTo>
                      <a:lnTo>
                        <a:pt x="15782" y="3850"/>
                      </a:lnTo>
                      <a:lnTo>
                        <a:pt x="15243" y="3157"/>
                      </a:lnTo>
                      <a:lnTo>
                        <a:pt x="14627" y="2541"/>
                      </a:lnTo>
                      <a:lnTo>
                        <a:pt x="13973" y="1964"/>
                      </a:lnTo>
                      <a:lnTo>
                        <a:pt x="13241" y="1464"/>
                      </a:lnTo>
                      <a:lnTo>
                        <a:pt x="12510" y="1002"/>
                      </a:lnTo>
                      <a:lnTo>
                        <a:pt x="11702" y="655"/>
                      </a:lnTo>
                      <a:lnTo>
                        <a:pt x="10855" y="386"/>
                      </a:lnTo>
                      <a:lnTo>
                        <a:pt x="10008" y="155"/>
                      </a:lnTo>
                      <a:lnTo>
                        <a:pt x="9123" y="39"/>
                      </a:lnTo>
                      <a:lnTo>
                        <a:pt x="8661" y="1"/>
                      </a:lnTo>
                      <a:lnTo>
                        <a:pt x="8199" y="1"/>
                      </a:lnTo>
                      <a:lnTo>
                        <a:pt x="7737" y="39"/>
                      </a:lnTo>
                      <a:lnTo>
                        <a:pt x="7275" y="78"/>
                      </a:lnTo>
                      <a:lnTo>
                        <a:pt x="7275" y="78"/>
                      </a:lnTo>
                      <a:lnTo>
                        <a:pt x="6544" y="193"/>
                      </a:lnTo>
                      <a:lnTo>
                        <a:pt x="5851" y="309"/>
                      </a:lnTo>
                      <a:lnTo>
                        <a:pt x="5197" y="501"/>
                      </a:lnTo>
                      <a:lnTo>
                        <a:pt x="4620" y="694"/>
                      </a:lnTo>
                      <a:lnTo>
                        <a:pt x="4081" y="886"/>
                      </a:lnTo>
                      <a:lnTo>
                        <a:pt x="3580" y="1156"/>
                      </a:lnTo>
                      <a:lnTo>
                        <a:pt x="3157" y="1387"/>
                      </a:lnTo>
                      <a:lnTo>
                        <a:pt x="2734" y="1695"/>
                      </a:lnTo>
                      <a:lnTo>
                        <a:pt x="2387" y="2002"/>
                      </a:lnTo>
                      <a:lnTo>
                        <a:pt x="2041" y="2310"/>
                      </a:lnTo>
                      <a:lnTo>
                        <a:pt x="1771" y="2657"/>
                      </a:lnTo>
                      <a:lnTo>
                        <a:pt x="1502" y="3003"/>
                      </a:lnTo>
                      <a:lnTo>
                        <a:pt x="1271" y="3388"/>
                      </a:lnTo>
                      <a:lnTo>
                        <a:pt x="1078" y="3773"/>
                      </a:lnTo>
                      <a:lnTo>
                        <a:pt x="886" y="4158"/>
                      </a:lnTo>
                      <a:lnTo>
                        <a:pt x="732" y="4581"/>
                      </a:lnTo>
                      <a:lnTo>
                        <a:pt x="540" y="5390"/>
                      </a:lnTo>
                      <a:lnTo>
                        <a:pt x="347" y="6236"/>
                      </a:lnTo>
                      <a:lnTo>
                        <a:pt x="270" y="7122"/>
                      </a:lnTo>
                      <a:lnTo>
                        <a:pt x="193" y="7968"/>
                      </a:lnTo>
                      <a:lnTo>
                        <a:pt x="155" y="9662"/>
                      </a:lnTo>
                      <a:lnTo>
                        <a:pt x="116" y="10470"/>
                      </a:lnTo>
                      <a:lnTo>
                        <a:pt x="39" y="11202"/>
                      </a:lnTo>
                      <a:lnTo>
                        <a:pt x="39" y="11202"/>
                      </a:lnTo>
                      <a:lnTo>
                        <a:pt x="1" y="11663"/>
                      </a:lnTo>
                      <a:lnTo>
                        <a:pt x="1" y="12125"/>
                      </a:lnTo>
                      <a:lnTo>
                        <a:pt x="39" y="12549"/>
                      </a:lnTo>
                      <a:lnTo>
                        <a:pt x="78" y="12972"/>
                      </a:lnTo>
                      <a:lnTo>
                        <a:pt x="155" y="13357"/>
                      </a:lnTo>
                      <a:lnTo>
                        <a:pt x="270" y="13742"/>
                      </a:lnTo>
                      <a:lnTo>
                        <a:pt x="424" y="14127"/>
                      </a:lnTo>
                      <a:lnTo>
                        <a:pt x="578" y="14473"/>
                      </a:lnTo>
                      <a:lnTo>
                        <a:pt x="771" y="14820"/>
                      </a:lnTo>
                      <a:lnTo>
                        <a:pt x="963" y="15127"/>
                      </a:lnTo>
                      <a:lnTo>
                        <a:pt x="1194" y="15435"/>
                      </a:lnTo>
                      <a:lnTo>
                        <a:pt x="1463" y="15743"/>
                      </a:lnTo>
                      <a:lnTo>
                        <a:pt x="1733" y="16013"/>
                      </a:lnTo>
                      <a:lnTo>
                        <a:pt x="2002" y="16282"/>
                      </a:lnTo>
                      <a:lnTo>
                        <a:pt x="2310" y="16552"/>
                      </a:lnTo>
                      <a:lnTo>
                        <a:pt x="2657" y="16744"/>
                      </a:lnTo>
                      <a:lnTo>
                        <a:pt x="3349" y="17167"/>
                      </a:lnTo>
                      <a:lnTo>
                        <a:pt x="4119" y="17514"/>
                      </a:lnTo>
                      <a:lnTo>
                        <a:pt x="4927" y="17783"/>
                      </a:lnTo>
                      <a:lnTo>
                        <a:pt x="5774" y="18014"/>
                      </a:lnTo>
                      <a:lnTo>
                        <a:pt x="6660" y="18130"/>
                      </a:lnTo>
                      <a:lnTo>
                        <a:pt x="7583" y="18207"/>
                      </a:lnTo>
                      <a:lnTo>
                        <a:pt x="8507" y="18207"/>
                      </a:lnTo>
                      <a:lnTo>
                        <a:pt x="9431" y="18130"/>
                      </a:lnTo>
                      <a:lnTo>
                        <a:pt x="9431" y="18130"/>
                      </a:lnTo>
                      <a:lnTo>
                        <a:pt x="9893" y="18053"/>
                      </a:lnTo>
                      <a:lnTo>
                        <a:pt x="10355" y="17976"/>
                      </a:lnTo>
                      <a:lnTo>
                        <a:pt x="10778" y="17860"/>
                      </a:lnTo>
                      <a:lnTo>
                        <a:pt x="11240" y="17745"/>
                      </a:lnTo>
                      <a:lnTo>
                        <a:pt x="12048" y="17398"/>
                      </a:lnTo>
                      <a:lnTo>
                        <a:pt x="12856" y="17014"/>
                      </a:lnTo>
                      <a:lnTo>
                        <a:pt x="13588" y="16513"/>
                      </a:lnTo>
                      <a:lnTo>
                        <a:pt x="14281" y="15974"/>
                      </a:lnTo>
                      <a:lnTo>
                        <a:pt x="14935" y="15397"/>
                      </a:lnTo>
                      <a:lnTo>
                        <a:pt x="15474" y="14704"/>
                      </a:lnTo>
                      <a:lnTo>
                        <a:pt x="16013" y="14011"/>
                      </a:lnTo>
                      <a:lnTo>
                        <a:pt x="16436" y="13241"/>
                      </a:lnTo>
                      <a:lnTo>
                        <a:pt x="16782" y="12472"/>
                      </a:lnTo>
                      <a:lnTo>
                        <a:pt x="17090" y="11625"/>
                      </a:lnTo>
                      <a:lnTo>
                        <a:pt x="17283" y="10740"/>
                      </a:lnTo>
                      <a:lnTo>
                        <a:pt x="17398" y="9854"/>
                      </a:lnTo>
                      <a:lnTo>
                        <a:pt x="17437" y="9392"/>
                      </a:lnTo>
                      <a:lnTo>
                        <a:pt x="17437" y="8969"/>
                      </a:lnTo>
                      <a:lnTo>
                        <a:pt x="17398" y="8507"/>
                      </a:lnTo>
                      <a:lnTo>
                        <a:pt x="17360" y="800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98;p36">
                  <a:extLst>
                    <a:ext uri="{FF2B5EF4-FFF2-40B4-BE49-F238E27FC236}">
                      <a16:creationId xmlns:a16="http://schemas.microsoft.com/office/drawing/2014/main" id="{7A8DCA27-9B08-ADD3-A191-6F66E716F634}"/>
                    </a:ext>
                  </a:extLst>
                </p:cNvPr>
                <p:cNvSpPr/>
                <p:nvPr/>
              </p:nvSpPr>
              <p:spPr>
                <a:xfrm>
                  <a:off x="3243225" y="2358075"/>
                  <a:ext cx="87575" cy="108775"/>
                </a:xfrm>
                <a:custGeom>
                  <a:avLst/>
                  <a:gdLst/>
                  <a:ahLst/>
                  <a:cxnLst/>
                  <a:rect l="l" t="t" r="r" b="b"/>
                  <a:pathLst>
                    <a:path w="3503" h="4351" extrusionOk="0">
                      <a:moveTo>
                        <a:pt x="1078" y="1"/>
                      </a:moveTo>
                      <a:lnTo>
                        <a:pt x="924" y="39"/>
                      </a:lnTo>
                      <a:lnTo>
                        <a:pt x="770" y="78"/>
                      </a:lnTo>
                      <a:lnTo>
                        <a:pt x="616" y="155"/>
                      </a:lnTo>
                      <a:lnTo>
                        <a:pt x="501" y="270"/>
                      </a:lnTo>
                      <a:lnTo>
                        <a:pt x="270" y="540"/>
                      </a:lnTo>
                      <a:lnTo>
                        <a:pt x="116" y="847"/>
                      </a:lnTo>
                      <a:lnTo>
                        <a:pt x="39" y="1194"/>
                      </a:lnTo>
                      <a:lnTo>
                        <a:pt x="0" y="1579"/>
                      </a:lnTo>
                      <a:lnTo>
                        <a:pt x="39" y="2002"/>
                      </a:lnTo>
                      <a:lnTo>
                        <a:pt x="154" y="2426"/>
                      </a:lnTo>
                      <a:lnTo>
                        <a:pt x="308" y="2849"/>
                      </a:lnTo>
                      <a:lnTo>
                        <a:pt x="539" y="3272"/>
                      </a:lnTo>
                      <a:lnTo>
                        <a:pt x="809" y="3619"/>
                      </a:lnTo>
                      <a:lnTo>
                        <a:pt x="1117" y="3888"/>
                      </a:lnTo>
                      <a:lnTo>
                        <a:pt x="1425" y="4119"/>
                      </a:lnTo>
                      <a:lnTo>
                        <a:pt x="1771" y="4273"/>
                      </a:lnTo>
                      <a:lnTo>
                        <a:pt x="2117" y="4350"/>
                      </a:lnTo>
                      <a:lnTo>
                        <a:pt x="2425" y="4350"/>
                      </a:lnTo>
                      <a:lnTo>
                        <a:pt x="2579" y="4312"/>
                      </a:lnTo>
                      <a:lnTo>
                        <a:pt x="2733" y="4273"/>
                      </a:lnTo>
                      <a:lnTo>
                        <a:pt x="2887" y="4196"/>
                      </a:lnTo>
                      <a:lnTo>
                        <a:pt x="3003" y="4081"/>
                      </a:lnTo>
                      <a:lnTo>
                        <a:pt x="3234" y="3850"/>
                      </a:lnTo>
                      <a:lnTo>
                        <a:pt x="3388" y="3542"/>
                      </a:lnTo>
                      <a:lnTo>
                        <a:pt x="3464" y="3157"/>
                      </a:lnTo>
                      <a:lnTo>
                        <a:pt x="3503" y="2772"/>
                      </a:lnTo>
                      <a:lnTo>
                        <a:pt x="3464" y="2349"/>
                      </a:lnTo>
                      <a:lnTo>
                        <a:pt x="3349" y="1925"/>
                      </a:lnTo>
                      <a:lnTo>
                        <a:pt x="3195" y="1502"/>
                      </a:lnTo>
                      <a:lnTo>
                        <a:pt x="2964" y="1078"/>
                      </a:lnTo>
                      <a:lnTo>
                        <a:pt x="2695" y="732"/>
                      </a:lnTo>
                      <a:lnTo>
                        <a:pt x="2387" y="463"/>
                      </a:lnTo>
                      <a:lnTo>
                        <a:pt x="2079" y="232"/>
                      </a:lnTo>
                      <a:lnTo>
                        <a:pt x="1732" y="78"/>
                      </a:lnTo>
                      <a:lnTo>
                        <a:pt x="1386"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99;p36">
                  <a:extLst>
                    <a:ext uri="{FF2B5EF4-FFF2-40B4-BE49-F238E27FC236}">
                      <a16:creationId xmlns:a16="http://schemas.microsoft.com/office/drawing/2014/main" id="{F5CA489A-BF5F-883B-06CD-3FB63018D9C3}"/>
                    </a:ext>
                  </a:extLst>
                </p:cNvPr>
                <p:cNvSpPr/>
                <p:nvPr/>
              </p:nvSpPr>
              <p:spPr>
                <a:xfrm>
                  <a:off x="3468400" y="2489900"/>
                  <a:ext cx="148200" cy="154000"/>
                </a:xfrm>
                <a:custGeom>
                  <a:avLst/>
                  <a:gdLst/>
                  <a:ahLst/>
                  <a:cxnLst/>
                  <a:rect l="l" t="t" r="r" b="b"/>
                  <a:pathLst>
                    <a:path w="5928" h="6160" extrusionOk="0">
                      <a:moveTo>
                        <a:pt x="3195" y="1"/>
                      </a:moveTo>
                      <a:lnTo>
                        <a:pt x="2656" y="78"/>
                      </a:lnTo>
                      <a:lnTo>
                        <a:pt x="2155" y="155"/>
                      </a:lnTo>
                      <a:lnTo>
                        <a:pt x="1655" y="309"/>
                      </a:lnTo>
                      <a:lnTo>
                        <a:pt x="1193" y="501"/>
                      </a:lnTo>
                      <a:lnTo>
                        <a:pt x="808" y="694"/>
                      </a:lnTo>
                      <a:lnTo>
                        <a:pt x="231" y="1040"/>
                      </a:lnTo>
                      <a:lnTo>
                        <a:pt x="0" y="1156"/>
                      </a:lnTo>
                      <a:lnTo>
                        <a:pt x="77" y="1309"/>
                      </a:lnTo>
                      <a:lnTo>
                        <a:pt x="192" y="1733"/>
                      </a:lnTo>
                      <a:lnTo>
                        <a:pt x="269" y="2041"/>
                      </a:lnTo>
                      <a:lnTo>
                        <a:pt x="308" y="2349"/>
                      </a:lnTo>
                      <a:lnTo>
                        <a:pt x="269" y="2695"/>
                      </a:lnTo>
                      <a:lnTo>
                        <a:pt x="231" y="3080"/>
                      </a:lnTo>
                      <a:lnTo>
                        <a:pt x="116" y="3811"/>
                      </a:lnTo>
                      <a:lnTo>
                        <a:pt x="77" y="4119"/>
                      </a:lnTo>
                      <a:lnTo>
                        <a:pt x="77" y="4389"/>
                      </a:lnTo>
                      <a:lnTo>
                        <a:pt x="116" y="4658"/>
                      </a:lnTo>
                      <a:lnTo>
                        <a:pt x="192" y="4889"/>
                      </a:lnTo>
                      <a:lnTo>
                        <a:pt x="308" y="5082"/>
                      </a:lnTo>
                      <a:lnTo>
                        <a:pt x="500" y="5274"/>
                      </a:lnTo>
                      <a:lnTo>
                        <a:pt x="847" y="5543"/>
                      </a:lnTo>
                      <a:lnTo>
                        <a:pt x="1193" y="5736"/>
                      </a:lnTo>
                      <a:lnTo>
                        <a:pt x="1540" y="5890"/>
                      </a:lnTo>
                      <a:lnTo>
                        <a:pt x="1925" y="6005"/>
                      </a:lnTo>
                      <a:lnTo>
                        <a:pt x="2309" y="6121"/>
                      </a:lnTo>
                      <a:lnTo>
                        <a:pt x="2694" y="6159"/>
                      </a:lnTo>
                      <a:lnTo>
                        <a:pt x="3079" y="6121"/>
                      </a:lnTo>
                      <a:lnTo>
                        <a:pt x="3426" y="6082"/>
                      </a:lnTo>
                      <a:lnTo>
                        <a:pt x="3811" y="6005"/>
                      </a:lnTo>
                      <a:lnTo>
                        <a:pt x="4157" y="5928"/>
                      </a:lnTo>
                      <a:lnTo>
                        <a:pt x="4465" y="5774"/>
                      </a:lnTo>
                      <a:lnTo>
                        <a:pt x="4773" y="5620"/>
                      </a:lnTo>
                      <a:lnTo>
                        <a:pt x="5042" y="5389"/>
                      </a:lnTo>
                      <a:lnTo>
                        <a:pt x="5312" y="5158"/>
                      </a:lnTo>
                      <a:lnTo>
                        <a:pt x="5543" y="4928"/>
                      </a:lnTo>
                      <a:lnTo>
                        <a:pt x="5735" y="4658"/>
                      </a:lnTo>
                      <a:lnTo>
                        <a:pt x="5812" y="4466"/>
                      </a:lnTo>
                      <a:lnTo>
                        <a:pt x="5889" y="4273"/>
                      </a:lnTo>
                      <a:lnTo>
                        <a:pt x="5928" y="4081"/>
                      </a:lnTo>
                      <a:lnTo>
                        <a:pt x="5928" y="3888"/>
                      </a:lnTo>
                      <a:lnTo>
                        <a:pt x="5928" y="3503"/>
                      </a:lnTo>
                      <a:lnTo>
                        <a:pt x="5851" y="3119"/>
                      </a:lnTo>
                      <a:lnTo>
                        <a:pt x="5581" y="2426"/>
                      </a:lnTo>
                      <a:lnTo>
                        <a:pt x="5466" y="2079"/>
                      </a:lnTo>
                      <a:lnTo>
                        <a:pt x="5389" y="1733"/>
                      </a:lnTo>
                      <a:lnTo>
                        <a:pt x="5273" y="1117"/>
                      </a:lnTo>
                      <a:lnTo>
                        <a:pt x="5273" y="578"/>
                      </a:lnTo>
                      <a:lnTo>
                        <a:pt x="5312" y="39"/>
                      </a:lnTo>
                      <a:lnTo>
                        <a:pt x="5081"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500;p36">
                  <a:extLst>
                    <a:ext uri="{FF2B5EF4-FFF2-40B4-BE49-F238E27FC236}">
                      <a16:creationId xmlns:a16="http://schemas.microsoft.com/office/drawing/2014/main" id="{6049E31A-7616-5975-6961-A08C8A073101}"/>
                    </a:ext>
                  </a:extLst>
                </p:cNvPr>
                <p:cNvSpPr/>
                <p:nvPr/>
              </p:nvSpPr>
              <p:spPr>
                <a:xfrm>
                  <a:off x="3195100" y="2010700"/>
                  <a:ext cx="632225" cy="398400"/>
                </a:xfrm>
                <a:custGeom>
                  <a:avLst/>
                  <a:gdLst/>
                  <a:ahLst/>
                  <a:cxnLst/>
                  <a:rect l="l" t="t" r="r" b="b"/>
                  <a:pathLst>
                    <a:path w="25289" h="15936" extrusionOk="0">
                      <a:moveTo>
                        <a:pt x="11048" y="1"/>
                      </a:moveTo>
                      <a:lnTo>
                        <a:pt x="10124" y="39"/>
                      </a:lnTo>
                      <a:lnTo>
                        <a:pt x="9200" y="116"/>
                      </a:lnTo>
                      <a:lnTo>
                        <a:pt x="8315" y="270"/>
                      </a:lnTo>
                      <a:lnTo>
                        <a:pt x="7429" y="463"/>
                      </a:lnTo>
                      <a:lnTo>
                        <a:pt x="6544" y="694"/>
                      </a:lnTo>
                      <a:lnTo>
                        <a:pt x="5697" y="963"/>
                      </a:lnTo>
                      <a:lnTo>
                        <a:pt x="4889" y="1271"/>
                      </a:lnTo>
                      <a:lnTo>
                        <a:pt x="4158" y="1656"/>
                      </a:lnTo>
                      <a:lnTo>
                        <a:pt x="3426" y="2118"/>
                      </a:lnTo>
                      <a:lnTo>
                        <a:pt x="2772" y="2580"/>
                      </a:lnTo>
                      <a:lnTo>
                        <a:pt x="2156" y="3119"/>
                      </a:lnTo>
                      <a:lnTo>
                        <a:pt x="1617" y="3696"/>
                      </a:lnTo>
                      <a:lnTo>
                        <a:pt x="1156" y="4350"/>
                      </a:lnTo>
                      <a:lnTo>
                        <a:pt x="925" y="4697"/>
                      </a:lnTo>
                      <a:lnTo>
                        <a:pt x="732" y="5043"/>
                      </a:lnTo>
                      <a:lnTo>
                        <a:pt x="578" y="5428"/>
                      </a:lnTo>
                      <a:lnTo>
                        <a:pt x="424" y="5813"/>
                      </a:lnTo>
                      <a:lnTo>
                        <a:pt x="270" y="6198"/>
                      </a:lnTo>
                      <a:lnTo>
                        <a:pt x="193" y="6621"/>
                      </a:lnTo>
                      <a:lnTo>
                        <a:pt x="78" y="7045"/>
                      </a:lnTo>
                      <a:lnTo>
                        <a:pt x="39" y="7506"/>
                      </a:lnTo>
                      <a:lnTo>
                        <a:pt x="1" y="7930"/>
                      </a:lnTo>
                      <a:lnTo>
                        <a:pt x="39" y="8353"/>
                      </a:lnTo>
                      <a:lnTo>
                        <a:pt x="78" y="8700"/>
                      </a:lnTo>
                      <a:lnTo>
                        <a:pt x="193" y="9046"/>
                      </a:lnTo>
                      <a:lnTo>
                        <a:pt x="309" y="9392"/>
                      </a:lnTo>
                      <a:lnTo>
                        <a:pt x="501" y="9662"/>
                      </a:lnTo>
                      <a:lnTo>
                        <a:pt x="694" y="9931"/>
                      </a:lnTo>
                      <a:lnTo>
                        <a:pt x="925" y="10162"/>
                      </a:lnTo>
                      <a:lnTo>
                        <a:pt x="1194" y="10393"/>
                      </a:lnTo>
                      <a:lnTo>
                        <a:pt x="1463" y="10547"/>
                      </a:lnTo>
                      <a:lnTo>
                        <a:pt x="1771" y="10740"/>
                      </a:lnTo>
                      <a:lnTo>
                        <a:pt x="2118" y="10855"/>
                      </a:lnTo>
                      <a:lnTo>
                        <a:pt x="2464" y="10970"/>
                      </a:lnTo>
                      <a:lnTo>
                        <a:pt x="2811" y="11086"/>
                      </a:lnTo>
                      <a:lnTo>
                        <a:pt x="3580" y="11240"/>
                      </a:lnTo>
                      <a:lnTo>
                        <a:pt x="4389" y="11317"/>
                      </a:lnTo>
                      <a:lnTo>
                        <a:pt x="5197" y="11355"/>
                      </a:lnTo>
                      <a:lnTo>
                        <a:pt x="6005" y="11317"/>
                      </a:lnTo>
                      <a:lnTo>
                        <a:pt x="6814" y="11278"/>
                      </a:lnTo>
                      <a:lnTo>
                        <a:pt x="7545" y="11163"/>
                      </a:lnTo>
                      <a:lnTo>
                        <a:pt x="8238" y="11047"/>
                      </a:lnTo>
                      <a:lnTo>
                        <a:pt x="8854" y="10932"/>
                      </a:lnTo>
                      <a:lnTo>
                        <a:pt x="9354" y="10817"/>
                      </a:lnTo>
                      <a:lnTo>
                        <a:pt x="10316" y="10470"/>
                      </a:lnTo>
                      <a:lnTo>
                        <a:pt x="11548" y="10008"/>
                      </a:lnTo>
                      <a:lnTo>
                        <a:pt x="14281" y="8854"/>
                      </a:lnTo>
                      <a:lnTo>
                        <a:pt x="16667" y="7853"/>
                      </a:lnTo>
                      <a:lnTo>
                        <a:pt x="17629" y="7391"/>
                      </a:lnTo>
                      <a:lnTo>
                        <a:pt x="17475" y="7814"/>
                      </a:lnTo>
                      <a:lnTo>
                        <a:pt x="17321" y="8276"/>
                      </a:lnTo>
                      <a:lnTo>
                        <a:pt x="17206" y="8815"/>
                      </a:lnTo>
                      <a:lnTo>
                        <a:pt x="17090" y="9392"/>
                      </a:lnTo>
                      <a:lnTo>
                        <a:pt x="17090" y="9662"/>
                      </a:lnTo>
                      <a:lnTo>
                        <a:pt x="17090" y="9931"/>
                      </a:lnTo>
                      <a:lnTo>
                        <a:pt x="17167" y="10201"/>
                      </a:lnTo>
                      <a:lnTo>
                        <a:pt x="17244" y="10432"/>
                      </a:lnTo>
                      <a:lnTo>
                        <a:pt x="17360" y="10624"/>
                      </a:lnTo>
                      <a:lnTo>
                        <a:pt x="17552" y="10778"/>
                      </a:lnTo>
                      <a:lnTo>
                        <a:pt x="17745" y="10894"/>
                      </a:lnTo>
                      <a:lnTo>
                        <a:pt x="17937" y="10970"/>
                      </a:lnTo>
                      <a:lnTo>
                        <a:pt x="18130" y="11009"/>
                      </a:lnTo>
                      <a:lnTo>
                        <a:pt x="18322" y="11047"/>
                      </a:lnTo>
                      <a:lnTo>
                        <a:pt x="18669" y="11009"/>
                      </a:lnTo>
                      <a:lnTo>
                        <a:pt x="18938" y="10932"/>
                      </a:lnTo>
                      <a:lnTo>
                        <a:pt x="19169" y="10817"/>
                      </a:lnTo>
                      <a:lnTo>
                        <a:pt x="19361" y="10663"/>
                      </a:lnTo>
                      <a:lnTo>
                        <a:pt x="19515" y="10547"/>
                      </a:lnTo>
                      <a:lnTo>
                        <a:pt x="19515" y="10547"/>
                      </a:lnTo>
                      <a:lnTo>
                        <a:pt x="19361" y="11163"/>
                      </a:lnTo>
                      <a:lnTo>
                        <a:pt x="19169" y="11817"/>
                      </a:lnTo>
                      <a:lnTo>
                        <a:pt x="19053" y="12626"/>
                      </a:lnTo>
                      <a:lnTo>
                        <a:pt x="19015" y="13049"/>
                      </a:lnTo>
                      <a:lnTo>
                        <a:pt x="18976" y="13472"/>
                      </a:lnTo>
                      <a:lnTo>
                        <a:pt x="19015" y="13896"/>
                      </a:lnTo>
                      <a:lnTo>
                        <a:pt x="19053" y="14281"/>
                      </a:lnTo>
                      <a:lnTo>
                        <a:pt x="19130" y="14666"/>
                      </a:lnTo>
                      <a:lnTo>
                        <a:pt x="19246" y="15012"/>
                      </a:lnTo>
                      <a:lnTo>
                        <a:pt x="19438" y="15320"/>
                      </a:lnTo>
                      <a:lnTo>
                        <a:pt x="19708" y="15589"/>
                      </a:lnTo>
                      <a:lnTo>
                        <a:pt x="19977" y="15743"/>
                      </a:lnTo>
                      <a:lnTo>
                        <a:pt x="20285" y="15859"/>
                      </a:lnTo>
                      <a:lnTo>
                        <a:pt x="20632" y="15936"/>
                      </a:lnTo>
                      <a:lnTo>
                        <a:pt x="20939" y="15936"/>
                      </a:lnTo>
                      <a:lnTo>
                        <a:pt x="21286" y="15897"/>
                      </a:lnTo>
                      <a:lnTo>
                        <a:pt x="21632" y="15820"/>
                      </a:lnTo>
                      <a:lnTo>
                        <a:pt x="21979" y="15705"/>
                      </a:lnTo>
                      <a:lnTo>
                        <a:pt x="22325" y="15512"/>
                      </a:lnTo>
                      <a:lnTo>
                        <a:pt x="22672" y="15320"/>
                      </a:lnTo>
                      <a:lnTo>
                        <a:pt x="22979" y="15127"/>
                      </a:lnTo>
                      <a:lnTo>
                        <a:pt x="23287" y="14896"/>
                      </a:lnTo>
                      <a:lnTo>
                        <a:pt x="23557" y="14627"/>
                      </a:lnTo>
                      <a:lnTo>
                        <a:pt x="23826" y="14396"/>
                      </a:lnTo>
                      <a:lnTo>
                        <a:pt x="24057" y="14127"/>
                      </a:lnTo>
                      <a:lnTo>
                        <a:pt x="24211" y="13857"/>
                      </a:lnTo>
                      <a:lnTo>
                        <a:pt x="24365" y="13588"/>
                      </a:lnTo>
                      <a:lnTo>
                        <a:pt x="24519" y="13280"/>
                      </a:lnTo>
                      <a:lnTo>
                        <a:pt x="24673" y="12933"/>
                      </a:lnTo>
                      <a:lnTo>
                        <a:pt x="24942" y="12048"/>
                      </a:lnTo>
                      <a:lnTo>
                        <a:pt x="25135" y="10970"/>
                      </a:lnTo>
                      <a:lnTo>
                        <a:pt x="25212" y="10393"/>
                      </a:lnTo>
                      <a:lnTo>
                        <a:pt x="25289" y="9816"/>
                      </a:lnTo>
                      <a:lnTo>
                        <a:pt x="25289" y="9200"/>
                      </a:lnTo>
                      <a:lnTo>
                        <a:pt x="25289" y="8623"/>
                      </a:lnTo>
                      <a:lnTo>
                        <a:pt x="25250" y="8045"/>
                      </a:lnTo>
                      <a:lnTo>
                        <a:pt x="25173" y="7468"/>
                      </a:lnTo>
                      <a:lnTo>
                        <a:pt x="25019" y="6968"/>
                      </a:lnTo>
                      <a:lnTo>
                        <a:pt x="24865" y="6467"/>
                      </a:lnTo>
                      <a:lnTo>
                        <a:pt x="24596" y="6044"/>
                      </a:lnTo>
                      <a:lnTo>
                        <a:pt x="24327" y="5659"/>
                      </a:lnTo>
                      <a:lnTo>
                        <a:pt x="23903" y="5235"/>
                      </a:lnTo>
                      <a:lnTo>
                        <a:pt x="23518" y="4889"/>
                      </a:lnTo>
                      <a:lnTo>
                        <a:pt x="23172" y="4658"/>
                      </a:lnTo>
                      <a:lnTo>
                        <a:pt x="22902" y="4504"/>
                      </a:lnTo>
                      <a:lnTo>
                        <a:pt x="22633" y="4389"/>
                      </a:lnTo>
                      <a:lnTo>
                        <a:pt x="22364" y="4312"/>
                      </a:lnTo>
                      <a:lnTo>
                        <a:pt x="21863" y="4196"/>
                      </a:lnTo>
                      <a:lnTo>
                        <a:pt x="21517" y="3657"/>
                      </a:lnTo>
                      <a:lnTo>
                        <a:pt x="21093" y="3157"/>
                      </a:lnTo>
                      <a:lnTo>
                        <a:pt x="20593" y="2695"/>
                      </a:lnTo>
                      <a:lnTo>
                        <a:pt x="20016" y="2272"/>
                      </a:lnTo>
                      <a:lnTo>
                        <a:pt x="19400" y="1848"/>
                      </a:lnTo>
                      <a:lnTo>
                        <a:pt x="18746" y="1502"/>
                      </a:lnTo>
                      <a:lnTo>
                        <a:pt x="18014" y="1156"/>
                      </a:lnTo>
                      <a:lnTo>
                        <a:pt x="17244" y="886"/>
                      </a:lnTo>
                      <a:lnTo>
                        <a:pt x="16436" y="617"/>
                      </a:lnTo>
                      <a:lnTo>
                        <a:pt x="15589" y="424"/>
                      </a:lnTo>
                      <a:lnTo>
                        <a:pt x="14704" y="270"/>
                      </a:lnTo>
                      <a:lnTo>
                        <a:pt x="13819" y="116"/>
                      </a:lnTo>
                      <a:lnTo>
                        <a:pt x="12895" y="39"/>
                      </a:lnTo>
                      <a:lnTo>
                        <a:pt x="1197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501;p36">
                  <a:extLst>
                    <a:ext uri="{FF2B5EF4-FFF2-40B4-BE49-F238E27FC236}">
                      <a16:creationId xmlns:a16="http://schemas.microsoft.com/office/drawing/2014/main" id="{4DDAEEF7-14E4-A7F5-D005-A6CD8AF958AC}"/>
                    </a:ext>
                  </a:extLst>
                </p:cNvPr>
                <p:cNvSpPr/>
                <p:nvPr/>
              </p:nvSpPr>
              <p:spPr>
                <a:xfrm>
                  <a:off x="3195100" y="2010700"/>
                  <a:ext cx="632225" cy="398400"/>
                </a:xfrm>
                <a:custGeom>
                  <a:avLst/>
                  <a:gdLst/>
                  <a:ahLst/>
                  <a:cxnLst/>
                  <a:rect l="l" t="t" r="r" b="b"/>
                  <a:pathLst>
                    <a:path w="25289" h="15936" fill="none" extrusionOk="0">
                      <a:moveTo>
                        <a:pt x="17629" y="7391"/>
                      </a:moveTo>
                      <a:lnTo>
                        <a:pt x="17629" y="7391"/>
                      </a:lnTo>
                      <a:lnTo>
                        <a:pt x="17475" y="7814"/>
                      </a:lnTo>
                      <a:lnTo>
                        <a:pt x="17321" y="8276"/>
                      </a:lnTo>
                      <a:lnTo>
                        <a:pt x="17206" y="8815"/>
                      </a:lnTo>
                      <a:lnTo>
                        <a:pt x="17090" y="9392"/>
                      </a:lnTo>
                      <a:lnTo>
                        <a:pt x="17090" y="9662"/>
                      </a:lnTo>
                      <a:lnTo>
                        <a:pt x="17090" y="9931"/>
                      </a:lnTo>
                      <a:lnTo>
                        <a:pt x="17167" y="10201"/>
                      </a:lnTo>
                      <a:lnTo>
                        <a:pt x="17244" y="10432"/>
                      </a:lnTo>
                      <a:lnTo>
                        <a:pt x="17360" y="10624"/>
                      </a:lnTo>
                      <a:lnTo>
                        <a:pt x="17552" y="10778"/>
                      </a:lnTo>
                      <a:lnTo>
                        <a:pt x="17552" y="10778"/>
                      </a:lnTo>
                      <a:lnTo>
                        <a:pt x="17745" y="10894"/>
                      </a:lnTo>
                      <a:lnTo>
                        <a:pt x="17937" y="10970"/>
                      </a:lnTo>
                      <a:lnTo>
                        <a:pt x="18130" y="11009"/>
                      </a:lnTo>
                      <a:lnTo>
                        <a:pt x="18322" y="11047"/>
                      </a:lnTo>
                      <a:lnTo>
                        <a:pt x="18669" y="11009"/>
                      </a:lnTo>
                      <a:lnTo>
                        <a:pt x="18938" y="10932"/>
                      </a:lnTo>
                      <a:lnTo>
                        <a:pt x="19169" y="10817"/>
                      </a:lnTo>
                      <a:lnTo>
                        <a:pt x="19361" y="10663"/>
                      </a:lnTo>
                      <a:lnTo>
                        <a:pt x="19515" y="10547"/>
                      </a:lnTo>
                      <a:lnTo>
                        <a:pt x="19515" y="10547"/>
                      </a:lnTo>
                      <a:lnTo>
                        <a:pt x="19361" y="11163"/>
                      </a:lnTo>
                      <a:lnTo>
                        <a:pt x="19169" y="11817"/>
                      </a:lnTo>
                      <a:lnTo>
                        <a:pt x="19053" y="12626"/>
                      </a:lnTo>
                      <a:lnTo>
                        <a:pt x="19015" y="13049"/>
                      </a:lnTo>
                      <a:lnTo>
                        <a:pt x="18976" y="13472"/>
                      </a:lnTo>
                      <a:lnTo>
                        <a:pt x="19015" y="13896"/>
                      </a:lnTo>
                      <a:lnTo>
                        <a:pt x="19053" y="14281"/>
                      </a:lnTo>
                      <a:lnTo>
                        <a:pt x="19130" y="14666"/>
                      </a:lnTo>
                      <a:lnTo>
                        <a:pt x="19246" y="15012"/>
                      </a:lnTo>
                      <a:lnTo>
                        <a:pt x="19438" y="15320"/>
                      </a:lnTo>
                      <a:lnTo>
                        <a:pt x="19708" y="15589"/>
                      </a:lnTo>
                      <a:lnTo>
                        <a:pt x="19708" y="15589"/>
                      </a:lnTo>
                      <a:lnTo>
                        <a:pt x="19977" y="15743"/>
                      </a:lnTo>
                      <a:lnTo>
                        <a:pt x="20285" y="15859"/>
                      </a:lnTo>
                      <a:lnTo>
                        <a:pt x="20632" y="15936"/>
                      </a:lnTo>
                      <a:lnTo>
                        <a:pt x="20939" y="15936"/>
                      </a:lnTo>
                      <a:lnTo>
                        <a:pt x="21286" y="15897"/>
                      </a:lnTo>
                      <a:lnTo>
                        <a:pt x="21632" y="15820"/>
                      </a:lnTo>
                      <a:lnTo>
                        <a:pt x="21979" y="15705"/>
                      </a:lnTo>
                      <a:lnTo>
                        <a:pt x="22325" y="15512"/>
                      </a:lnTo>
                      <a:lnTo>
                        <a:pt x="22672" y="15320"/>
                      </a:lnTo>
                      <a:lnTo>
                        <a:pt x="22979" y="15127"/>
                      </a:lnTo>
                      <a:lnTo>
                        <a:pt x="23287" y="14896"/>
                      </a:lnTo>
                      <a:lnTo>
                        <a:pt x="23557" y="14627"/>
                      </a:lnTo>
                      <a:lnTo>
                        <a:pt x="23826" y="14396"/>
                      </a:lnTo>
                      <a:lnTo>
                        <a:pt x="24057" y="14127"/>
                      </a:lnTo>
                      <a:lnTo>
                        <a:pt x="24211" y="13857"/>
                      </a:lnTo>
                      <a:lnTo>
                        <a:pt x="24365" y="13588"/>
                      </a:lnTo>
                      <a:lnTo>
                        <a:pt x="24365" y="13588"/>
                      </a:lnTo>
                      <a:lnTo>
                        <a:pt x="24519" y="13280"/>
                      </a:lnTo>
                      <a:lnTo>
                        <a:pt x="24673" y="12933"/>
                      </a:lnTo>
                      <a:lnTo>
                        <a:pt x="24942" y="12048"/>
                      </a:lnTo>
                      <a:lnTo>
                        <a:pt x="25135" y="10970"/>
                      </a:lnTo>
                      <a:lnTo>
                        <a:pt x="25212" y="10393"/>
                      </a:lnTo>
                      <a:lnTo>
                        <a:pt x="25289" y="9816"/>
                      </a:lnTo>
                      <a:lnTo>
                        <a:pt x="25289" y="9200"/>
                      </a:lnTo>
                      <a:lnTo>
                        <a:pt x="25289" y="8623"/>
                      </a:lnTo>
                      <a:lnTo>
                        <a:pt x="25250" y="8045"/>
                      </a:lnTo>
                      <a:lnTo>
                        <a:pt x="25173" y="7468"/>
                      </a:lnTo>
                      <a:lnTo>
                        <a:pt x="25019" y="6968"/>
                      </a:lnTo>
                      <a:lnTo>
                        <a:pt x="24865" y="6467"/>
                      </a:lnTo>
                      <a:lnTo>
                        <a:pt x="24596" y="6044"/>
                      </a:lnTo>
                      <a:lnTo>
                        <a:pt x="24327" y="5659"/>
                      </a:lnTo>
                      <a:lnTo>
                        <a:pt x="24327" y="5659"/>
                      </a:lnTo>
                      <a:lnTo>
                        <a:pt x="23903" y="5235"/>
                      </a:lnTo>
                      <a:lnTo>
                        <a:pt x="23518" y="4889"/>
                      </a:lnTo>
                      <a:lnTo>
                        <a:pt x="23172" y="4658"/>
                      </a:lnTo>
                      <a:lnTo>
                        <a:pt x="22902" y="4504"/>
                      </a:lnTo>
                      <a:lnTo>
                        <a:pt x="22633" y="4389"/>
                      </a:lnTo>
                      <a:lnTo>
                        <a:pt x="22364" y="4312"/>
                      </a:lnTo>
                      <a:lnTo>
                        <a:pt x="21863" y="4196"/>
                      </a:lnTo>
                      <a:lnTo>
                        <a:pt x="21863" y="4196"/>
                      </a:lnTo>
                      <a:lnTo>
                        <a:pt x="21517" y="3657"/>
                      </a:lnTo>
                      <a:lnTo>
                        <a:pt x="21093" y="3157"/>
                      </a:lnTo>
                      <a:lnTo>
                        <a:pt x="20593" y="2695"/>
                      </a:lnTo>
                      <a:lnTo>
                        <a:pt x="20016" y="2272"/>
                      </a:lnTo>
                      <a:lnTo>
                        <a:pt x="19400" y="1848"/>
                      </a:lnTo>
                      <a:lnTo>
                        <a:pt x="18746" y="1502"/>
                      </a:lnTo>
                      <a:lnTo>
                        <a:pt x="18014" y="1156"/>
                      </a:lnTo>
                      <a:lnTo>
                        <a:pt x="17244" y="886"/>
                      </a:lnTo>
                      <a:lnTo>
                        <a:pt x="16436" y="617"/>
                      </a:lnTo>
                      <a:lnTo>
                        <a:pt x="15589" y="424"/>
                      </a:lnTo>
                      <a:lnTo>
                        <a:pt x="14704" y="270"/>
                      </a:lnTo>
                      <a:lnTo>
                        <a:pt x="13819" y="116"/>
                      </a:lnTo>
                      <a:lnTo>
                        <a:pt x="12895" y="39"/>
                      </a:lnTo>
                      <a:lnTo>
                        <a:pt x="11971" y="1"/>
                      </a:lnTo>
                      <a:lnTo>
                        <a:pt x="11048" y="1"/>
                      </a:lnTo>
                      <a:lnTo>
                        <a:pt x="10124" y="39"/>
                      </a:lnTo>
                      <a:lnTo>
                        <a:pt x="9200" y="116"/>
                      </a:lnTo>
                      <a:lnTo>
                        <a:pt x="8315" y="270"/>
                      </a:lnTo>
                      <a:lnTo>
                        <a:pt x="7429" y="463"/>
                      </a:lnTo>
                      <a:lnTo>
                        <a:pt x="6544" y="694"/>
                      </a:lnTo>
                      <a:lnTo>
                        <a:pt x="5697" y="963"/>
                      </a:lnTo>
                      <a:lnTo>
                        <a:pt x="4889" y="1271"/>
                      </a:lnTo>
                      <a:lnTo>
                        <a:pt x="4158" y="1656"/>
                      </a:lnTo>
                      <a:lnTo>
                        <a:pt x="3426" y="2118"/>
                      </a:lnTo>
                      <a:lnTo>
                        <a:pt x="2772" y="2580"/>
                      </a:lnTo>
                      <a:lnTo>
                        <a:pt x="2156" y="3119"/>
                      </a:lnTo>
                      <a:lnTo>
                        <a:pt x="1617" y="3696"/>
                      </a:lnTo>
                      <a:lnTo>
                        <a:pt x="1156" y="4350"/>
                      </a:lnTo>
                      <a:lnTo>
                        <a:pt x="925" y="4697"/>
                      </a:lnTo>
                      <a:lnTo>
                        <a:pt x="732" y="5043"/>
                      </a:lnTo>
                      <a:lnTo>
                        <a:pt x="578" y="5428"/>
                      </a:lnTo>
                      <a:lnTo>
                        <a:pt x="424" y="5813"/>
                      </a:lnTo>
                      <a:lnTo>
                        <a:pt x="270" y="6198"/>
                      </a:lnTo>
                      <a:lnTo>
                        <a:pt x="193" y="6621"/>
                      </a:lnTo>
                      <a:lnTo>
                        <a:pt x="78" y="7045"/>
                      </a:lnTo>
                      <a:lnTo>
                        <a:pt x="39" y="7506"/>
                      </a:lnTo>
                      <a:lnTo>
                        <a:pt x="39" y="7506"/>
                      </a:lnTo>
                      <a:lnTo>
                        <a:pt x="1" y="7930"/>
                      </a:lnTo>
                      <a:lnTo>
                        <a:pt x="39" y="8353"/>
                      </a:lnTo>
                      <a:lnTo>
                        <a:pt x="78" y="8700"/>
                      </a:lnTo>
                      <a:lnTo>
                        <a:pt x="193" y="9046"/>
                      </a:lnTo>
                      <a:lnTo>
                        <a:pt x="309" y="9392"/>
                      </a:lnTo>
                      <a:lnTo>
                        <a:pt x="501" y="9662"/>
                      </a:lnTo>
                      <a:lnTo>
                        <a:pt x="694" y="9931"/>
                      </a:lnTo>
                      <a:lnTo>
                        <a:pt x="925" y="10162"/>
                      </a:lnTo>
                      <a:lnTo>
                        <a:pt x="1194" y="10393"/>
                      </a:lnTo>
                      <a:lnTo>
                        <a:pt x="1463" y="10547"/>
                      </a:lnTo>
                      <a:lnTo>
                        <a:pt x="1771" y="10740"/>
                      </a:lnTo>
                      <a:lnTo>
                        <a:pt x="2118" y="10855"/>
                      </a:lnTo>
                      <a:lnTo>
                        <a:pt x="2464" y="10970"/>
                      </a:lnTo>
                      <a:lnTo>
                        <a:pt x="2811" y="11086"/>
                      </a:lnTo>
                      <a:lnTo>
                        <a:pt x="3580" y="11240"/>
                      </a:lnTo>
                      <a:lnTo>
                        <a:pt x="4389" y="11317"/>
                      </a:lnTo>
                      <a:lnTo>
                        <a:pt x="5197" y="11355"/>
                      </a:lnTo>
                      <a:lnTo>
                        <a:pt x="6005" y="11317"/>
                      </a:lnTo>
                      <a:lnTo>
                        <a:pt x="6814" y="11278"/>
                      </a:lnTo>
                      <a:lnTo>
                        <a:pt x="7545" y="11163"/>
                      </a:lnTo>
                      <a:lnTo>
                        <a:pt x="8238" y="11047"/>
                      </a:lnTo>
                      <a:lnTo>
                        <a:pt x="8854" y="10932"/>
                      </a:lnTo>
                      <a:lnTo>
                        <a:pt x="9354" y="10817"/>
                      </a:lnTo>
                      <a:lnTo>
                        <a:pt x="9354" y="10817"/>
                      </a:lnTo>
                      <a:lnTo>
                        <a:pt x="10316" y="10470"/>
                      </a:lnTo>
                      <a:lnTo>
                        <a:pt x="11548" y="10008"/>
                      </a:lnTo>
                      <a:lnTo>
                        <a:pt x="14281" y="8854"/>
                      </a:lnTo>
                      <a:lnTo>
                        <a:pt x="16667" y="7853"/>
                      </a:lnTo>
                      <a:lnTo>
                        <a:pt x="17629" y="739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502;p36">
                  <a:extLst>
                    <a:ext uri="{FF2B5EF4-FFF2-40B4-BE49-F238E27FC236}">
                      <a16:creationId xmlns:a16="http://schemas.microsoft.com/office/drawing/2014/main" id="{376FF84C-DBEA-52F7-3252-0A19BD939B6B}"/>
                    </a:ext>
                  </a:extLst>
                </p:cNvPr>
                <p:cNvSpPr/>
                <p:nvPr/>
              </p:nvSpPr>
              <p:spPr>
                <a:xfrm>
                  <a:off x="3701250" y="2329225"/>
                  <a:ext cx="105875" cy="125100"/>
                </a:xfrm>
                <a:custGeom>
                  <a:avLst/>
                  <a:gdLst/>
                  <a:ahLst/>
                  <a:cxnLst/>
                  <a:rect l="l" t="t" r="r" b="b"/>
                  <a:pathLst>
                    <a:path w="4235" h="5004" extrusionOk="0">
                      <a:moveTo>
                        <a:pt x="2772" y="0"/>
                      </a:moveTo>
                      <a:lnTo>
                        <a:pt x="2387" y="77"/>
                      </a:lnTo>
                      <a:lnTo>
                        <a:pt x="1964" y="192"/>
                      </a:lnTo>
                      <a:lnTo>
                        <a:pt x="1579" y="423"/>
                      </a:lnTo>
                      <a:lnTo>
                        <a:pt x="1194" y="731"/>
                      </a:lnTo>
                      <a:lnTo>
                        <a:pt x="847" y="1116"/>
                      </a:lnTo>
                      <a:lnTo>
                        <a:pt x="539" y="1540"/>
                      </a:lnTo>
                      <a:lnTo>
                        <a:pt x="270" y="2040"/>
                      </a:lnTo>
                      <a:lnTo>
                        <a:pt x="116" y="2540"/>
                      </a:lnTo>
                      <a:lnTo>
                        <a:pt x="1" y="3002"/>
                      </a:lnTo>
                      <a:lnTo>
                        <a:pt x="1" y="3464"/>
                      </a:lnTo>
                      <a:lnTo>
                        <a:pt x="78" y="3888"/>
                      </a:lnTo>
                      <a:lnTo>
                        <a:pt x="193" y="4272"/>
                      </a:lnTo>
                      <a:lnTo>
                        <a:pt x="309" y="4426"/>
                      </a:lnTo>
                      <a:lnTo>
                        <a:pt x="424" y="4580"/>
                      </a:lnTo>
                      <a:lnTo>
                        <a:pt x="578" y="4696"/>
                      </a:lnTo>
                      <a:lnTo>
                        <a:pt x="732" y="4811"/>
                      </a:lnTo>
                      <a:lnTo>
                        <a:pt x="886" y="4927"/>
                      </a:lnTo>
                      <a:lnTo>
                        <a:pt x="1078" y="4965"/>
                      </a:lnTo>
                      <a:lnTo>
                        <a:pt x="1271" y="5004"/>
                      </a:lnTo>
                      <a:lnTo>
                        <a:pt x="1463" y="5004"/>
                      </a:lnTo>
                      <a:lnTo>
                        <a:pt x="1848" y="4965"/>
                      </a:lnTo>
                      <a:lnTo>
                        <a:pt x="2233" y="4811"/>
                      </a:lnTo>
                      <a:lnTo>
                        <a:pt x="2656" y="4619"/>
                      </a:lnTo>
                      <a:lnTo>
                        <a:pt x="3041" y="4311"/>
                      </a:lnTo>
                      <a:lnTo>
                        <a:pt x="3388" y="3926"/>
                      </a:lnTo>
                      <a:lnTo>
                        <a:pt x="3696" y="3464"/>
                      </a:lnTo>
                      <a:lnTo>
                        <a:pt x="3965" y="3002"/>
                      </a:lnTo>
                      <a:lnTo>
                        <a:pt x="4119" y="2502"/>
                      </a:lnTo>
                      <a:lnTo>
                        <a:pt x="4196" y="2001"/>
                      </a:lnTo>
                      <a:lnTo>
                        <a:pt x="4235" y="1540"/>
                      </a:lnTo>
                      <a:lnTo>
                        <a:pt x="4158" y="1116"/>
                      </a:lnTo>
                      <a:lnTo>
                        <a:pt x="4004" y="770"/>
                      </a:lnTo>
                      <a:lnTo>
                        <a:pt x="3927" y="577"/>
                      </a:lnTo>
                      <a:lnTo>
                        <a:pt x="3811" y="462"/>
                      </a:lnTo>
                      <a:lnTo>
                        <a:pt x="3657" y="308"/>
                      </a:lnTo>
                      <a:lnTo>
                        <a:pt x="3503" y="192"/>
                      </a:lnTo>
                      <a:lnTo>
                        <a:pt x="3349" y="115"/>
                      </a:lnTo>
                      <a:lnTo>
                        <a:pt x="3157" y="77"/>
                      </a:lnTo>
                      <a:lnTo>
                        <a:pt x="2964" y="39"/>
                      </a:lnTo>
                      <a:lnTo>
                        <a:pt x="2772"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1503;p36">
                  <a:extLst>
                    <a:ext uri="{FF2B5EF4-FFF2-40B4-BE49-F238E27FC236}">
                      <a16:creationId xmlns:a16="http://schemas.microsoft.com/office/drawing/2014/main" id="{5FFECFC5-2382-7A08-593E-9B06DFC2D4AE}"/>
                    </a:ext>
                  </a:extLst>
                </p:cNvPr>
                <p:cNvSpPr/>
                <p:nvPr/>
              </p:nvSpPr>
              <p:spPr>
                <a:xfrm>
                  <a:off x="3300950" y="2353275"/>
                  <a:ext cx="9650" cy="113575"/>
                </a:xfrm>
                <a:custGeom>
                  <a:avLst/>
                  <a:gdLst/>
                  <a:ahLst/>
                  <a:cxnLst/>
                  <a:rect l="l" t="t" r="r" b="b"/>
                  <a:pathLst>
                    <a:path w="386" h="4543" extrusionOk="0">
                      <a:moveTo>
                        <a:pt x="347" y="0"/>
                      </a:moveTo>
                      <a:lnTo>
                        <a:pt x="309" y="39"/>
                      </a:lnTo>
                      <a:lnTo>
                        <a:pt x="155" y="578"/>
                      </a:lnTo>
                      <a:lnTo>
                        <a:pt x="78" y="1155"/>
                      </a:lnTo>
                      <a:lnTo>
                        <a:pt x="39" y="1732"/>
                      </a:lnTo>
                      <a:lnTo>
                        <a:pt x="1" y="2310"/>
                      </a:lnTo>
                      <a:lnTo>
                        <a:pt x="39" y="2849"/>
                      </a:lnTo>
                      <a:lnTo>
                        <a:pt x="78" y="3426"/>
                      </a:lnTo>
                      <a:lnTo>
                        <a:pt x="116" y="4003"/>
                      </a:lnTo>
                      <a:lnTo>
                        <a:pt x="193" y="4273"/>
                      </a:lnTo>
                      <a:lnTo>
                        <a:pt x="270" y="4542"/>
                      </a:lnTo>
                      <a:lnTo>
                        <a:pt x="155" y="3464"/>
                      </a:lnTo>
                      <a:lnTo>
                        <a:pt x="116" y="2887"/>
                      </a:lnTo>
                      <a:lnTo>
                        <a:pt x="116" y="2348"/>
                      </a:lnTo>
                      <a:lnTo>
                        <a:pt x="155" y="1771"/>
                      </a:lnTo>
                      <a:lnTo>
                        <a:pt x="193" y="1193"/>
                      </a:lnTo>
                      <a:lnTo>
                        <a:pt x="386" y="77"/>
                      </a:lnTo>
                      <a:lnTo>
                        <a:pt x="386" y="39"/>
                      </a:lnTo>
                      <a:lnTo>
                        <a:pt x="347"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1504;p36">
                  <a:extLst>
                    <a:ext uri="{FF2B5EF4-FFF2-40B4-BE49-F238E27FC236}">
                      <a16:creationId xmlns:a16="http://schemas.microsoft.com/office/drawing/2014/main" id="{6F508EBF-157E-5850-7D9C-B37203FB34D9}"/>
                    </a:ext>
                  </a:extLst>
                </p:cNvPr>
                <p:cNvSpPr/>
                <p:nvPr/>
              </p:nvSpPr>
              <p:spPr>
                <a:xfrm>
                  <a:off x="3263425" y="2379250"/>
                  <a:ext cx="23125" cy="57750"/>
                </a:xfrm>
                <a:custGeom>
                  <a:avLst/>
                  <a:gdLst/>
                  <a:ahLst/>
                  <a:cxnLst/>
                  <a:rect l="l" t="t" r="r" b="b"/>
                  <a:pathLst>
                    <a:path w="925" h="2310" extrusionOk="0">
                      <a:moveTo>
                        <a:pt x="193" y="0"/>
                      </a:moveTo>
                      <a:lnTo>
                        <a:pt x="116" y="116"/>
                      </a:lnTo>
                      <a:lnTo>
                        <a:pt x="39" y="270"/>
                      </a:lnTo>
                      <a:lnTo>
                        <a:pt x="1" y="424"/>
                      </a:lnTo>
                      <a:lnTo>
                        <a:pt x="1" y="770"/>
                      </a:lnTo>
                      <a:lnTo>
                        <a:pt x="39" y="1155"/>
                      </a:lnTo>
                      <a:lnTo>
                        <a:pt x="155" y="1502"/>
                      </a:lnTo>
                      <a:lnTo>
                        <a:pt x="309" y="1810"/>
                      </a:lnTo>
                      <a:lnTo>
                        <a:pt x="540" y="2117"/>
                      </a:lnTo>
                      <a:lnTo>
                        <a:pt x="693" y="2233"/>
                      </a:lnTo>
                      <a:lnTo>
                        <a:pt x="847" y="2310"/>
                      </a:lnTo>
                      <a:lnTo>
                        <a:pt x="924" y="2310"/>
                      </a:lnTo>
                      <a:lnTo>
                        <a:pt x="924" y="2271"/>
                      </a:lnTo>
                      <a:lnTo>
                        <a:pt x="924" y="2233"/>
                      </a:lnTo>
                      <a:lnTo>
                        <a:pt x="693" y="2002"/>
                      </a:lnTo>
                      <a:lnTo>
                        <a:pt x="501" y="1771"/>
                      </a:lnTo>
                      <a:lnTo>
                        <a:pt x="347" y="1502"/>
                      </a:lnTo>
                      <a:lnTo>
                        <a:pt x="232" y="1232"/>
                      </a:lnTo>
                      <a:lnTo>
                        <a:pt x="155" y="963"/>
                      </a:lnTo>
                      <a:lnTo>
                        <a:pt x="155" y="655"/>
                      </a:lnTo>
                      <a:lnTo>
                        <a:pt x="155" y="308"/>
                      </a:lnTo>
                      <a:lnTo>
                        <a:pt x="232" y="154"/>
                      </a:lnTo>
                      <a:lnTo>
                        <a:pt x="270" y="116"/>
                      </a:lnTo>
                      <a:lnTo>
                        <a:pt x="347" y="77"/>
                      </a:lnTo>
                      <a:lnTo>
                        <a:pt x="386" y="39"/>
                      </a:lnTo>
                      <a:lnTo>
                        <a:pt x="38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1505;p36">
                  <a:extLst>
                    <a:ext uri="{FF2B5EF4-FFF2-40B4-BE49-F238E27FC236}">
                      <a16:creationId xmlns:a16="http://schemas.microsoft.com/office/drawing/2014/main" id="{9E9803CC-8533-F994-3553-853571905996}"/>
                    </a:ext>
                  </a:extLst>
                </p:cNvPr>
                <p:cNvSpPr/>
                <p:nvPr/>
              </p:nvSpPr>
              <p:spPr>
                <a:xfrm>
                  <a:off x="3759000" y="2349425"/>
                  <a:ext cx="28875" cy="78925"/>
                </a:xfrm>
                <a:custGeom>
                  <a:avLst/>
                  <a:gdLst/>
                  <a:ahLst/>
                  <a:cxnLst/>
                  <a:rect l="l" t="t" r="r" b="b"/>
                  <a:pathLst>
                    <a:path w="1155" h="3157" extrusionOk="0">
                      <a:moveTo>
                        <a:pt x="577" y="0"/>
                      </a:moveTo>
                      <a:lnTo>
                        <a:pt x="577" y="39"/>
                      </a:lnTo>
                      <a:lnTo>
                        <a:pt x="731" y="231"/>
                      </a:lnTo>
                      <a:lnTo>
                        <a:pt x="847" y="424"/>
                      </a:lnTo>
                      <a:lnTo>
                        <a:pt x="924" y="616"/>
                      </a:lnTo>
                      <a:lnTo>
                        <a:pt x="1001" y="809"/>
                      </a:lnTo>
                      <a:lnTo>
                        <a:pt x="1001" y="1040"/>
                      </a:lnTo>
                      <a:lnTo>
                        <a:pt x="1001" y="1270"/>
                      </a:lnTo>
                      <a:lnTo>
                        <a:pt x="962" y="1463"/>
                      </a:lnTo>
                      <a:lnTo>
                        <a:pt x="924" y="1694"/>
                      </a:lnTo>
                      <a:lnTo>
                        <a:pt x="770" y="2117"/>
                      </a:lnTo>
                      <a:lnTo>
                        <a:pt x="577" y="2502"/>
                      </a:lnTo>
                      <a:lnTo>
                        <a:pt x="462" y="2656"/>
                      </a:lnTo>
                      <a:lnTo>
                        <a:pt x="346" y="2810"/>
                      </a:lnTo>
                      <a:lnTo>
                        <a:pt x="192" y="2926"/>
                      </a:lnTo>
                      <a:lnTo>
                        <a:pt x="0" y="3003"/>
                      </a:lnTo>
                      <a:lnTo>
                        <a:pt x="0" y="3041"/>
                      </a:lnTo>
                      <a:lnTo>
                        <a:pt x="0" y="3080"/>
                      </a:lnTo>
                      <a:lnTo>
                        <a:pt x="39" y="3118"/>
                      </a:lnTo>
                      <a:lnTo>
                        <a:pt x="77" y="3156"/>
                      </a:lnTo>
                      <a:lnTo>
                        <a:pt x="154" y="3118"/>
                      </a:lnTo>
                      <a:lnTo>
                        <a:pt x="269" y="3118"/>
                      </a:lnTo>
                      <a:lnTo>
                        <a:pt x="462" y="2964"/>
                      </a:lnTo>
                      <a:lnTo>
                        <a:pt x="616" y="2810"/>
                      </a:lnTo>
                      <a:lnTo>
                        <a:pt x="731" y="2656"/>
                      </a:lnTo>
                      <a:lnTo>
                        <a:pt x="847" y="2425"/>
                      </a:lnTo>
                      <a:lnTo>
                        <a:pt x="962" y="2194"/>
                      </a:lnTo>
                      <a:lnTo>
                        <a:pt x="1116" y="1694"/>
                      </a:lnTo>
                      <a:lnTo>
                        <a:pt x="1155" y="1463"/>
                      </a:lnTo>
                      <a:lnTo>
                        <a:pt x="1155" y="1232"/>
                      </a:lnTo>
                      <a:lnTo>
                        <a:pt x="1155" y="1001"/>
                      </a:lnTo>
                      <a:lnTo>
                        <a:pt x="1116" y="732"/>
                      </a:lnTo>
                      <a:lnTo>
                        <a:pt x="1078" y="501"/>
                      </a:lnTo>
                      <a:lnTo>
                        <a:pt x="962" y="308"/>
                      </a:lnTo>
                      <a:lnTo>
                        <a:pt x="808" y="116"/>
                      </a:lnTo>
                      <a:lnTo>
                        <a:pt x="6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1506;p36">
                  <a:extLst>
                    <a:ext uri="{FF2B5EF4-FFF2-40B4-BE49-F238E27FC236}">
                      <a16:creationId xmlns:a16="http://schemas.microsoft.com/office/drawing/2014/main" id="{F631B3F4-A3F8-7E56-441E-C2C179000DF6}"/>
                    </a:ext>
                  </a:extLst>
                </p:cNvPr>
                <p:cNvSpPr/>
                <p:nvPr/>
              </p:nvSpPr>
              <p:spPr>
                <a:xfrm>
                  <a:off x="3485700" y="2583250"/>
                  <a:ext cx="107800" cy="22150"/>
                </a:xfrm>
                <a:custGeom>
                  <a:avLst/>
                  <a:gdLst/>
                  <a:ahLst/>
                  <a:cxnLst/>
                  <a:rect l="l" t="t" r="r" b="b"/>
                  <a:pathLst>
                    <a:path w="4312" h="886" extrusionOk="0">
                      <a:moveTo>
                        <a:pt x="4235" y="0"/>
                      </a:moveTo>
                      <a:lnTo>
                        <a:pt x="3734" y="193"/>
                      </a:lnTo>
                      <a:lnTo>
                        <a:pt x="3234" y="385"/>
                      </a:lnTo>
                      <a:lnTo>
                        <a:pt x="2695" y="539"/>
                      </a:lnTo>
                      <a:lnTo>
                        <a:pt x="2195" y="655"/>
                      </a:lnTo>
                      <a:lnTo>
                        <a:pt x="1656" y="732"/>
                      </a:lnTo>
                      <a:lnTo>
                        <a:pt x="1079" y="770"/>
                      </a:lnTo>
                      <a:lnTo>
                        <a:pt x="1" y="809"/>
                      </a:lnTo>
                      <a:lnTo>
                        <a:pt x="1" y="847"/>
                      </a:lnTo>
                      <a:lnTo>
                        <a:pt x="540" y="886"/>
                      </a:lnTo>
                      <a:lnTo>
                        <a:pt x="1079" y="886"/>
                      </a:lnTo>
                      <a:lnTo>
                        <a:pt x="1617" y="847"/>
                      </a:lnTo>
                      <a:lnTo>
                        <a:pt x="2156" y="770"/>
                      </a:lnTo>
                      <a:lnTo>
                        <a:pt x="2695" y="655"/>
                      </a:lnTo>
                      <a:lnTo>
                        <a:pt x="3234" y="539"/>
                      </a:lnTo>
                      <a:lnTo>
                        <a:pt x="3773" y="347"/>
                      </a:lnTo>
                      <a:lnTo>
                        <a:pt x="4273" y="154"/>
                      </a:lnTo>
                      <a:lnTo>
                        <a:pt x="4312" y="116"/>
                      </a:lnTo>
                      <a:lnTo>
                        <a:pt x="4312" y="39"/>
                      </a:lnTo>
                      <a:lnTo>
                        <a:pt x="427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1507;p36">
                  <a:extLst>
                    <a:ext uri="{FF2B5EF4-FFF2-40B4-BE49-F238E27FC236}">
                      <a16:creationId xmlns:a16="http://schemas.microsoft.com/office/drawing/2014/main" id="{03210A4D-A3DD-354D-F1E4-F4297834AA9C}"/>
                    </a:ext>
                  </a:extLst>
                </p:cNvPr>
                <p:cNvSpPr/>
                <p:nvPr/>
              </p:nvSpPr>
              <p:spPr>
                <a:xfrm>
                  <a:off x="3411625" y="2385025"/>
                  <a:ext cx="32725" cy="77000"/>
                </a:xfrm>
                <a:custGeom>
                  <a:avLst/>
                  <a:gdLst/>
                  <a:ahLst/>
                  <a:cxnLst/>
                  <a:rect l="l" t="t" r="r" b="b"/>
                  <a:pathLst>
                    <a:path w="1309" h="3080" extrusionOk="0">
                      <a:moveTo>
                        <a:pt x="1232" y="0"/>
                      </a:moveTo>
                      <a:lnTo>
                        <a:pt x="1193" y="39"/>
                      </a:lnTo>
                      <a:lnTo>
                        <a:pt x="1193" y="77"/>
                      </a:lnTo>
                      <a:lnTo>
                        <a:pt x="1078" y="1078"/>
                      </a:lnTo>
                      <a:lnTo>
                        <a:pt x="924" y="1886"/>
                      </a:lnTo>
                      <a:lnTo>
                        <a:pt x="808" y="1809"/>
                      </a:lnTo>
                      <a:lnTo>
                        <a:pt x="693" y="1771"/>
                      </a:lnTo>
                      <a:lnTo>
                        <a:pt x="462" y="1771"/>
                      </a:lnTo>
                      <a:lnTo>
                        <a:pt x="270" y="1848"/>
                      </a:lnTo>
                      <a:lnTo>
                        <a:pt x="116" y="1963"/>
                      </a:lnTo>
                      <a:lnTo>
                        <a:pt x="39" y="2117"/>
                      </a:lnTo>
                      <a:lnTo>
                        <a:pt x="0" y="2310"/>
                      </a:lnTo>
                      <a:lnTo>
                        <a:pt x="0" y="2541"/>
                      </a:lnTo>
                      <a:lnTo>
                        <a:pt x="77" y="2733"/>
                      </a:lnTo>
                      <a:lnTo>
                        <a:pt x="193" y="2887"/>
                      </a:lnTo>
                      <a:lnTo>
                        <a:pt x="347" y="3003"/>
                      </a:lnTo>
                      <a:lnTo>
                        <a:pt x="577" y="3080"/>
                      </a:lnTo>
                      <a:lnTo>
                        <a:pt x="808" y="3080"/>
                      </a:lnTo>
                      <a:lnTo>
                        <a:pt x="1001" y="3041"/>
                      </a:lnTo>
                      <a:lnTo>
                        <a:pt x="1078" y="3003"/>
                      </a:lnTo>
                      <a:lnTo>
                        <a:pt x="1155" y="2926"/>
                      </a:lnTo>
                      <a:lnTo>
                        <a:pt x="1155" y="2887"/>
                      </a:lnTo>
                      <a:lnTo>
                        <a:pt x="1078" y="2849"/>
                      </a:lnTo>
                      <a:lnTo>
                        <a:pt x="1039" y="2810"/>
                      </a:lnTo>
                      <a:lnTo>
                        <a:pt x="962" y="2849"/>
                      </a:lnTo>
                      <a:lnTo>
                        <a:pt x="847" y="2887"/>
                      </a:lnTo>
                      <a:lnTo>
                        <a:pt x="654" y="2887"/>
                      </a:lnTo>
                      <a:lnTo>
                        <a:pt x="501" y="2849"/>
                      </a:lnTo>
                      <a:lnTo>
                        <a:pt x="385" y="2772"/>
                      </a:lnTo>
                      <a:lnTo>
                        <a:pt x="270" y="2656"/>
                      </a:lnTo>
                      <a:lnTo>
                        <a:pt x="231" y="2541"/>
                      </a:lnTo>
                      <a:lnTo>
                        <a:pt x="193" y="2387"/>
                      </a:lnTo>
                      <a:lnTo>
                        <a:pt x="231" y="2271"/>
                      </a:lnTo>
                      <a:lnTo>
                        <a:pt x="270" y="2156"/>
                      </a:lnTo>
                      <a:lnTo>
                        <a:pt x="347" y="2040"/>
                      </a:lnTo>
                      <a:lnTo>
                        <a:pt x="462" y="2002"/>
                      </a:lnTo>
                      <a:lnTo>
                        <a:pt x="616" y="1963"/>
                      </a:lnTo>
                      <a:lnTo>
                        <a:pt x="731" y="2002"/>
                      </a:lnTo>
                      <a:lnTo>
                        <a:pt x="808" y="2079"/>
                      </a:lnTo>
                      <a:lnTo>
                        <a:pt x="885" y="2156"/>
                      </a:lnTo>
                      <a:lnTo>
                        <a:pt x="962" y="2233"/>
                      </a:lnTo>
                      <a:lnTo>
                        <a:pt x="1001" y="2233"/>
                      </a:lnTo>
                      <a:lnTo>
                        <a:pt x="1078" y="2194"/>
                      </a:lnTo>
                      <a:lnTo>
                        <a:pt x="1116" y="2156"/>
                      </a:lnTo>
                      <a:lnTo>
                        <a:pt x="1193" y="1656"/>
                      </a:lnTo>
                      <a:lnTo>
                        <a:pt x="1270" y="1117"/>
                      </a:lnTo>
                      <a:lnTo>
                        <a:pt x="1309" y="578"/>
                      </a:lnTo>
                      <a:lnTo>
                        <a:pt x="1309" y="77"/>
                      </a:lnTo>
                      <a:lnTo>
                        <a:pt x="1270" y="39"/>
                      </a:lnTo>
                      <a:lnTo>
                        <a:pt x="1232"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1508;p36">
                  <a:extLst>
                    <a:ext uri="{FF2B5EF4-FFF2-40B4-BE49-F238E27FC236}">
                      <a16:creationId xmlns:a16="http://schemas.microsoft.com/office/drawing/2014/main" id="{01EB35C9-85BB-4035-6D43-3403426EB224}"/>
                    </a:ext>
                  </a:extLst>
                </p:cNvPr>
                <p:cNvSpPr/>
                <p:nvPr/>
              </p:nvSpPr>
              <p:spPr>
                <a:xfrm>
                  <a:off x="3417400" y="2487025"/>
                  <a:ext cx="33700" cy="16375"/>
                </a:xfrm>
                <a:custGeom>
                  <a:avLst/>
                  <a:gdLst/>
                  <a:ahLst/>
                  <a:cxnLst/>
                  <a:rect l="l" t="t" r="r" b="b"/>
                  <a:pathLst>
                    <a:path w="1348" h="655" extrusionOk="0">
                      <a:moveTo>
                        <a:pt x="39" y="0"/>
                      </a:moveTo>
                      <a:lnTo>
                        <a:pt x="0" y="39"/>
                      </a:lnTo>
                      <a:lnTo>
                        <a:pt x="116" y="270"/>
                      </a:lnTo>
                      <a:lnTo>
                        <a:pt x="270" y="462"/>
                      </a:lnTo>
                      <a:lnTo>
                        <a:pt x="462" y="578"/>
                      </a:lnTo>
                      <a:lnTo>
                        <a:pt x="577" y="616"/>
                      </a:lnTo>
                      <a:lnTo>
                        <a:pt x="693" y="655"/>
                      </a:lnTo>
                      <a:lnTo>
                        <a:pt x="924" y="616"/>
                      </a:lnTo>
                      <a:lnTo>
                        <a:pt x="1155" y="539"/>
                      </a:lnTo>
                      <a:lnTo>
                        <a:pt x="1309" y="347"/>
                      </a:lnTo>
                      <a:lnTo>
                        <a:pt x="1347" y="270"/>
                      </a:lnTo>
                      <a:lnTo>
                        <a:pt x="1347" y="154"/>
                      </a:lnTo>
                      <a:lnTo>
                        <a:pt x="1347" y="77"/>
                      </a:lnTo>
                      <a:lnTo>
                        <a:pt x="1232" y="77"/>
                      </a:lnTo>
                      <a:lnTo>
                        <a:pt x="1193" y="116"/>
                      </a:lnTo>
                      <a:lnTo>
                        <a:pt x="1155" y="270"/>
                      </a:lnTo>
                      <a:lnTo>
                        <a:pt x="1039" y="424"/>
                      </a:lnTo>
                      <a:lnTo>
                        <a:pt x="885" y="501"/>
                      </a:lnTo>
                      <a:lnTo>
                        <a:pt x="693" y="501"/>
                      </a:lnTo>
                      <a:lnTo>
                        <a:pt x="500" y="424"/>
                      </a:lnTo>
                      <a:lnTo>
                        <a:pt x="346" y="308"/>
                      </a:lnTo>
                      <a:lnTo>
                        <a:pt x="193" y="154"/>
                      </a:lnTo>
                      <a:lnTo>
                        <a:pt x="77"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1509;p36">
                  <a:extLst>
                    <a:ext uri="{FF2B5EF4-FFF2-40B4-BE49-F238E27FC236}">
                      <a16:creationId xmlns:a16="http://schemas.microsoft.com/office/drawing/2014/main" id="{759DA1B7-0DFA-AC6B-DC24-DE7C73CB252E}"/>
                    </a:ext>
                  </a:extLst>
                </p:cNvPr>
                <p:cNvSpPr/>
                <p:nvPr/>
              </p:nvSpPr>
              <p:spPr>
                <a:xfrm>
                  <a:off x="3696450" y="2177175"/>
                  <a:ext cx="90475" cy="92400"/>
                </a:xfrm>
                <a:custGeom>
                  <a:avLst/>
                  <a:gdLst/>
                  <a:ahLst/>
                  <a:cxnLst/>
                  <a:rect l="l" t="t" r="r" b="b"/>
                  <a:pathLst>
                    <a:path w="3619" h="3696" extrusionOk="0">
                      <a:moveTo>
                        <a:pt x="578" y="1"/>
                      </a:moveTo>
                      <a:lnTo>
                        <a:pt x="308" y="424"/>
                      </a:lnTo>
                      <a:lnTo>
                        <a:pt x="193" y="655"/>
                      </a:lnTo>
                      <a:lnTo>
                        <a:pt x="77" y="886"/>
                      </a:lnTo>
                      <a:lnTo>
                        <a:pt x="39" y="1155"/>
                      </a:lnTo>
                      <a:lnTo>
                        <a:pt x="0" y="1386"/>
                      </a:lnTo>
                      <a:lnTo>
                        <a:pt x="77" y="1617"/>
                      </a:lnTo>
                      <a:lnTo>
                        <a:pt x="193" y="1887"/>
                      </a:lnTo>
                      <a:lnTo>
                        <a:pt x="270" y="1964"/>
                      </a:lnTo>
                      <a:lnTo>
                        <a:pt x="347" y="2041"/>
                      </a:lnTo>
                      <a:lnTo>
                        <a:pt x="462" y="2118"/>
                      </a:lnTo>
                      <a:lnTo>
                        <a:pt x="578" y="2118"/>
                      </a:lnTo>
                      <a:lnTo>
                        <a:pt x="731" y="2079"/>
                      </a:lnTo>
                      <a:lnTo>
                        <a:pt x="847" y="1964"/>
                      </a:lnTo>
                      <a:lnTo>
                        <a:pt x="962" y="1848"/>
                      </a:lnTo>
                      <a:lnTo>
                        <a:pt x="1078" y="1733"/>
                      </a:lnTo>
                      <a:lnTo>
                        <a:pt x="1193" y="1617"/>
                      </a:lnTo>
                      <a:lnTo>
                        <a:pt x="1270" y="2233"/>
                      </a:lnTo>
                      <a:lnTo>
                        <a:pt x="1309" y="2579"/>
                      </a:lnTo>
                      <a:lnTo>
                        <a:pt x="1424" y="2887"/>
                      </a:lnTo>
                      <a:lnTo>
                        <a:pt x="1540" y="3195"/>
                      </a:lnTo>
                      <a:lnTo>
                        <a:pt x="1694" y="3426"/>
                      </a:lnTo>
                      <a:lnTo>
                        <a:pt x="1809" y="3503"/>
                      </a:lnTo>
                      <a:lnTo>
                        <a:pt x="1963" y="3580"/>
                      </a:lnTo>
                      <a:lnTo>
                        <a:pt x="2079" y="3657"/>
                      </a:lnTo>
                      <a:lnTo>
                        <a:pt x="2271" y="3696"/>
                      </a:lnTo>
                      <a:lnTo>
                        <a:pt x="2348" y="3696"/>
                      </a:lnTo>
                      <a:lnTo>
                        <a:pt x="2464" y="3657"/>
                      </a:lnTo>
                      <a:lnTo>
                        <a:pt x="2618" y="3619"/>
                      </a:lnTo>
                      <a:lnTo>
                        <a:pt x="2848" y="3503"/>
                      </a:lnTo>
                      <a:lnTo>
                        <a:pt x="3079" y="3311"/>
                      </a:lnTo>
                      <a:lnTo>
                        <a:pt x="3272" y="3080"/>
                      </a:lnTo>
                      <a:lnTo>
                        <a:pt x="3426" y="2849"/>
                      </a:lnTo>
                      <a:lnTo>
                        <a:pt x="3541" y="2579"/>
                      </a:lnTo>
                      <a:lnTo>
                        <a:pt x="3618" y="2272"/>
                      </a:lnTo>
                      <a:lnTo>
                        <a:pt x="3618" y="2156"/>
                      </a:lnTo>
                      <a:lnTo>
                        <a:pt x="3580" y="2002"/>
                      </a:lnTo>
                      <a:lnTo>
                        <a:pt x="3580" y="1964"/>
                      </a:lnTo>
                      <a:lnTo>
                        <a:pt x="3503" y="1964"/>
                      </a:lnTo>
                      <a:lnTo>
                        <a:pt x="3503" y="2002"/>
                      </a:lnTo>
                      <a:lnTo>
                        <a:pt x="3464" y="2272"/>
                      </a:lnTo>
                      <a:lnTo>
                        <a:pt x="3426" y="2541"/>
                      </a:lnTo>
                      <a:lnTo>
                        <a:pt x="3310" y="2772"/>
                      </a:lnTo>
                      <a:lnTo>
                        <a:pt x="3156" y="3003"/>
                      </a:lnTo>
                      <a:lnTo>
                        <a:pt x="3002" y="3195"/>
                      </a:lnTo>
                      <a:lnTo>
                        <a:pt x="2810" y="3349"/>
                      </a:lnTo>
                      <a:lnTo>
                        <a:pt x="2579" y="3503"/>
                      </a:lnTo>
                      <a:lnTo>
                        <a:pt x="2464" y="3542"/>
                      </a:lnTo>
                      <a:lnTo>
                        <a:pt x="2348" y="3542"/>
                      </a:lnTo>
                      <a:lnTo>
                        <a:pt x="2156" y="3503"/>
                      </a:lnTo>
                      <a:lnTo>
                        <a:pt x="2040" y="3465"/>
                      </a:lnTo>
                      <a:lnTo>
                        <a:pt x="1886" y="3388"/>
                      </a:lnTo>
                      <a:lnTo>
                        <a:pt x="1694" y="3195"/>
                      </a:lnTo>
                      <a:lnTo>
                        <a:pt x="1578" y="2926"/>
                      </a:lnTo>
                      <a:lnTo>
                        <a:pt x="1463" y="2656"/>
                      </a:lnTo>
                      <a:lnTo>
                        <a:pt x="1386" y="2348"/>
                      </a:lnTo>
                      <a:lnTo>
                        <a:pt x="1347" y="2041"/>
                      </a:lnTo>
                      <a:lnTo>
                        <a:pt x="1309" y="1502"/>
                      </a:lnTo>
                      <a:lnTo>
                        <a:pt x="1270" y="1463"/>
                      </a:lnTo>
                      <a:lnTo>
                        <a:pt x="1193" y="1463"/>
                      </a:lnTo>
                      <a:lnTo>
                        <a:pt x="1078" y="1540"/>
                      </a:lnTo>
                      <a:lnTo>
                        <a:pt x="1001" y="1617"/>
                      </a:lnTo>
                      <a:lnTo>
                        <a:pt x="808" y="1848"/>
                      </a:lnTo>
                      <a:lnTo>
                        <a:pt x="731" y="1925"/>
                      </a:lnTo>
                      <a:lnTo>
                        <a:pt x="616" y="2002"/>
                      </a:lnTo>
                      <a:lnTo>
                        <a:pt x="539" y="2002"/>
                      </a:lnTo>
                      <a:lnTo>
                        <a:pt x="462" y="1964"/>
                      </a:lnTo>
                      <a:lnTo>
                        <a:pt x="347" y="1925"/>
                      </a:lnTo>
                      <a:lnTo>
                        <a:pt x="231" y="1733"/>
                      </a:lnTo>
                      <a:lnTo>
                        <a:pt x="154" y="1502"/>
                      </a:lnTo>
                      <a:lnTo>
                        <a:pt x="116" y="1271"/>
                      </a:lnTo>
                      <a:lnTo>
                        <a:pt x="154" y="1040"/>
                      </a:lnTo>
                      <a:lnTo>
                        <a:pt x="193" y="847"/>
                      </a:lnTo>
                      <a:lnTo>
                        <a:pt x="385" y="424"/>
                      </a:lnTo>
                      <a:lnTo>
                        <a:pt x="616" y="1"/>
                      </a:lnTo>
                      <a:close/>
                    </a:path>
                  </a:pathLst>
                </a:custGeom>
                <a:solidFill>
                  <a:srgbClr val="FFFFFF">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1510;p36">
                  <a:extLst>
                    <a:ext uri="{FF2B5EF4-FFF2-40B4-BE49-F238E27FC236}">
                      <a16:creationId xmlns:a16="http://schemas.microsoft.com/office/drawing/2014/main" id="{E3598060-C605-4FA4-0B9D-21DFA007CD51}"/>
                    </a:ext>
                  </a:extLst>
                </p:cNvPr>
                <p:cNvSpPr/>
                <p:nvPr/>
              </p:nvSpPr>
              <p:spPr>
                <a:xfrm>
                  <a:off x="3494375" y="2387900"/>
                  <a:ext cx="32725" cy="46225"/>
                </a:xfrm>
                <a:custGeom>
                  <a:avLst/>
                  <a:gdLst/>
                  <a:ahLst/>
                  <a:cxnLst/>
                  <a:rect l="l" t="t" r="r" b="b"/>
                  <a:pathLst>
                    <a:path w="1309" h="1849" extrusionOk="0">
                      <a:moveTo>
                        <a:pt x="693" y="1"/>
                      </a:moveTo>
                      <a:lnTo>
                        <a:pt x="578" y="39"/>
                      </a:lnTo>
                      <a:lnTo>
                        <a:pt x="424" y="78"/>
                      </a:lnTo>
                      <a:lnTo>
                        <a:pt x="308" y="155"/>
                      </a:lnTo>
                      <a:lnTo>
                        <a:pt x="231" y="270"/>
                      </a:lnTo>
                      <a:lnTo>
                        <a:pt x="154" y="386"/>
                      </a:lnTo>
                      <a:lnTo>
                        <a:pt x="77" y="540"/>
                      </a:lnTo>
                      <a:lnTo>
                        <a:pt x="39" y="694"/>
                      </a:lnTo>
                      <a:lnTo>
                        <a:pt x="0" y="886"/>
                      </a:lnTo>
                      <a:lnTo>
                        <a:pt x="0" y="1079"/>
                      </a:lnTo>
                      <a:lnTo>
                        <a:pt x="39" y="1271"/>
                      </a:lnTo>
                      <a:lnTo>
                        <a:pt x="77" y="1425"/>
                      </a:lnTo>
                      <a:lnTo>
                        <a:pt x="154" y="1541"/>
                      </a:lnTo>
                      <a:lnTo>
                        <a:pt x="231" y="1656"/>
                      </a:lnTo>
                      <a:lnTo>
                        <a:pt x="347" y="1771"/>
                      </a:lnTo>
                      <a:lnTo>
                        <a:pt x="462" y="1810"/>
                      </a:lnTo>
                      <a:lnTo>
                        <a:pt x="578" y="1848"/>
                      </a:lnTo>
                      <a:lnTo>
                        <a:pt x="732" y="1848"/>
                      </a:lnTo>
                      <a:lnTo>
                        <a:pt x="847" y="1771"/>
                      </a:lnTo>
                      <a:lnTo>
                        <a:pt x="963" y="1694"/>
                      </a:lnTo>
                      <a:lnTo>
                        <a:pt x="1078" y="1617"/>
                      </a:lnTo>
                      <a:lnTo>
                        <a:pt x="1155" y="1464"/>
                      </a:lnTo>
                      <a:lnTo>
                        <a:pt x="1232" y="1310"/>
                      </a:lnTo>
                      <a:lnTo>
                        <a:pt x="1270" y="1156"/>
                      </a:lnTo>
                      <a:lnTo>
                        <a:pt x="1309" y="963"/>
                      </a:lnTo>
                      <a:lnTo>
                        <a:pt x="1309" y="771"/>
                      </a:lnTo>
                      <a:lnTo>
                        <a:pt x="1270" y="617"/>
                      </a:lnTo>
                      <a:lnTo>
                        <a:pt x="1232" y="463"/>
                      </a:lnTo>
                      <a:lnTo>
                        <a:pt x="1155" y="309"/>
                      </a:lnTo>
                      <a:lnTo>
                        <a:pt x="1040" y="193"/>
                      </a:lnTo>
                      <a:lnTo>
                        <a:pt x="963" y="116"/>
                      </a:lnTo>
                      <a:lnTo>
                        <a:pt x="847" y="39"/>
                      </a:lnTo>
                      <a:lnTo>
                        <a:pt x="693"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1511;p36">
                  <a:extLst>
                    <a:ext uri="{FF2B5EF4-FFF2-40B4-BE49-F238E27FC236}">
                      <a16:creationId xmlns:a16="http://schemas.microsoft.com/office/drawing/2014/main" id="{A45C117F-0D42-C556-4083-1BF7FF6E92D4}"/>
                    </a:ext>
                  </a:extLst>
                </p:cNvPr>
                <p:cNvSpPr/>
                <p:nvPr/>
              </p:nvSpPr>
              <p:spPr>
                <a:xfrm>
                  <a:off x="3517475" y="2367700"/>
                  <a:ext cx="28875" cy="25050"/>
                </a:xfrm>
                <a:custGeom>
                  <a:avLst/>
                  <a:gdLst/>
                  <a:ahLst/>
                  <a:cxnLst/>
                  <a:rect l="l" t="t" r="r" b="b"/>
                  <a:pathLst>
                    <a:path w="1155" h="1002" extrusionOk="0">
                      <a:moveTo>
                        <a:pt x="39" y="1"/>
                      </a:moveTo>
                      <a:lnTo>
                        <a:pt x="0" y="78"/>
                      </a:lnTo>
                      <a:lnTo>
                        <a:pt x="39" y="116"/>
                      </a:lnTo>
                      <a:lnTo>
                        <a:pt x="77" y="155"/>
                      </a:lnTo>
                      <a:lnTo>
                        <a:pt x="269" y="155"/>
                      </a:lnTo>
                      <a:lnTo>
                        <a:pt x="423" y="193"/>
                      </a:lnTo>
                      <a:lnTo>
                        <a:pt x="616" y="270"/>
                      </a:lnTo>
                      <a:lnTo>
                        <a:pt x="731" y="386"/>
                      </a:lnTo>
                      <a:lnTo>
                        <a:pt x="885" y="501"/>
                      </a:lnTo>
                      <a:lnTo>
                        <a:pt x="1001" y="655"/>
                      </a:lnTo>
                      <a:lnTo>
                        <a:pt x="1078" y="809"/>
                      </a:lnTo>
                      <a:lnTo>
                        <a:pt x="1116" y="1001"/>
                      </a:lnTo>
                      <a:lnTo>
                        <a:pt x="1155" y="1001"/>
                      </a:lnTo>
                      <a:lnTo>
                        <a:pt x="1116" y="770"/>
                      </a:lnTo>
                      <a:lnTo>
                        <a:pt x="1078" y="616"/>
                      </a:lnTo>
                      <a:lnTo>
                        <a:pt x="962" y="424"/>
                      </a:lnTo>
                      <a:lnTo>
                        <a:pt x="847" y="270"/>
                      </a:lnTo>
                      <a:lnTo>
                        <a:pt x="654" y="155"/>
                      </a:lnTo>
                      <a:lnTo>
                        <a:pt x="500" y="78"/>
                      </a:lnTo>
                      <a:lnTo>
                        <a:pt x="308"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1512;p36">
                  <a:extLst>
                    <a:ext uri="{FF2B5EF4-FFF2-40B4-BE49-F238E27FC236}">
                      <a16:creationId xmlns:a16="http://schemas.microsoft.com/office/drawing/2014/main" id="{A5CD15D2-65D5-64E5-B0E0-9EC694249ACB}"/>
                    </a:ext>
                  </a:extLst>
                </p:cNvPr>
                <p:cNvSpPr/>
                <p:nvPr/>
              </p:nvSpPr>
              <p:spPr>
                <a:xfrm>
                  <a:off x="3358700" y="2367700"/>
                  <a:ext cx="33700" cy="45250"/>
                </a:xfrm>
                <a:custGeom>
                  <a:avLst/>
                  <a:gdLst/>
                  <a:ahLst/>
                  <a:cxnLst/>
                  <a:rect l="l" t="t" r="r" b="b"/>
                  <a:pathLst>
                    <a:path w="1348" h="1810" extrusionOk="0">
                      <a:moveTo>
                        <a:pt x="655" y="1"/>
                      </a:moveTo>
                      <a:lnTo>
                        <a:pt x="501" y="78"/>
                      </a:lnTo>
                      <a:lnTo>
                        <a:pt x="385" y="155"/>
                      </a:lnTo>
                      <a:lnTo>
                        <a:pt x="270" y="270"/>
                      </a:lnTo>
                      <a:lnTo>
                        <a:pt x="193" y="386"/>
                      </a:lnTo>
                      <a:lnTo>
                        <a:pt x="116" y="539"/>
                      </a:lnTo>
                      <a:lnTo>
                        <a:pt x="39" y="732"/>
                      </a:lnTo>
                      <a:lnTo>
                        <a:pt x="0" y="924"/>
                      </a:lnTo>
                      <a:lnTo>
                        <a:pt x="0" y="1078"/>
                      </a:lnTo>
                      <a:lnTo>
                        <a:pt x="39" y="1271"/>
                      </a:lnTo>
                      <a:lnTo>
                        <a:pt x="77" y="1425"/>
                      </a:lnTo>
                      <a:lnTo>
                        <a:pt x="154" y="1540"/>
                      </a:lnTo>
                      <a:lnTo>
                        <a:pt x="231" y="1656"/>
                      </a:lnTo>
                      <a:lnTo>
                        <a:pt x="347" y="1733"/>
                      </a:lnTo>
                      <a:lnTo>
                        <a:pt x="462" y="1771"/>
                      </a:lnTo>
                      <a:lnTo>
                        <a:pt x="578" y="1810"/>
                      </a:lnTo>
                      <a:lnTo>
                        <a:pt x="731" y="1771"/>
                      </a:lnTo>
                      <a:lnTo>
                        <a:pt x="847" y="1733"/>
                      </a:lnTo>
                      <a:lnTo>
                        <a:pt x="962" y="1656"/>
                      </a:lnTo>
                      <a:lnTo>
                        <a:pt x="1078" y="1540"/>
                      </a:lnTo>
                      <a:lnTo>
                        <a:pt x="1155" y="1386"/>
                      </a:lnTo>
                      <a:lnTo>
                        <a:pt x="1270" y="1232"/>
                      </a:lnTo>
                      <a:lnTo>
                        <a:pt x="1309" y="1078"/>
                      </a:lnTo>
                      <a:lnTo>
                        <a:pt x="1347" y="886"/>
                      </a:lnTo>
                      <a:lnTo>
                        <a:pt x="1347" y="693"/>
                      </a:lnTo>
                      <a:lnTo>
                        <a:pt x="1347" y="539"/>
                      </a:lnTo>
                      <a:lnTo>
                        <a:pt x="1270" y="386"/>
                      </a:lnTo>
                      <a:lnTo>
                        <a:pt x="1232" y="270"/>
                      </a:lnTo>
                      <a:lnTo>
                        <a:pt x="1155" y="155"/>
                      </a:lnTo>
                      <a:lnTo>
                        <a:pt x="1039" y="78"/>
                      </a:lnTo>
                      <a:lnTo>
                        <a:pt x="9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1513;p36">
                  <a:extLst>
                    <a:ext uri="{FF2B5EF4-FFF2-40B4-BE49-F238E27FC236}">
                      <a16:creationId xmlns:a16="http://schemas.microsoft.com/office/drawing/2014/main" id="{E660A92C-CAB2-0C54-CA05-FDAD90777060}"/>
                    </a:ext>
                  </a:extLst>
                </p:cNvPr>
                <p:cNvSpPr/>
                <p:nvPr/>
              </p:nvSpPr>
              <p:spPr>
                <a:xfrm>
                  <a:off x="3347150" y="2344600"/>
                  <a:ext cx="34650" cy="17350"/>
                </a:xfrm>
                <a:custGeom>
                  <a:avLst/>
                  <a:gdLst/>
                  <a:ahLst/>
                  <a:cxnLst/>
                  <a:rect l="l" t="t" r="r" b="b"/>
                  <a:pathLst>
                    <a:path w="1386" h="694" extrusionOk="0">
                      <a:moveTo>
                        <a:pt x="924" y="1"/>
                      </a:moveTo>
                      <a:lnTo>
                        <a:pt x="732" y="39"/>
                      </a:lnTo>
                      <a:lnTo>
                        <a:pt x="539" y="78"/>
                      </a:lnTo>
                      <a:lnTo>
                        <a:pt x="347" y="193"/>
                      </a:lnTo>
                      <a:lnTo>
                        <a:pt x="193" y="347"/>
                      </a:lnTo>
                      <a:lnTo>
                        <a:pt x="77" y="501"/>
                      </a:lnTo>
                      <a:lnTo>
                        <a:pt x="0" y="655"/>
                      </a:lnTo>
                      <a:lnTo>
                        <a:pt x="0" y="694"/>
                      </a:lnTo>
                      <a:lnTo>
                        <a:pt x="39" y="694"/>
                      </a:lnTo>
                      <a:lnTo>
                        <a:pt x="154" y="540"/>
                      </a:lnTo>
                      <a:lnTo>
                        <a:pt x="270" y="386"/>
                      </a:lnTo>
                      <a:lnTo>
                        <a:pt x="424" y="309"/>
                      </a:lnTo>
                      <a:lnTo>
                        <a:pt x="578" y="232"/>
                      </a:lnTo>
                      <a:lnTo>
                        <a:pt x="770" y="155"/>
                      </a:lnTo>
                      <a:lnTo>
                        <a:pt x="1117" y="155"/>
                      </a:lnTo>
                      <a:lnTo>
                        <a:pt x="1270" y="193"/>
                      </a:lnTo>
                      <a:lnTo>
                        <a:pt x="1347" y="193"/>
                      </a:lnTo>
                      <a:lnTo>
                        <a:pt x="1386" y="116"/>
                      </a:lnTo>
                      <a:lnTo>
                        <a:pt x="1386" y="78"/>
                      </a:lnTo>
                      <a:lnTo>
                        <a:pt x="1309" y="39"/>
                      </a:lnTo>
                      <a:lnTo>
                        <a:pt x="1117"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1514;p36">
                  <a:extLst>
                    <a:ext uri="{FF2B5EF4-FFF2-40B4-BE49-F238E27FC236}">
                      <a16:creationId xmlns:a16="http://schemas.microsoft.com/office/drawing/2014/main" id="{D7CA6FFA-1D11-F64D-1432-95E53914B1B3}"/>
                    </a:ext>
                  </a:extLst>
                </p:cNvPr>
                <p:cNvSpPr/>
                <p:nvPr/>
              </p:nvSpPr>
              <p:spPr>
                <a:xfrm>
                  <a:off x="3140250" y="2752600"/>
                  <a:ext cx="92400" cy="155900"/>
                </a:xfrm>
                <a:custGeom>
                  <a:avLst/>
                  <a:gdLst/>
                  <a:ahLst/>
                  <a:cxnLst/>
                  <a:rect l="l" t="t" r="r" b="b"/>
                  <a:pathLst>
                    <a:path w="3696" h="6236" extrusionOk="0">
                      <a:moveTo>
                        <a:pt x="1502" y="1"/>
                      </a:moveTo>
                      <a:lnTo>
                        <a:pt x="1310" y="39"/>
                      </a:lnTo>
                      <a:lnTo>
                        <a:pt x="1079" y="78"/>
                      </a:lnTo>
                      <a:lnTo>
                        <a:pt x="809" y="155"/>
                      </a:lnTo>
                      <a:lnTo>
                        <a:pt x="540" y="309"/>
                      </a:lnTo>
                      <a:lnTo>
                        <a:pt x="270" y="501"/>
                      </a:lnTo>
                      <a:lnTo>
                        <a:pt x="78" y="770"/>
                      </a:lnTo>
                      <a:lnTo>
                        <a:pt x="1" y="924"/>
                      </a:lnTo>
                      <a:lnTo>
                        <a:pt x="1" y="1040"/>
                      </a:lnTo>
                      <a:lnTo>
                        <a:pt x="1" y="1194"/>
                      </a:lnTo>
                      <a:lnTo>
                        <a:pt x="39" y="1348"/>
                      </a:lnTo>
                      <a:lnTo>
                        <a:pt x="193" y="1617"/>
                      </a:lnTo>
                      <a:lnTo>
                        <a:pt x="386" y="1848"/>
                      </a:lnTo>
                      <a:lnTo>
                        <a:pt x="617" y="2041"/>
                      </a:lnTo>
                      <a:lnTo>
                        <a:pt x="848" y="2195"/>
                      </a:lnTo>
                      <a:lnTo>
                        <a:pt x="1031" y="2316"/>
                      </a:lnTo>
                      <a:lnTo>
                        <a:pt x="1031" y="2316"/>
                      </a:lnTo>
                      <a:lnTo>
                        <a:pt x="925" y="2387"/>
                      </a:lnTo>
                      <a:lnTo>
                        <a:pt x="886" y="2425"/>
                      </a:lnTo>
                      <a:lnTo>
                        <a:pt x="809" y="2541"/>
                      </a:lnTo>
                      <a:lnTo>
                        <a:pt x="771" y="2695"/>
                      </a:lnTo>
                      <a:lnTo>
                        <a:pt x="694" y="2926"/>
                      </a:lnTo>
                      <a:lnTo>
                        <a:pt x="694" y="3157"/>
                      </a:lnTo>
                      <a:lnTo>
                        <a:pt x="732" y="3349"/>
                      </a:lnTo>
                      <a:lnTo>
                        <a:pt x="809" y="3542"/>
                      </a:lnTo>
                      <a:lnTo>
                        <a:pt x="925" y="3657"/>
                      </a:lnTo>
                      <a:lnTo>
                        <a:pt x="1194" y="3850"/>
                      </a:lnTo>
                      <a:lnTo>
                        <a:pt x="1310" y="3927"/>
                      </a:lnTo>
                      <a:lnTo>
                        <a:pt x="1271" y="3927"/>
                      </a:lnTo>
                      <a:lnTo>
                        <a:pt x="1156" y="4042"/>
                      </a:lnTo>
                      <a:lnTo>
                        <a:pt x="1079" y="4234"/>
                      </a:lnTo>
                      <a:lnTo>
                        <a:pt x="1040" y="4581"/>
                      </a:lnTo>
                      <a:lnTo>
                        <a:pt x="1079" y="4773"/>
                      </a:lnTo>
                      <a:lnTo>
                        <a:pt x="1156" y="4966"/>
                      </a:lnTo>
                      <a:lnTo>
                        <a:pt x="1271" y="5081"/>
                      </a:lnTo>
                      <a:lnTo>
                        <a:pt x="1387" y="5235"/>
                      </a:lnTo>
                      <a:lnTo>
                        <a:pt x="1618" y="5389"/>
                      </a:lnTo>
                      <a:lnTo>
                        <a:pt x="1733" y="5428"/>
                      </a:lnTo>
                      <a:lnTo>
                        <a:pt x="1848" y="5620"/>
                      </a:lnTo>
                      <a:lnTo>
                        <a:pt x="2002" y="5774"/>
                      </a:lnTo>
                      <a:lnTo>
                        <a:pt x="2156" y="5928"/>
                      </a:lnTo>
                      <a:lnTo>
                        <a:pt x="2387" y="6082"/>
                      </a:lnTo>
                      <a:lnTo>
                        <a:pt x="2657" y="6197"/>
                      </a:lnTo>
                      <a:lnTo>
                        <a:pt x="2811" y="6236"/>
                      </a:lnTo>
                      <a:lnTo>
                        <a:pt x="2926" y="6236"/>
                      </a:lnTo>
                      <a:lnTo>
                        <a:pt x="3119" y="6197"/>
                      </a:lnTo>
                      <a:lnTo>
                        <a:pt x="3273" y="6159"/>
                      </a:lnTo>
                      <a:lnTo>
                        <a:pt x="3427" y="6082"/>
                      </a:lnTo>
                      <a:lnTo>
                        <a:pt x="3542" y="6044"/>
                      </a:lnTo>
                      <a:lnTo>
                        <a:pt x="3619" y="5928"/>
                      </a:lnTo>
                      <a:lnTo>
                        <a:pt x="3657" y="5851"/>
                      </a:lnTo>
                      <a:lnTo>
                        <a:pt x="3696" y="5774"/>
                      </a:lnTo>
                      <a:lnTo>
                        <a:pt x="3696" y="5659"/>
                      </a:lnTo>
                      <a:lnTo>
                        <a:pt x="3657" y="5466"/>
                      </a:lnTo>
                      <a:lnTo>
                        <a:pt x="3542" y="5312"/>
                      </a:lnTo>
                      <a:lnTo>
                        <a:pt x="3465" y="5158"/>
                      </a:lnTo>
                      <a:lnTo>
                        <a:pt x="3311" y="5004"/>
                      </a:lnTo>
                      <a:lnTo>
                        <a:pt x="3388" y="5004"/>
                      </a:lnTo>
                      <a:lnTo>
                        <a:pt x="3504" y="4927"/>
                      </a:lnTo>
                      <a:lnTo>
                        <a:pt x="3542" y="4850"/>
                      </a:lnTo>
                      <a:lnTo>
                        <a:pt x="3619" y="4735"/>
                      </a:lnTo>
                      <a:lnTo>
                        <a:pt x="3657" y="4619"/>
                      </a:lnTo>
                      <a:lnTo>
                        <a:pt x="3657" y="4427"/>
                      </a:lnTo>
                      <a:lnTo>
                        <a:pt x="3619" y="4273"/>
                      </a:lnTo>
                      <a:lnTo>
                        <a:pt x="3581" y="4119"/>
                      </a:lnTo>
                      <a:lnTo>
                        <a:pt x="3504" y="4042"/>
                      </a:lnTo>
                      <a:lnTo>
                        <a:pt x="3388" y="3965"/>
                      </a:lnTo>
                      <a:lnTo>
                        <a:pt x="3234" y="3888"/>
                      </a:lnTo>
                      <a:lnTo>
                        <a:pt x="3157" y="3850"/>
                      </a:lnTo>
                      <a:lnTo>
                        <a:pt x="3196" y="3850"/>
                      </a:lnTo>
                      <a:lnTo>
                        <a:pt x="3311" y="3773"/>
                      </a:lnTo>
                      <a:lnTo>
                        <a:pt x="3388" y="3696"/>
                      </a:lnTo>
                      <a:lnTo>
                        <a:pt x="3427" y="3580"/>
                      </a:lnTo>
                      <a:lnTo>
                        <a:pt x="3465" y="3465"/>
                      </a:lnTo>
                      <a:lnTo>
                        <a:pt x="3465" y="3272"/>
                      </a:lnTo>
                      <a:lnTo>
                        <a:pt x="3388" y="3080"/>
                      </a:lnTo>
                      <a:lnTo>
                        <a:pt x="3350" y="2964"/>
                      </a:lnTo>
                      <a:lnTo>
                        <a:pt x="3234" y="2849"/>
                      </a:lnTo>
                      <a:lnTo>
                        <a:pt x="3119" y="2772"/>
                      </a:lnTo>
                      <a:lnTo>
                        <a:pt x="2965" y="2733"/>
                      </a:lnTo>
                      <a:lnTo>
                        <a:pt x="2888" y="2695"/>
                      </a:lnTo>
                      <a:lnTo>
                        <a:pt x="2926" y="2695"/>
                      </a:lnTo>
                      <a:lnTo>
                        <a:pt x="3042" y="2618"/>
                      </a:lnTo>
                      <a:lnTo>
                        <a:pt x="3080" y="2541"/>
                      </a:lnTo>
                      <a:lnTo>
                        <a:pt x="3119" y="2387"/>
                      </a:lnTo>
                      <a:lnTo>
                        <a:pt x="3119" y="2195"/>
                      </a:lnTo>
                      <a:lnTo>
                        <a:pt x="3119" y="1925"/>
                      </a:lnTo>
                      <a:lnTo>
                        <a:pt x="3080" y="1810"/>
                      </a:lnTo>
                      <a:lnTo>
                        <a:pt x="3042" y="1694"/>
                      </a:lnTo>
                      <a:lnTo>
                        <a:pt x="2888" y="1463"/>
                      </a:lnTo>
                      <a:lnTo>
                        <a:pt x="2734" y="1271"/>
                      </a:lnTo>
                      <a:lnTo>
                        <a:pt x="2503" y="1155"/>
                      </a:lnTo>
                      <a:lnTo>
                        <a:pt x="2156" y="963"/>
                      </a:lnTo>
                      <a:lnTo>
                        <a:pt x="1964" y="924"/>
                      </a:lnTo>
                      <a:lnTo>
                        <a:pt x="1695"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1515;p36">
                  <a:extLst>
                    <a:ext uri="{FF2B5EF4-FFF2-40B4-BE49-F238E27FC236}">
                      <a16:creationId xmlns:a16="http://schemas.microsoft.com/office/drawing/2014/main" id="{D721CCA2-6E6F-A35F-B7EC-95F4E52B3356}"/>
                    </a:ext>
                  </a:extLst>
                </p:cNvPr>
                <p:cNvSpPr/>
                <p:nvPr/>
              </p:nvSpPr>
              <p:spPr>
                <a:xfrm>
                  <a:off x="3168175" y="2770875"/>
                  <a:ext cx="51975" cy="42375"/>
                </a:xfrm>
                <a:custGeom>
                  <a:avLst/>
                  <a:gdLst/>
                  <a:ahLst/>
                  <a:cxnLst/>
                  <a:rect l="l" t="t" r="r" b="b"/>
                  <a:pathLst>
                    <a:path w="2079" h="1695" extrusionOk="0">
                      <a:moveTo>
                        <a:pt x="39" y="1"/>
                      </a:moveTo>
                      <a:lnTo>
                        <a:pt x="0" y="39"/>
                      </a:lnTo>
                      <a:lnTo>
                        <a:pt x="39" y="78"/>
                      </a:lnTo>
                      <a:lnTo>
                        <a:pt x="424" y="155"/>
                      </a:lnTo>
                      <a:lnTo>
                        <a:pt x="808" y="232"/>
                      </a:lnTo>
                      <a:lnTo>
                        <a:pt x="1116" y="309"/>
                      </a:lnTo>
                      <a:lnTo>
                        <a:pt x="1463" y="501"/>
                      </a:lnTo>
                      <a:lnTo>
                        <a:pt x="1732" y="694"/>
                      </a:lnTo>
                      <a:lnTo>
                        <a:pt x="1848" y="848"/>
                      </a:lnTo>
                      <a:lnTo>
                        <a:pt x="1925" y="1002"/>
                      </a:lnTo>
                      <a:lnTo>
                        <a:pt x="2002" y="1156"/>
                      </a:lnTo>
                      <a:lnTo>
                        <a:pt x="2040" y="1310"/>
                      </a:lnTo>
                      <a:lnTo>
                        <a:pt x="2040" y="1502"/>
                      </a:lnTo>
                      <a:lnTo>
                        <a:pt x="2002" y="1694"/>
                      </a:lnTo>
                      <a:lnTo>
                        <a:pt x="2079" y="1541"/>
                      </a:lnTo>
                      <a:lnTo>
                        <a:pt x="2079" y="1387"/>
                      </a:lnTo>
                      <a:lnTo>
                        <a:pt x="2040" y="1194"/>
                      </a:lnTo>
                      <a:lnTo>
                        <a:pt x="2002" y="1040"/>
                      </a:lnTo>
                      <a:lnTo>
                        <a:pt x="1925" y="886"/>
                      </a:lnTo>
                      <a:lnTo>
                        <a:pt x="1848" y="732"/>
                      </a:lnTo>
                      <a:lnTo>
                        <a:pt x="1732" y="578"/>
                      </a:lnTo>
                      <a:lnTo>
                        <a:pt x="1578" y="463"/>
                      </a:lnTo>
                      <a:lnTo>
                        <a:pt x="1270" y="270"/>
                      </a:lnTo>
                      <a:lnTo>
                        <a:pt x="924" y="155"/>
                      </a:lnTo>
                      <a:lnTo>
                        <a:pt x="462" y="78"/>
                      </a:lnTo>
                      <a:lnTo>
                        <a:pt x="39"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1516;p36">
                  <a:extLst>
                    <a:ext uri="{FF2B5EF4-FFF2-40B4-BE49-F238E27FC236}">
                      <a16:creationId xmlns:a16="http://schemas.microsoft.com/office/drawing/2014/main" id="{BBEE486E-B781-D7EE-45CB-9D6357B19293}"/>
                    </a:ext>
                  </a:extLst>
                </p:cNvPr>
                <p:cNvSpPr/>
                <p:nvPr/>
              </p:nvSpPr>
              <p:spPr>
                <a:xfrm>
                  <a:off x="3141225" y="2788200"/>
                  <a:ext cx="85675" cy="57775"/>
                </a:xfrm>
                <a:custGeom>
                  <a:avLst/>
                  <a:gdLst/>
                  <a:ahLst/>
                  <a:cxnLst/>
                  <a:rect l="l" t="t" r="r" b="b"/>
                  <a:pathLst>
                    <a:path w="3427" h="2311" extrusionOk="0">
                      <a:moveTo>
                        <a:pt x="39" y="1"/>
                      </a:moveTo>
                      <a:lnTo>
                        <a:pt x="0" y="39"/>
                      </a:lnTo>
                      <a:lnTo>
                        <a:pt x="116" y="232"/>
                      </a:lnTo>
                      <a:lnTo>
                        <a:pt x="308" y="424"/>
                      </a:lnTo>
                      <a:lnTo>
                        <a:pt x="501" y="578"/>
                      </a:lnTo>
                      <a:lnTo>
                        <a:pt x="693" y="694"/>
                      </a:lnTo>
                      <a:lnTo>
                        <a:pt x="963" y="848"/>
                      </a:lnTo>
                      <a:lnTo>
                        <a:pt x="1232" y="924"/>
                      </a:lnTo>
                      <a:lnTo>
                        <a:pt x="1809" y="1040"/>
                      </a:lnTo>
                      <a:lnTo>
                        <a:pt x="2387" y="1155"/>
                      </a:lnTo>
                      <a:lnTo>
                        <a:pt x="2695" y="1232"/>
                      </a:lnTo>
                      <a:lnTo>
                        <a:pt x="2964" y="1348"/>
                      </a:lnTo>
                      <a:lnTo>
                        <a:pt x="3157" y="1502"/>
                      </a:lnTo>
                      <a:lnTo>
                        <a:pt x="3311" y="1733"/>
                      </a:lnTo>
                      <a:lnTo>
                        <a:pt x="3388" y="1887"/>
                      </a:lnTo>
                      <a:lnTo>
                        <a:pt x="3388" y="2002"/>
                      </a:lnTo>
                      <a:lnTo>
                        <a:pt x="3388" y="2156"/>
                      </a:lnTo>
                      <a:lnTo>
                        <a:pt x="3349" y="2310"/>
                      </a:lnTo>
                      <a:lnTo>
                        <a:pt x="3388" y="2233"/>
                      </a:lnTo>
                      <a:lnTo>
                        <a:pt x="3426" y="2118"/>
                      </a:lnTo>
                      <a:lnTo>
                        <a:pt x="3426" y="1887"/>
                      </a:lnTo>
                      <a:lnTo>
                        <a:pt x="3388" y="1694"/>
                      </a:lnTo>
                      <a:lnTo>
                        <a:pt x="3272" y="1502"/>
                      </a:lnTo>
                      <a:lnTo>
                        <a:pt x="3118" y="1309"/>
                      </a:lnTo>
                      <a:lnTo>
                        <a:pt x="2887" y="1194"/>
                      </a:lnTo>
                      <a:lnTo>
                        <a:pt x="2656" y="1078"/>
                      </a:lnTo>
                      <a:lnTo>
                        <a:pt x="2387" y="1040"/>
                      </a:lnTo>
                      <a:lnTo>
                        <a:pt x="1694" y="924"/>
                      </a:lnTo>
                      <a:lnTo>
                        <a:pt x="1386" y="848"/>
                      </a:lnTo>
                      <a:lnTo>
                        <a:pt x="1040" y="771"/>
                      </a:lnTo>
                      <a:lnTo>
                        <a:pt x="770" y="617"/>
                      </a:lnTo>
                      <a:lnTo>
                        <a:pt x="501" y="463"/>
                      </a:lnTo>
                      <a:lnTo>
                        <a:pt x="270" y="232"/>
                      </a:lnTo>
                      <a:lnTo>
                        <a:pt x="77"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517;p36">
                  <a:extLst>
                    <a:ext uri="{FF2B5EF4-FFF2-40B4-BE49-F238E27FC236}">
                      <a16:creationId xmlns:a16="http://schemas.microsoft.com/office/drawing/2014/main" id="{626984B5-B226-EF64-0B48-E897BD52C190}"/>
                    </a:ext>
                  </a:extLst>
                </p:cNvPr>
                <p:cNvSpPr/>
                <p:nvPr/>
              </p:nvSpPr>
              <p:spPr>
                <a:xfrm>
                  <a:off x="3157575" y="2835350"/>
                  <a:ext cx="74125" cy="39475"/>
                </a:xfrm>
                <a:custGeom>
                  <a:avLst/>
                  <a:gdLst/>
                  <a:ahLst/>
                  <a:cxnLst/>
                  <a:rect l="l" t="t" r="r" b="b"/>
                  <a:pathLst>
                    <a:path w="2965" h="1579" extrusionOk="0">
                      <a:moveTo>
                        <a:pt x="1" y="1"/>
                      </a:moveTo>
                      <a:lnTo>
                        <a:pt x="1" y="39"/>
                      </a:lnTo>
                      <a:lnTo>
                        <a:pt x="78" y="193"/>
                      </a:lnTo>
                      <a:lnTo>
                        <a:pt x="193" y="347"/>
                      </a:lnTo>
                      <a:lnTo>
                        <a:pt x="347" y="424"/>
                      </a:lnTo>
                      <a:lnTo>
                        <a:pt x="540" y="540"/>
                      </a:lnTo>
                      <a:lnTo>
                        <a:pt x="771" y="578"/>
                      </a:lnTo>
                      <a:lnTo>
                        <a:pt x="1002" y="578"/>
                      </a:lnTo>
                      <a:lnTo>
                        <a:pt x="1425" y="540"/>
                      </a:lnTo>
                      <a:lnTo>
                        <a:pt x="1694" y="501"/>
                      </a:lnTo>
                      <a:lnTo>
                        <a:pt x="2002" y="540"/>
                      </a:lnTo>
                      <a:lnTo>
                        <a:pt x="2233" y="578"/>
                      </a:lnTo>
                      <a:lnTo>
                        <a:pt x="2503" y="655"/>
                      </a:lnTo>
                      <a:lnTo>
                        <a:pt x="2657" y="732"/>
                      </a:lnTo>
                      <a:lnTo>
                        <a:pt x="2772" y="809"/>
                      </a:lnTo>
                      <a:lnTo>
                        <a:pt x="2849" y="924"/>
                      </a:lnTo>
                      <a:lnTo>
                        <a:pt x="2888" y="1078"/>
                      </a:lnTo>
                      <a:lnTo>
                        <a:pt x="2888" y="1309"/>
                      </a:lnTo>
                      <a:lnTo>
                        <a:pt x="2811" y="1579"/>
                      </a:lnTo>
                      <a:lnTo>
                        <a:pt x="2849" y="1579"/>
                      </a:lnTo>
                      <a:lnTo>
                        <a:pt x="2926" y="1386"/>
                      </a:lnTo>
                      <a:lnTo>
                        <a:pt x="2964" y="1155"/>
                      </a:lnTo>
                      <a:lnTo>
                        <a:pt x="2926" y="963"/>
                      </a:lnTo>
                      <a:lnTo>
                        <a:pt x="2849" y="771"/>
                      </a:lnTo>
                      <a:lnTo>
                        <a:pt x="2657" y="617"/>
                      </a:lnTo>
                      <a:lnTo>
                        <a:pt x="2464" y="540"/>
                      </a:lnTo>
                      <a:lnTo>
                        <a:pt x="2233" y="463"/>
                      </a:lnTo>
                      <a:lnTo>
                        <a:pt x="2002" y="424"/>
                      </a:lnTo>
                      <a:lnTo>
                        <a:pt x="1463" y="424"/>
                      </a:lnTo>
                      <a:lnTo>
                        <a:pt x="1194" y="463"/>
                      </a:lnTo>
                      <a:lnTo>
                        <a:pt x="655" y="463"/>
                      </a:lnTo>
                      <a:lnTo>
                        <a:pt x="386" y="347"/>
                      </a:lnTo>
                      <a:lnTo>
                        <a:pt x="193" y="193"/>
                      </a:lnTo>
                      <a:lnTo>
                        <a:pt x="39"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518;p36">
                  <a:extLst>
                    <a:ext uri="{FF2B5EF4-FFF2-40B4-BE49-F238E27FC236}">
                      <a16:creationId xmlns:a16="http://schemas.microsoft.com/office/drawing/2014/main" id="{FB1EF9B4-F74A-8566-99B6-9D9A9FF0B148}"/>
                    </a:ext>
                  </a:extLst>
                </p:cNvPr>
                <p:cNvSpPr/>
                <p:nvPr/>
              </p:nvSpPr>
              <p:spPr>
                <a:xfrm>
                  <a:off x="3171050" y="2876725"/>
                  <a:ext cx="61600" cy="30825"/>
                </a:xfrm>
                <a:custGeom>
                  <a:avLst/>
                  <a:gdLst/>
                  <a:ahLst/>
                  <a:cxnLst/>
                  <a:rect l="l" t="t" r="r" b="b"/>
                  <a:pathLst>
                    <a:path w="2464" h="1233" extrusionOk="0">
                      <a:moveTo>
                        <a:pt x="2079" y="1"/>
                      </a:moveTo>
                      <a:lnTo>
                        <a:pt x="1810" y="78"/>
                      </a:lnTo>
                      <a:lnTo>
                        <a:pt x="1502" y="193"/>
                      </a:lnTo>
                      <a:lnTo>
                        <a:pt x="1232" y="309"/>
                      </a:lnTo>
                      <a:lnTo>
                        <a:pt x="924" y="347"/>
                      </a:lnTo>
                      <a:lnTo>
                        <a:pt x="693" y="347"/>
                      </a:lnTo>
                      <a:lnTo>
                        <a:pt x="463" y="309"/>
                      </a:lnTo>
                      <a:lnTo>
                        <a:pt x="232" y="232"/>
                      </a:lnTo>
                      <a:lnTo>
                        <a:pt x="39" y="78"/>
                      </a:lnTo>
                      <a:lnTo>
                        <a:pt x="1" y="78"/>
                      </a:lnTo>
                      <a:lnTo>
                        <a:pt x="78" y="193"/>
                      </a:lnTo>
                      <a:lnTo>
                        <a:pt x="193" y="270"/>
                      </a:lnTo>
                      <a:lnTo>
                        <a:pt x="386" y="386"/>
                      </a:lnTo>
                      <a:lnTo>
                        <a:pt x="386" y="424"/>
                      </a:lnTo>
                      <a:lnTo>
                        <a:pt x="578" y="694"/>
                      </a:lnTo>
                      <a:lnTo>
                        <a:pt x="809" y="925"/>
                      </a:lnTo>
                      <a:lnTo>
                        <a:pt x="1117" y="1079"/>
                      </a:lnTo>
                      <a:lnTo>
                        <a:pt x="1425" y="1194"/>
                      </a:lnTo>
                      <a:lnTo>
                        <a:pt x="1733" y="1232"/>
                      </a:lnTo>
                      <a:lnTo>
                        <a:pt x="1887" y="1232"/>
                      </a:lnTo>
                      <a:lnTo>
                        <a:pt x="2041" y="1194"/>
                      </a:lnTo>
                      <a:lnTo>
                        <a:pt x="2310" y="1079"/>
                      </a:lnTo>
                      <a:lnTo>
                        <a:pt x="2387" y="1002"/>
                      </a:lnTo>
                      <a:lnTo>
                        <a:pt x="2464" y="886"/>
                      </a:lnTo>
                      <a:lnTo>
                        <a:pt x="2425" y="886"/>
                      </a:lnTo>
                      <a:lnTo>
                        <a:pt x="2349" y="1002"/>
                      </a:lnTo>
                      <a:lnTo>
                        <a:pt x="2233" y="1079"/>
                      </a:lnTo>
                      <a:lnTo>
                        <a:pt x="2079" y="1117"/>
                      </a:lnTo>
                      <a:lnTo>
                        <a:pt x="1925" y="1156"/>
                      </a:lnTo>
                      <a:lnTo>
                        <a:pt x="1617" y="1156"/>
                      </a:lnTo>
                      <a:lnTo>
                        <a:pt x="1309" y="1079"/>
                      </a:lnTo>
                      <a:lnTo>
                        <a:pt x="1040" y="963"/>
                      </a:lnTo>
                      <a:lnTo>
                        <a:pt x="809" y="809"/>
                      </a:lnTo>
                      <a:lnTo>
                        <a:pt x="616" y="617"/>
                      </a:lnTo>
                      <a:lnTo>
                        <a:pt x="463" y="386"/>
                      </a:lnTo>
                      <a:lnTo>
                        <a:pt x="655" y="463"/>
                      </a:lnTo>
                      <a:lnTo>
                        <a:pt x="847" y="463"/>
                      </a:lnTo>
                      <a:lnTo>
                        <a:pt x="1194" y="424"/>
                      </a:lnTo>
                      <a:lnTo>
                        <a:pt x="1502" y="309"/>
                      </a:lnTo>
                      <a:lnTo>
                        <a:pt x="2118" y="78"/>
                      </a:lnTo>
                      <a:lnTo>
                        <a:pt x="2118" y="39"/>
                      </a:lnTo>
                      <a:lnTo>
                        <a:pt x="2118"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519;p36">
                  <a:extLst>
                    <a:ext uri="{FF2B5EF4-FFF2-40B4-BE49-F238E27FC236}">
                      <a16:creationId xmlns:a16="http://schemas.microsoft.com/office/drawing/2014/main" id="{EA17DDAC-6C00-6132-81F8-79370D1416F4}"/>
                    </a:ext>
                  </a:extLst>
                </p:cNvPr>
                <p:cNvSpPr/>
                <p:nvPr/>
              </p:nvSpPr>
              <p:spPr>
                <a:xfrm>
                  <a:off x="3686825" y="2780500"/>
                  <a:ext cx="327175" cy="179000"/>
                </a:xfrm>
                <a:custGeom>
                  <a:avLst/>
                  <a:gdLst/>
                  <a:ahLst/>
                  <a:cxnLst/>
                  <a:rect l="l" t="t" r="r" b="b"/>
                  <a:pathLst>
                    <a:path w="13087" h="7160" extrusionOk="0">
                      <a:moveTo>
                        <a:pt x="3426" y="1"/>
                      </a:moveTo>
                      <a:lnTo>
                        <a:pt x="3079" y="39"/>
                      </a:lnTo>
                      <a:lnTo>
                        <a:pt x="2656" y="116"/>
                      </a:lnTo>
                      <a:lnTo>
                        <a:pt x="2233" y="193"/>
                      </a:lnTo>
                      <a:lnTo>
                        <a:pt x="1424" y="424"/>
                      </a:lnTo>
                      <a:lnTo>
                        <a:pt x="1116" y="501"/>
                      </a:lnTo>
                      <a:lnTo>
                        <a:pt x="847" y="655"/>
                      </a:lnTo>
                      <a:lnTo>
                        <a:pt x="539" y="809"/>
                      </a:lnTo>
                      <a:lnTo>
                        <a:pt x="308" y="1002"/>
                      </a:lnTo>
                      <a:lnTo>
                        <a:pt x="154" y="1194"/>
                      </a:lnTo>
                      <a:lnTo>
                        <a:pt x="39" y="1425"/>
                      </a:lnTo>
                      <a:lnTo>
                        <a:pt x="0" y="1540"/>
                      </a:lnTo>
                      <a:lnTo>
                        <a:pt x="0" y="1656"/>
                      </a:lnTo>
                      <a:lnTo>
                        <a:pt x="39" y="1771"/>
                      </a:lnTo>
                      <a:lnTo>
                        <a:pt x="116" y="1887"/>
                      </a:lnTo>
                      <a:lnTo>
                        <a:pt x="231" y="1964"/>
                      </a:lnTo>
                      <a:lnTo>
                        <a:pt x="385" y="2002"/>
                      </a:lnTo>
                      <a:lnTo>
                        <a:pt x="539" y="2002"/>
                      </a:lnTo>
                      <a:lnTo>
                        <a:pt x="693" y="1964"/>
                      </a:lnTo>
                      <a:lnTo>
                        <a:pt x="1001" y="1848"/>
                      </a:lnTo>
                      <a:lnTo>
                        <a:pt x="1270" y="1733"/>
                      </a:lnTo>
                      <a:lnTo>
                        <a:pt x="1886" y="1579"/>
                      </a:lnTo>
                      <a:lnTo>
                        <a:pt x="2541" y="1463"/>
                      </a:lnTo>
                      <a:lnTo>
                        <a:pt x="2002" y="1579"/>
                      </a:lnTo>
                      <a:lnTo>
                        <a:pt x="1501" y="1733"/>
                      </a:lnTo>
                      <a:lnTo>
                        <a:pt x="1116" y="1848"/>
                      </a:lnTo>
                      <a:lnTo>
                        <a:pt x="770" y="2002"/>
                      </a:lnTo>
                      <a:lnTo>
                        <a:pt x="616" y="2079"/>
                      </a:lnTo>
                      <a:lnTo>
                        <a:pt x="462" y="2195"/>
                      </a:lnTo>
                      <a:lnTo>
                        <a:pt x="347" y="2349"/>
                      </a:lnTo>
                      <a:lnTo>
                        <a:pt x="270" y="2541"/>
                      </a:lnTo>
                      <a:lnTo>
                        <a:pt x="231" y="2695"/>
                      </a:lnTo>
                      <a:lnTo>
                        <a:pt x="231" y="2888"/>
                      </a:lnTo>
                      <a:lnTo>
                        <a:pt x="270" y="3003"/>
                      </a:lnTo>
                      <a:lnTo>
                        <a:pt x="347" y="3157"/>
                      </a:lnTo>
                      <a:lnTo>
                        <a:pt x="462" y="3234"/>
                      </a:lnTo>
                      <a:lnTo>
                        <a:pt x="578" y="3311"/>
                      </a:lnTo>
                      <a:lnTo>
                        <a:pt x="732" y="3388"/>
                      </a:lnTo>
                      <a:lnTo>
                        <a:pt x="886" y="3426"/>
                      </a:lnTo>
                      <a:lnTo>
                        <a:pt x="1116" y="3388"/>
                      </a:lnTo>
                      <a:lnTo>
                        <a:pt x="1347" y="3349"/>
                      </a:lnTo>
                      <a:lnTo>
                        <a:pt x="1771" y="3195"/>
                      </a:lnTo>
                      <a:lnTo>
                        <a:pt x="1463" y="3388"/>
                      </a:lnTo>
                      <a:lnTo>
                        <a:pt x="1347" y="3503"/>
                      </a:lnTo>
                      <a:lnTo>
                        <a:pt x="1232" y="3619"/>
                      </a:lnTo>
                      <a:lnTo>
                        <a:pt x="1155" y="3734"/>
                      </a:lnTo>
                      <a:lnTo>
                        <a:pt x="1116" y="3888"/>
                      </a:lnTo>
                      <a:lnTo>
                        <a:pt x="1078" y="4004"/>
                      </a:lnTo>
                      <a:lnTo>
                        <a:pt x="1116" y="4158"/>
                      </a:lnTo>
                      <a:lnTo>
                        <a:pt x="1155" y="4273"/>
                      </a:lnTo>
                      <a:lnTo>
                        <a:pt x="1232" y="4389"/>
                      </a:lnTo>
                      <a:lnTo>
                        <a:pt x="1347" y="4466"/>
                      </a:lnTo>
                      <a:lnTo>
                        <a:pt x="1501" y="4504"/>
                      </a:lnTo>
                      <a:lnTo>
                        <a:pt x="1732" y="4581"/>
                      </a:lnTo>
                      <a:lnTo>
                        <a:pt x="2002" y="4581"/>
                      </a:lnTo>
                      <a:lnTo>
                        <a:pt x="2002" y="4735"/>
                      </a:lnTo>
                      <a:lnTo>
                        <a:pt x="2040" y="4889"/>
                      </a:lnTo>
                      <a:lnTo>
                        <a:pt x="2117" y="5005"/>
                      </a:lnTo>
                      <a:lnTo>
                        <a:pt x="2233" y="5120"/>
                      </a:lnTo>
                      <a:lnTo>
                        <a:pt x="2387" y="5197"/>
                      </a:lnTo>
                      <a:lnTo>
                        <a:pt x="2502" y="5274"/>
                      </a:lnTo>
                      <a:lnTo>
                        <a:pt x="2810" y="5351"/>
                      </a:lnTo>
                      <a:lnTo>
                        <a:pt x="3233" y="5389"/>
                      </a:lnTo>
                      <a:lnTo>
                        <a:pt x="3618" y="5389"/>
                      </a:lnTo>
                      <a:lnTo>
                        <a:pt x="4388" y="5274"/>
                      </a:lnTo>
                      <a:lnTo>
                        <a:pt x="4812" y="5235"/>
                      </a:lnTo>
                      <a:lnTo>
                        <a:pt x="5235" y="5235"/>
                      </a:lnTo>
                      <a:lnTo>
                        <a:pt x="5658" y="5312"/>
                      </a:lnTo>
                      <a:lnTo>
                        <a:pt x="6082" y="5428"/>
                      </a:lnTo>
                      <a:lnTo>
                        <a:pt x="6390" y="5543"/>
                      </a:lnTo>
                      <a:lnTo>
                        <a:pt x="6698" y="5620"/>
                      </a:lnTo>
                      <a:lnTo>
                        <a:pt x="7005" y="5697"/>
                      </a:lnTo>
                      <a:lnTo>
                        <a:pt x="7352" y="5659"/>
                      </a:lnTo>
                      <a:lnTo>
                        <a:pt x="7621" y="5582"/>
                      </a:lnTo>
                      <a:lnTo>
                        <a:pt x="8006" y="5928"/>
                      </a:lnTo>
                      <a:lnTo>
                        <a:pt x="8430" y="6236"/>
                      </a:lnTo>
                      <a:lnTo>
                        <a:pt x="8891" y="6544"/>
                      </a:lnTo>
                      <a:lnTo>
                        <a:pt x="9353" y="6775"/>
                      </a:lnTo>
                      <a:lnTo>
                        <a:pt x="9854" y="7006"/>
                      </a:lnTo>
                      <a:lnTo>
                        <a:pt x="10354" y="7121"/>
                      </a:lnTo>
                      <a:lnTo>
                        <a:pt x="10893" y="7160"/>
                      </a:lnTo>
                      <a:lnTo>
                        <a:pt x="11162" y="7160"/>
                      </a:lnTo>
                      <a:lnTo>
                        <a:pt x="11393" y="7121"/>
                      </a:lnTo>
                      <a:lnTo>
                        <a:pt x="11778" y="7006"/>
                      </a:lnTo>
                      <a:lnTo>
                        <a:pt x="12125" y="6852"/>
                      </a:lnTo>
                      <a:lnTo>
                        <a:pt x="12433" y="6621"/>
                      </a:lnTo>
                      <a:lnTo>
                        <a:pt x="12702" y="6352"/>
                      </a:lnTo>
                      <a:lnTo>
                        <a:pt x="12933" y="6005"/>
                      </a:lnTo>
                      <a:lnTo>
                        <a:pt x="13048" y="5659"/>
                      </a:lnTo>
                      <a:lnTo>
                        <a:pt x="13087" y="5312"/>
                      </a:lnTo>
                      <a:lnTo>
                        <a:pt x="13048" y="4889"/>
                      </a:lnTo>
                      <a:lnTo>
                        <a:pt x="12933" y="4466"/>
                      </a:lnTo>
                      <a:lnTo>
                        <a:pt x="12817" y="4004"/>
                      </a:lnTo>
                      <a:lnTo>
                        <a:pt x="12471" y="3118"/>
                      </a:lnTo>
                      <a:lnTo>
                        <a:pt x="12048" y="2272"/>
                      </a:lnTo>
                      <a:lnTo>
                        <a:pt x="11586" y="1502"/>
                      </a:lnTo>
                      <a:lnTo>
                        <a:pt x="11008" y="732"/>
                      </a:lnTo>
                      <a:lnTo>
                        <a:pt x="10777" y="424"/>
                      </a:lnTo>
                      <a:lnTo>
                        <a:pt x="10624" y="309"/>
                      </a:lnTo>
                      <a:lnTo>
                        <a:pt x="10470" y="193"/>
                      </a:lnTo>
                      <a:lnTo>
                        <a:pt x="10277" y="155"/>
                      </a:lnTo>
                      <a:lnTo>
                        <a:pt x="10046" y="155"/>
                      </a:lnTo>
                      <a:lnTo>
                        <a:pt x="9623" y="193"/>
                      </a:lnTo>
                      <a:lnTo>
                        <a:pt x="9238" y="270"/>
                      </a:lnTo>
                      <a:lnTo>
                        <a:pt x="8815" y="386"/>
                      </a:lnTo>
                      <a:lnTo>
                        <a:pt x="8430" y="617"/>
                      </a:lnTo>
                      <a:lnTo>
                        <a:pt x="8083" y="848"/>
                      </a:lnTo>
                      <a:lnTo>
                        <a:pt x="7775" y="1117"/>
                      </a:lnTo>
                      <a:lnTo>
                        <a:pt x="7621" y="1271"/>
                      </a:lnTo>
                      <a:lnTo>
                        <a:pt x="7506" y="1425"/>
                      </a:lnTo>
                      <a:lnTo>
                        <a:pt x="7467" y="1617"/>
                      </a:lnTo>
                      <a:lnTo>
                        <a:pt x="7467" y="1771"/>
                      </a:lnTo>
                      <a:lnTo>
                        <a:pt x="7467" y="1925"/>
                      </a:lnTo>
                      <a:lnTo>
                        <a:pt x="7544" y="2079"/>
                      </a:lnTo>
                      <a:lnTo>
                        <a:pt x="7236" y="1733"/>
                      </a:lnTo>
                      <a:lnTo>
                        <a:pt x="6967" y="1425"/>
                      </a:lnTo>
                      <a:lnTo>
                        <a:pt x="6659" y="1156"/>
                      </a:lnTo>
                      <a:lnTo>
                        <a:pt x="6313" y="886"/>
                      </a:lnTo>
                      <a:lnTo>
                        <a:pt x="5966" y="655"/>
                      </a:lnTo>
                      <a:lnTo>
                        <a:pt x="5620" y="501"/>
                      </a:lnTo>
                      <a:lnTo>
                        <a:pt x="5273" y="309"/>
                      </a:lnTo>
                      <a:lnTo>
                        <a:pt x="4927" y="193"/>
                      </a:lnTo>
                      <a:lnTo>
                        <a:pt x="4581" y="116"/>
                      </a:lnTo>
                      <a:lnTo>
                        <a:pt x="4196" y="39"/>
                      </a:lnTo>
                      <a:lnTo>
                        <a:pt x="3811"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520;p36">
                  <a:extLst>
                    <a:ext uri="{FF2B5EF4-FFF2-40B4-BE49-F238E27FC236}">
                      <a16:creationId xmlns:a16="http://schemas.microsoft.com/office/drawing/2014/main" id="{65F296D1-FCF4-921E-9325-783FFB0B32A7}"/>
                    </a:ext>
                  </a:extLst>
                </p:cNvPr>
                <p:cNvSpPr/>
                <p:nvPr/>
              </p:nvSpPr>
              <p:spPr>
                <a:xfrm>
                  <a:off x="3713775" y="2779550"/>
                  <a:ext cx="244425" cy="76050"/>
                </a:xfrm>
                <a:custGeom>
                  <a:avLst/>
                  <a:gdLst/>
                  <a:ahLst/>
                  <a:cxnLst/>
                  <a:rect l="l" t="t" r="r" b="b"/>
                  <a:pathLst>
                    <a:path w="9777" h="3042" extrusionOk="0">
                      <a:moveTo>
                        <a:pt x="2155" y="0"/>
                      </a:moveTo>
                      <a:lnTo>
                        <a:pt x="1771" y="39"/>
                      </a:lnTo>
                      <a:lnTo>
                        <a:pt x="1309" y="154"/>
                      </a:lnTo>
                      <a:lnTo>
                        <a:pt x="885" y="270"/>
                      </a:lnTo>
                      <a:lnTo>
                        <a:pt x="0" y="578"/>
                      </a:lnTo>
                      <a:lnTo>
                        <a:pt x="38" y="616"/>
                      </a:lnTo>
                      <a:lnTo>
                        <a:pt x="1001" y="308"/>
                      </a:lnTo>
                      <a:lnTo>
                        <a:pt x="1463" y="193"/>
                      </a:lnTo>
                      <a:lnTo>
                        <a:pt x="1963" y="116"/>
                      </a:lnTo>
                      <a:lnTo>
                        <a:pt x="2386" y="77"/>
                      </a:lnTo>
                      <a:lnTo>
                        <a:pt x="2771" y="116"/>
                      </a:lnTo>
                      <a:lnTo>
                        <a:pt x="3195" y="154"/>
                      </a:lnTo>
                      <a:lnTo>
                        <a:pt x="3580" y="231"/>
                      </a:lnTo>
                      <a:lnTo>
                        <a:pt x="3964" y="347"/>
                      </a:lnTo>
                      <a:lnTo>
                        <a:pt x="4349" y="501"/>
                      </a:lnTo>
                      <a:lnTo>
                        <a:pt x="4696" y="693"/>
                      </a:lnTo>
                      <a:lnTo>
                        <a:pt x="5042" y="886"/>
                      </a:lnTo>
                      <a:lnTo>
                        <a:pt x="5581" y="1270"/>
                      </a:lnTo>
                      <a:lnTo>
                        <a:pt x="6043" y="1694"/>
                      </a:lnTo>
                      <a:lnTo>
                        <a:pt x="6081" y="1732"/>
                      </a:lnTo>
                      <a:lnTo>
                        <a:pt x="6081" y="1771"/>
                      </a:lnTo>
                      <a:lnTo>
                        <a:pt x="6197" y="1886"/>
                      </a:lnTo>
                      <a:lnTo>
                        <a:pt x="6697" y="2464"/>
                      </a:lnTo>
                      <a:lnTo>
                        <a:pt x="7159" y="3041"/>
                      </a:lnTo>
                      <a:lnTo>
                        <a:pt x="7198" y="3041"/>
                      </a:lnTo>
                      <a:lnTo>
                        <a:pt x="7005" y="2695"/>
                      </a:lnTo>
                      <a:lnTo>
                        <a:pt x="6774" y="2387"/>
                      </a:lnTo>
                      <a:lnTo>
                        <a:pt x="6543" y="2040"/>
                      </a:lnTo>
                      <a:lnTo>
                        <a:pt x="6274" y="1771"/>
                      </a:lnTo>
                      <a:lnTo>
                        <a:pt x="6928" y="1771"/>
                      </a:lnTo>
                      <a:lnTo>
                        <a:pt x="7352" y="1848"/>
                      </a:lnTo>
                      <a:lnTo>
                        <a:pt x="7813" y="1886"/>
                      </a:lnTo>
                      <a:lnTo>
                        <a:pt x="7852" y="1886"/>
                      </a:lnTo>
                      <a:lnTo>
                        <a:pt x="7813" y="1848"/>
                      </a:lnTo>
                      <a:lnTo>
                        <a:pt x="7390" y="1732"/>
                      </a:lnTo>
                      <a:lnTo>
                        <a:pt x="6967" y="1655"/>
                      </a:lnTo>
                      <a:lnTo>
                        <a:pt x="6505" y="1617"/>
                      </a:lnTo>
                      <a:lnTo>
                        <a:pt x="6274" y="1655"/>
                      </a:lnTo>
                      <a:lnTo>
                        <a:pt x="6197" y="1655"/>
                      </a:lnTo>
                      <a:lnTo>
                        <a:pt x="6197" y="1617"/>
                      </a:lnTo>
                      <a:lnTo>
                        <a:pt x="6235" y="1617"/>
                      </a:lnTo>
                      <a:lnTo>
                        <a:pt x="6235" y="1578"/>
                      </a:lnTo>
                      <a:lnTo>
                        <a:pt x="6274" y="1578"/>
                      </a:lnTo>
                      <a:lnTo>
                        <a:pt x="6582" y="1232"/>
                      </a:lnTo>
                      <a:lnTo>
                        <a:pt x="6967" y="963"/>
                      </a:lnTo>
                      <a:lnTo>
                        <a:pt x="7352" y="732"/>
                      </a:lnTo>
                      <a:lnTo>
                        <a:pt x="7775" y="578"/>
                      </a:lnTo>
                      <a:lnTo>
                        <a:pt x="8275" y="385"/>
                      </a:lnTo>
                      <a:lnTo>
                        <a:pt x="8776" y="270"/>
                      </a:lnTo>
                      <a:lnTo>
                        <a:pt x="9276" y="193"/>
                      </a:lnTo>
                      <a:lnTo>
                        <a:pt x="9776" y="154"/>
                      </a:lnTo>
                      <a:lnTo>
                        <a:pt x="9507" y="77"/>
                      </a:lnTo>
                      <a:lnTo>
                        <a:pt x="9238" y="77"/>
                      </a:lnTo>
                      <a:lnTo>
                        <a:pt x="8930" y="116"/>
                      </a:lnTo>
                      <a:lnTo>
                        <a:pt x="8660" y="193"/>
                      </a:lnTo>
                      <a:lnTo>
                        <a:pt x="8198" y="308"/>
                      </a:lnTo>
                      <a:lnTo>
                        <a:pt x="7698" y="462"/>
                      </a:lnTo>
                      <a:lnTo>
                        <a:pt x="7275" y="655"/>
                      </a:lnTo>
                      <a:lnTo>
                        <a:pt x="6851" y="886"/>
                      </a:lnTo>
                      <a:lnTo>
                        <a:pt x="6505" y="1155"/>
                      </a:lnTo>
                      <a:lnTo>
                        <a:pt x="6312" y="1309"/>
                      </a:lnTo>
                      <a:lnTo>
                        <a:pt x="6158" y="1501"/>
                      </a:lnTo>
                      <a:lnTo>
                        <a:pt x="6158" y="1540"/>
                      </a:lnTo>
                      <a:lnTo>
                        <a:pt x="6158" y="1578"/>
                      </a:lnTo>
                      <a:lnTo>
                        <a:pt x="6120" y="1617"/>
                      </a:lnTo>
                      <a:lnTo>
                        <a:pt x="5812" y="1347"/>
                      </a:lnTo>
                      <a:lnTo>
                        <a:pt x="5504" y="1078"/>
                      </a:lnTo>
                      <a:lnTo>
                        <a:pt x="5196" y="847"/>
                      </a:lnTo>
                      <a:lnTo>
                        <a:pt x="4850" y="655"/>
                      </a:lnTo>
                      <a:lnTo>
                        <a:pt x="4503" y="462"/>
                      </a:lnTo>
                      <a:lnTo>
                        <a:pt x="4118" y="308"/>
                      </a:lnTo>
                      <a:lnTo>
                        <a:pt x="3734" y="154"/>
                      </a:lnTo>
                      <a:lnTo>
                        <a:pt x="3349" y="77"/>
                      </a:lnTo>
                      <a:lnTo>
                        <a:pt x="2964"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521;p36">
                  <a:extLst>
                    <a:ext uri="{FF2B5EF4-FFF2-40B4-BE49-F238E27FC236}">
                      <a16:creationId xmlns:a16="http://schemas.microsoft.com/office/drawing/2014/main" id="{9EC51C3B-046A-2CEE-46FF-577647131983}"/>
                    </a:ext>
                  </a:extLst>
                </p:cNvPr>
                <p:cNvSpPr/>
                <p:nvPr/>
              </p:nvSpPr>
              <p:spPr>
                <a:xfrm>
                  <a:off x="3737825" y="2895025"/>
                  <a:ext cx="274250" cy="62550"/>
                </a:xfrm>
                <a:custGeom>
                  <a:avLst/>
                  <a:gdLst/>
                  <a:ahLst/>
                  <a:cxnLst/>
                  <a:rect l="l" t="t" r="r" b="b"/>
                  <a:pathLst>
                    <a:path w="10970" h="2502" extrusionOk="0">
                      <a:moveTo>
                        <a:pt x="0" y="0"/>
                      </a:moveTo>
                      <a:lnTo>
                        <a:pt x="0" y="39"/>
                      </a:lnTo>
                      <a:lnTo>
                        <a:pt x="77" y="193"/>
                      </a:lnTo>
                      <a:lnTo>
                        <a:pt x="193" y="347"/>
                      </a:lnTo>
                      <a:lnTo>
                        <a:pt x="347" y="462"/>
                      </a:lnTo>
                      <a:lnTo>
                        <a:pt x="501" y="539"/>
                      </a:lnTo>
                      <a:lnTo>
                        <a:pt x="847" y="654"/>
                      </a:lnTo>
                      <a:lnTo>
                        <a:pt x="1193" y="693"/>
                      </a:lnTo>
                      <a:lnTo>
                        <a:pt x="1694" y="654"/>
                      </a:lnTo>
                      <a:lnTo>
                        <a:pt x="2233" y="616"/>
                      </a:lnTo>
                      <a:lnTo>
                        <a:pt x="2733" y="616"/>
                      </a:lnTo>
                      <a:lnTo>
                        <a:pt x="3233" y="654"/>
                      </a:lnTo>
                      <a:lnTo>
                        <a:pt x="3772" y="731"/>
                      </a:lnTo>
                      <a:lnTo>
                        <a:pt x="4273" y="885"/>
                      </a:lnTo>
                      <a:lnTo>
                        <a:pt x="4735" y="1039"/>
                      </a:lnTo>
                      <a:lnTo>
                        <a:pt x="4965" y="1078"/>
                      </a:lnTo>
                      <a:lnTo>
                        <a:pt x="5196" y="1116"/>
                      </a:lnTo>
                      <a:lnTo>
                        <a:pt x="5466" y="1078"/>
                      </a:lnTo>
                      <a:lnTo>
                        <a:pt x="5735" y="962"/>
                      </a:lnTo>
                      <a:lnTo>
                        <a:pt x="6043" y="1270"/>
                      </a:lnTo>
                      <a:lnTo>
                        <a:pt x="6351" y="1501"/>
                      </a:lnTo>
                      <a:lnTo>
                        <a:pt x="6659" y="1771"/>
                      </a:lnTo>
                      <a:lnTo>
                        <a:pt x="7005" y="1963"/>
                      </a:lnTo>
                      <a:lnTo>
                        <a:pt x="7390" y="2156"/>
                      </a:lnTo>
                      <a:lnTo>
                        <a:pt x="7737" y="2310"/>
                      </a:lnTo>
                      <a:lnTo>
                        <a:pt x="8122" y="2425"/>
                      </a:lnTo>
                      <a:lnTo>
                        <a:pt x="8545" y="2502"/>
                      </a:lnTo>
                      <a:lnTo>
                        <a:pt x="8891" y="2502"/>
                      </a:lnTo>
                      <a:lnTo>
                        <a:pt x="9238" y="2463"/>
                      </a:lnTo>
                      <a:lnTo>
                        <a:pt x="9584" y="2386"/>
                      </a:lnTo>
                      <a:lnTo>
                        <a:pt x="9892" y="2271"/>
                      </a:lnTo>
                      <a:lnTo>
                        <a:pt x="10239" y="2117"/>
                      </a:lnTo>
                      <a:lnTo>
                        <a:pt x="10508" y="1925"/>
                      </a:lnTo>
                      <a:lnTo>
                        <a:pt x="10739" y="1694"/>
                      </a:lnTo>
                      <a:lnTo>
                        <a:pt x="10970" y="1386"/>
                      </a:lnTo>
                      <a:lnTo>
                        <a:pt x="10931" y="1386"/>
                      </a:lnTo>
                      <a:lnTo>
                        <a:pt x="10700" y="1655"/>
                      </a:lnTo>
                      <a:lnTo>
                        <a:pt x="10431" y="1886"/>
                      </a:lnTo>
                      <a:lnTo>
                        <a:pt x="10162" y="2040"/>
                      </a:lnTo>
                      <a:lnTo>
                        <a:pt x="9854" y="2194"/>
                      </a:lnTo>
                      <a:lnTo>
                        <a:pt x="9507" y="2310"/>
                      </a:lnTo>
                      <a:lnTo>
                        <a:pt x="9161" y="2348"/>
                      </a:lnTo>
                      <a:lnTo>
                        <a:pt x="8814" y="2386"/>
                      </a:lnTo>
                      <a:lnTo>
                        <a:pt x="8468" y="2348"/>
                      </a:lnTo>
                      <a:lnTo>
                        <a:pt x="8083" y="2310"/>
                      </a:lnTo>
                      <a:lnTo>
                        <a:pt x="7737" y="2194"/>
                      </a:lnTo>
                      <a:lnTo>
                        <a:pt x="7390" y="2040"/>
                      </a:lnTo>
                      <a:lnTo>
                        <a:pt x="7044" y="1848"/>
                      </a:lnTo>
                      <a:lnTo>
                        <a:pt x="6736" y="1617"/>
                      </a:lnTo>
                      <a:lnTo>
                        <a:pt x="6428" y="1386"/>
                      </a:lnTo>
                      <a:lnTo>
                        <a:pt x="5851" y="885"/>
                      </a:lnTo>
                      <a:lnTo>
                        <a:pt x="5966" y="770"/>
                      </a:lnTo>
                      <a:lnTo>
                        <a:pt x="6082" y="616"/>
                      </a:lnTo>
                      <a:lnTo>
                        <a:pt x="6197" y="462"/>
                      </a:lnTo>
                      <a:lnTo>
                        <a:pt x="6274" y="308"/>
                      </a:lnTo>
                      <a:lnTo>
                        <a:pt x="6274" y="270"/>
                      </a:lnTo>
                      <a:lnTo>
                        <a:pt x="6236" y="270"/>
                      </a:lnTo>
                      <a:lnTo>
                        <a:pt x="6005" y="577"/>
                      </a:lnTo>
                      <a:lnTo>
                        <a:pt x="5851" y="731"/>
                      </a:lnTo>
                      <a:lnTo>
                        <a:pt x="5697" y="847"/>
                      </a:lnTo>
                      <a:lnTo>
                        <a:pt x="5504" y="924"/>
                      </a:lnTo>
                      <a:lnTo>
                        <a:pt x="5273" y="962"/>
                      </a:lnTo>
                      <a:lnTo>
                        <a:pt x="5042" y="962"/>
                      </a:lnTo>
                      <a:lnTo>
                        <a:pt x="4812" y="924"/>
                      </a:lnTo>
                      <a:lnTo>
                        <a:pt x="4388" y="808"/>
                      </a:lnTo>
                      <a:lnTo>
                        <a:pt x="4003" y="654"/>
                      </a:lnTo>
                      <a:lnTo>
                        <a:pt x="3580" y="577"/>
                      </a:lnTo>
                      <a:lnTo>
                        <a:pt x="3195" y="539"/>
                      </a:lnTo>
                      <a:lnTo>
                        <a:pt x="2772" y="500"/>
                      </a:lnTo>
                      <a:lnTo>
                        <a:pt x="2348" y="500"/>
                      </a:lnTo>
                      <a:lnTo>
                        <a:pt x="1463" y="577"/>
                      </a:lnTo>
                      <a:lnTo>
                        <a:pt x="1078" y="577"/>
                      </a:lnTo>
                      <a:lnTo>
                        <a:pt x="847" y="539"/>
                      </a:lnTo>
                      <a:lnTo>
                        <a:pt x="655" y="500"/>
                      </a:lnTo>
                      <a:lnTo>
                        <a:pt x="462" y="424"/>
                      </a:lnTo>
                      <a:lnTo>
                        <a:pt x="308" y="308"/>
                      </a:lnTo>
                      <a:lnTo>
                        <a:pt x="154" y="193"/>
                      </a:lnTo>
                      <a:lnTo>
                        <a:pt x="39"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522;p36">
                  <a:extLst>
                    <a:ext uri="{FF2B5EF4-FFF2-40B4-BE49-F238E27FC236}">
                      <a16:creationId xmlns:a16="http://schemas.microsoft.com/office/drawing/2014/main" id="{51BC860A-5427-6606-A3C4-6A69A6B2EFDB}"/>
                    </a:ext>
                  </a:extLst>
                </p:cNvPr>
                <p:cNvSpPr/>
                <p:nvPr/>
              </p:nvSpPr>
              <p:spPr>
                <a:xfrm>
                  <a:off x="3713775" y="2874800"/>
                  <a:ext cx="98150" cy="18325"/>
                </a:xfrm>
                <a:custGeom>
                  <a:avLst/>
                  <a:gdLst/>
                  <a:ahLst/>
                  <a:cxnLst/>
                  <a:rect l="l" t="t" r="r" b="b"/>
                  <a:pathLst>
                    <a:path w="3926" h="733" extrusionOk="0">
                      <a:moveTo>
                        <a:pt x="77" y="1"/>
                      </a:moveTo>
                      <a:lnTo>
                        <a:pt x="38" y="39"/>
                      </a:lnTo>
                      <a:lnTo>
                        <a:pt x="0" y="116"/>
                      </a:lnTo>
                      <a:lnTo>
                        <a:pt x="0" y="193"/>
                      </a:lnTo>
                      <a:lnTo>
                        <a:pt x="38" y="347"/>
                      </a:lnTo>
                      <a:lnTo>
                        <a:pt x="154" y="501"/>
                      </a:lnTo>
                      <a:lnTo>
                        <a:pt x="269" y="617"/>
                      </a:lnTo>
                      <a:lnTo>
                        <a:pt x="500" y="694"/>
                      </a:lnTo>
                      <a:lnTo>
                        <a:pt x="770" y="732"/>
                      </a:lnTo>
                      <a:lnTo>
                        <a:pt x="1232" y="655"/>
                      </a:lnTo>
                      <a:lnTo>
                        <a:pt x="1925" y="578"/>
                      </a:lnTo>
                      <a:lnTo>
                        <a:pt x="2579" y="501"/>
                      </a:lnTo>
                      <a:lnTo>
                        <a:pt x="3887" y="424"/>
                      </a:lnTo>
                      <a:lnTo>
                        <a:pt x="3926" y="386"/>
                      </a:lnTo>
                      <a:lnTo>
                        <a:pt x="3887" y="386"/>
                      </a:lnTo>
                      <a:lnTo>
                        <a:pt x="3387" y="347"/>
                      </a:lnTo>
                      <a:lnTo>
                        <a:pt x="2848" y="386"/>
                      </a:lnTo>
                      <a:lnTo>
                        <a:pt x="1771" y="463"/>
                      </a:lnTo>
                      <a:lnTo>
                        <a:pt x="1270" y="540"/>
                      </a:lnTo>
                      <a:lnTo>
                        <a:pt x="770" y="617"/>
                      </a:lnTo>
                      <a:lnTo>
                        <a:pt x="500" y="578"/>
                      </a:lnTo>
                      <a:lnTo>
                        <a:pt x="385" y="540"/>
                      </a:lnTo>
                      <a:lnTo>
                        <a:pt x="269" y="463"/>
                      </a:lnTo>
                      <a:lnTo>
                        <a:pt x="192" y="386"/>
                      </a:lnTo>
                      <a:lnTo>
                        <a:pt x="115" y="270"/>
                      </a:lnTo>
                      <a:lnTo>
                        <a:pt x="115" y="39"/>
                      </a:lnTo>
                      <a:lnTo>
                        <a:pt x="77"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523;p36">
                  <a:extLst>
                    <a:ext uri="{FF2B5EF4-FFF2-40B4-BE49-F238E27FC236}">
                      <a16:creationId xmlns:a16="http://schemas.microsoft.com/office/drawing/2014/main" id="{30D1197B-B76D-43BA-4C22-A05C7CC47ABB}"/>
                    </a:ext>
                  </a:extLst>
                </p:cNvPr>
                <p:cNvSpPr/>
                <p:nvPr/>
              </p:nvSpPr>
              <p:spPr>
                <a:xfrm>
                  <a:off x="3693550" y="2837275"/>
                  <a:ext cx="108775" cy="27925"/>
                </a:xfrm>
                <a:custGeom>
                  <a:avLst/>
                  <a:gdLst/>
                  <a:ahLst/>
                  <a:cxnLst/>
                  <a:rect l="l" t="t" r="r" b="b"/>
                  <a:pathLst>
                    <a:path w="4351" h="1117" extrusionOk="0">
                      <a:moveTo>
                        <a:pt x="270" y="1"/>
                      </a:moveTo>
                      <a:lnTo>
                        <a:pt x="155" y="39"/>
                      </a:lnTo>
                      <a:lnTo>
                        <a:pt x="78" y="155"/>
                      </a:lnTo>
                      <a:lnTo>
                        <a:pt x="39" y="232"/>
                      </a:lnTo>
                      <a:lnTo>
                        <a:pt x="1" y="347"/>
                      </a:lnTo>
                      <a:lnTo>
                        <a:pt x="1" y="540"/>
                      </a:lnTo>
                      <a:lnTo>
                        <a:pt x="78" y="771"/>
                      </a:lnTo>
                      <a:lnTo>
                        <a:pt x="155" y="847"/>
                      </a:lnTo>
                      <a:lnTo>
                        <a:pt x="270" y="963"/>
                      </a:lnTo>
                      <a:lnTo>
                        <a:pt x="386" y="1040"/>
                      </a:lnTo>
                      <a:lnTo>
                        <a:pt x="501" y="1078"/>
                      </a:lnTo>
                      <a:lnTo>
                        <a:pt x="771" y="1117"/>
                      </a:lnTo>
                      <a:lnTo>
                        <a:pt x="1078" y="1117"/>
                      </a:lnTo>
                      <a:lnTo>
                        <a:pt x="1463" y="1001"/>
                      </a:lnTo>
                      <a:lnTo>
                        <a:pt x="1810" y="886"/>
                      </a:lnTo>
                      <a:lnTo>
                        <a:pt x="2618" y="694"/>
                      </a:lnTo>
                      <a:lnTo>
                        <a:pt x="3041" y="655"/>
                      </a:lnTo>
                      <a:lnTo>
                        <a:pt x="3465" y="578"/>
                      </a:lnTo>
                      <a:lnTo>
                        <a:pt x="4312" y="501"/>
                      </a:lnTo>
                      <a:lnTo>
                        <a:pt x="4350" y="501"/>
                      </a:lnTo>
                      <a:lnTo>
                        <a:pt x="4312" y="463"/>
                      </a:lnTo>
                      <a:lnTo>
                        <a:pt x="3657" y="463"/>
                      </a:lnTo>
                      <a:lnTo>
                        <a:pt x="3003" y="540"/>
                      </a:lnTo>
                      <a:lnTo>
                        <a:pt x="2387" y="655"/>
                      </a:lnTo>
                      <a:lnTo>
                        <a:pt x="1771" y="809"/>
                      </a:lnTo>
                      <a:lnTo>
                        <a:pt x="1463" y="886"/>
                      </a:lnTo>
                      <a:lnTo>
                        <a:pt x="1155" y="963"/>
                      </a:lnTo>
                      <a:lnTo>
                        <a:pt x="847" y="1001"/>
                      </a:lnTo>
                      <a:lnTo>
                        <a:pt x="655" y="1001"/>
                      </a:lnTo>
                      <a:lnTo>
                        <a:pt x="501" y="963"/>
                      </a:lnTo>
                      <a:lnTo>
                        <a:pt x="386" y="886"/>
                      </a:lnTo>
                      <a:lnTo>
                        <a:pt x="270" y="809"/>
                      </a:lnTo>
                      <a:lnTo>
                        <a:pt x="155" y="694"/>
                      </a:lnTo>
                      <a:lnTo>
                        <a:pt x="116" y="540"/>
                      </a:lnTo>
                      <a:lnTo>
                        <a:pt x="78" y="424"/>
                      </a:lnTo>
                      <a:lnTo>
                        <a:pt x="116" y="270"/>
                      </a:lnTo>
                      <a:lnTo>
                        <a:pt x="155" y="155"/>
                      </a:lnTo>
                      <a:lnTo>
                        <a:pt x="270" y="39"/>
                      </a:lnTo>
                      <a:lnTo>
                        <a:pt x="270"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524;p36">
                  <a:extLst>
                    <a:ext uri="{FF2B5EF4-FFF2-40B4-BE49-F238E27FC236}">
                      <a16:creationId xmlns:a16="http://schemas.microsoft.com/office/drawing/2014/main" id="{825E84AF-FEEC-82E5-2830-425E225CA7BE}"/>
                    </a:ext>
                  </a:extLst>
                </p:cNvPr>
                <p:cNvSpPr/>
                <p:nvPr/>
              </p:nvSpPr>
              <p:spPr>
                <a:xfrm>
                  <a:off x="3686825" y="2809375"/>
                  <a:ext cx="106825" cy="21200"/>
                </a:xfrm>
                <a:custGeom>
                  <a:avLst/>
                  <a:gdLst/>
                  <a:ahLst/>
                  <a:cxnLst/>
                  <a:rect l="l" t="t" r="r" b="b"/>
                  <a:pathLst>
                    <a:path w="4273" h="848" extrusionOk="0">
                      <a:moveTo>
                        <a:pt x="3695" y="1"/>
                      </a:moveTo>
                      <a:lnTo>
                        <a:pt x="3156" y="39"/>
                      </a:lnTo>
                      <a:lnTo>
                        <a:pt x="2618" y="116"/>
                      </a:lnTo>
                      <a:lnTo>
                        <a:pt x="2079" y="231"/>
                      </a:lnTo>
                      <a:lnTo>
                        <a:pt x="1540" y="424"/>
                      </a:lnTo>
                      <a:lnTo>
                        <a:pt x="1001" y="655"/>
                      </a:lnTo>
                      <a:lnTo>
                        <a:pt x="732" y="732"/>
                      </a:lnTo>
                      <a:lnTo>
                        <a:pt x="578" y="732"/>
                      </a:lnTo>
                      <a:lnTo>
                        <a:pt x="462" y="693"/>
                      </a:lnTo>
                      <a:lnTo>
                        <a:pt x="308" y="655"/>
                      </a:lnTo>
                      <a:lnTo>
                        <a:pt x="193" y="539"/>
                      </a:lnTo>
                      <a:lnTo>
                        <a:pt x="116" y="424"/>
                      </a:lnTo>
                      <a:lnTo>
                        <a:pt x="116" y="270"/>
                      </a:lnTo>
                      <a:lnTo>
                        <a:pt x="77" y="231"/>
                      </a:lnTo>
                      <a:lnTo>
                        <a:pt x="39" y="231"/>
                      </a:lnTo>
                      <a:lnTo>
                        <a:pt x="0" y="270"/>
                      </a:lnTo>
                      <a:lnTo>
                        <a:pt x="0" y="385"/>
                      </a:lnTo>
                      <a:lnTo>
                        <a:pt x="39" y="501"/>
                      </a:lnTo>
                      <a:lnTo>
                        <a:pt x="154" y="655"/>
                      </a:lnTo>
                      <a:lnTo>
                        <a:pt x="308" y="770"/>
                      </a:lnTo>
                      <a:lnTo>
                        <a:pt x="501" y="847"/>
                      </a:lnTo>
                      <a:lnTo>
                        <a:pt x="770" y="847"/>
                      </a:lnTo>
                      <a:lnTo>
                        <a:pt x="1078" y="732"/>
                      </a:lnTo>
                      <a:lnTo>
                        <a:pt x="1578" y="539"/>
                      </a:lnTo>
                      <a:lnTo>
                        <a:pt x="2233" y="308"/>
                      </a:lnTo>
                      <a:lnTo>
                        <a:pt x="2887" y="154"/>
                      </a:lnTo>
                      <a:lnTo>
                        <a:pt x="3541" y="116"/>
                      </a:lnTo>
                      <a:lnTo>
                        <a:pt x="4234" y="77"/>
                      </a:lnTo>
                      <a:lnTo>
                        <a:pt x="4273" y="77"/>
                      </a:lnTo>
                      <a:lnTo>
                        <a:pt x="4234" y="39"/>
                      </a:lnTo>
                      <a:lnTo>
                        <a:pt x="3695"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525;p36">
                  <a:extLst>
                    <a:ext uri="{FF2B5EF4-FFF2-40B4-BE49-F238E27FC236}">
                      <a16:creationId xmlns:a16="http://schemas.microsoft.com/office/drawing/2014/main" id="{23236AE9-F3FE-4CA1-3BC6-A3493A054CDA}"/>
                    </a:ext>
                  </a:extLst>
                </p:cNvPr>
                <p:cNvSpPr/>
                <p:nvPr/>
              </p:nvSpPr>
              <p:spPr>
                <a:xfrm>
                  <a:off x="3278825" y="2054000"/>
                  <a:ext cx="263675" cy="192475"/>
                </a:xfrm>
                <a:custGeom>
                  <a:avLst/>
                  <a:gdLst/>
                  <a:ahLst/>
                  <a:cxnLst/>
                  <a:rect l="l" t="t" r="r" b="b"/>
                  <a:pathLst>
                    <a:path w="10547" h="7699" extrusionOk="0">
                      <a:moveTo>
                        <a:pt x="7044" y="1"/>
                      </a:moveTo>
                      <a:lnTo>
                        <a:pt x="6197" y="39"/>
                      </a:lnTo>
                      <a:lnTo>
                        <a:pt x="5389" y="155"/>
                      </a:lnTo>
                      <a:lnTo>
                        <a:pt x="4581" y="309"/>
                      </a:lnTo>
                      <a:lnTo>
                        <a:pt x="3773" y="501"/>
                      </a:lnTo>
                      <a:lnTo>
                        <a:pt x="3003" y="771"/>
                      </a:lnTo>
                      <a:lnTo>
                        <a:pt x="2233" y="1117"/>
                      </a:lnTo>
                      <a:lnTo>
                        <a:pt x="1848" y="1310"/>
                      </a:lnTo>
                      <a:lnTo>
                        <a:pt x="1502" y="1502"/>
                      </a:lnTo>
                      <a:lnTo>
                        <a:pt x="1194" y="1771"/>
                      </a:lnTo>
                      <a:lnTo>
                        <a:pt x="886" y="2002"/>
                      </a:lnTo>
                      <a:lnTo>
                        <a:pt x="616" y="2272"/>
                      </a:lnTo>
                      <a:lnTo>
                        <a:pt x="424" y="2541"/>
                      </a:lnTo>
                      <a:lnTo>
                        <a:pt x="231" y="2849"/>
                      </a:lnTo>
                      <a:lnTo>
                        <a:pt x="116" y="3157"/>
                      </a:lnTo>
                      <a:lnTo>
                        <a:pt x="39" y="3503"/>
                      </a:lnTo>
                      <a:lnTo>
                        <a:pt x="1" y="3850"/>
                      </a:lnTo>
                      <a:lnTo>
                        <a:pt x="77" y="4196"/>
                      </a:lnTo>
                      <a:lnTo>
                        <a:pt x="154" y="4543"/>
                      </a:lnTo>
                      <a:lnTo>
                        <a:pt x="308" y="4774"/>
                      </a:lnTo>
                      <a:lnTo>
                        <a:pt x="462" y="5005"/>
                      </a:lnTo>
                      <a:lnTo>
                        <a:pt x="655" y="5159"/>
                      </a:lnTo>
                      <a:lnTo>
                        <a:pt x="847" y="5274"/>
                      </a:lnTo>
                      <a:lnTo>
                        <a:pt x="1078" y="5351"/>
                      </a:lnTo>
                      <a:lnTo>
                        <a:pt x="1348" y="5428"/>
                      </a:lnTo>
                      <a:lnTo>
                        <a:pt x="1579" y="5466"/>
                      </a:lnTo>
                      <a:lnTo>
                        <a:pt x="1848" y="5466"/>
                      </a:lnTo>
                      <a:lnTo>
                        <a:pt x="2310" y="5428"/>
                      </a:lnTo>
                      <a:lnTo>
                        <a:pt x="2733" y="5389"/>
                      </a:lnTo>
                      <a:lnTo>
                        <a:pt x="2618" y="5582"/>
                      </a:lnTo>
                      <a:lnTo>
                        <a:pt x="2502" y="5774"/>
                      </a:lnTo>
                      <a:lnTo>
                        <a:pt x="2425" y="6005"/>
                      </a:lnTo>
                      <a:lnTo>
                        <a:pt x="2387" y="6236"/>
                      </a:lnTo>
                      <a:lnTo>
                        <a:pt x="2387" y="6467"/>
                      </a:lnTo>
                      <a:lnTo>
                        <a:pt x="2387" y="6698"/>
                      </a:lnTo>
                      <a:lnTo>
                        <a:pt x="2464" y="6929"/>
                      </a:lnTo>
                      <a:lnTo>
                        <a:pt x="2579" y="7122"/>
                      </a:lnTo>
                      <a:lnTo>
                        <a:pt x="2810" y="7352"/>
                      </a:lnTo>
                      <a:lnTo>
                        <a:pt x="3080" y="7545"/>
                      </a:lnTo>
                      <a:lnTo>
                        <a:pt x="3388" y="7660"/>
                      </a:lnTo>
                      <a:lnTo>
                        <a:pt x="3734" y="7699"/>
                      </a:lnTo>
                      <a:lnTo>
                        <a:pt x="3926" y="7660"/>
                      </a:lnTo>
                      <a:lnTo>
                        <a:pt x="4119" y="7622"/>
                      </a:lnTo>
                      <a:lnTo>
                        <a:pt x="4311" y="7545"/>
                      </a:lnTo>
                      <a:lnTo>
                        <a:pt x="4504" y="7468"/>
                      </a:lnTo>
                      <a:lnTo>
                        <a:pt x="4504" y="7391"/>
                      </a:lnTo>
                      <a:lnTo>
                        <a:pt x="4465" y="7352"/>
                      </a:lnTo>
                      <a:lnTo>
                        <a:pt x="4465" y="7391"/>
                      </a:lnTo>
                      <a:lnTo>
                        <a:pt x="4311" y="7468"/>
                      </a:lnTo>
                      <a:lnTo>
                        <a:pt x="4119" y="7506"/>
                      </a:lnTo>
                      <a:lnTo>
                        <a:pt x="3926" y="7545"/>
                      </a:lnTo>
                      <a:lnTo>
                        <a:pt x="3465" y="7545"/>
                      </a:lnTo>
                      <a:lnTo>
                        <a:pt x="3157" y="7429"/>
                      </a:lnTo>
                      <a:lnTo>
                        <a:pt x="2926" y="7275"/>
                      </a:lnTo>
                      <a:lnTo>
                        <a:pt x="2733" y="7045"/>
                      </a:lnTo>
                      <a:lnTo>
                        <a:pt x="2618" y="6852"/>
                      </a:lnTo>
                      <a:lnTo>
                        <a:pt x="2541" y="6621"/>
                      </a:lnTo>
                      <a:lnTo>
                        <a:pt x="2502" y="6352"/>
                      </a:lnTo>
                      <a:lnTo>
                        <a:pt x="2541" y="6121"/>
                      </a:lnTo>
                      <a:lnTo>
                        <a:pt x="2579" y="5890"/>
                      </a:lnTo>
                      <a:lnTo>
                        <a:pt x="2695" y="5659"/>
                      </a:lnTo>
                      <a:lnTo>
                        <a:pt x="2849" y="5466"/>
                      </a:lnTo>
                      <a:lnTo>
                        <a:pt x="3003" y="5313"/>
                      </a:lnTo>
                      <a:lnTo>
                        <a:pt x="3041" y="5274"/>
                      </a:lnTo>
                      <a:lnTo>
                        <a:pt x="3041" y="5236"/>
                      </a:lnTo>
                      <a:lnTo>
                        <a:pt x="3041" y="5197"/>
                      </a:lnTo>
                      <a:lnTo>
                        <a:pt x="2964" y="5197"/>
                      </a:lnTo>
                      <a:lnTo>
                        <a:pt x="2425" y="5274"/>
                      </a:lnTo>
                      <a:lnTo>
                        <a:pt x="1848" y="5313"/>
                      </a:lnTo>
                      <a:lnTo>
                        <a:pt x="1386" y="5274"/>
                      </a:lnTo>
                      <a:lnTo>
                        <a:pt x="1194" y="5236"/>
                      </a:lnTo>
                      <a:lnTo>
                        <a:pt x="963" y="5159"/>
                      </a:lnTo>
                      <a:lnTo>
                        <a:pt x="809" y="5043"/>
                      </a:lnTo>
                      <a:lnTo>
                        <a:pt x="616" y="4928"/>
                      </a:lnTo>
                      <a:lnTo>
                        <a:pt x="462" y="4774"/>
                      </a:lnTo>
                      <a:lnTo>
                        <a:pt x="347" y="4543"/>
                      </a:lnTo>
                      <a:lnTo>
                        <a:pt x="231" y="4196"/>
                      </a:lnTo>
                      <a:lnTo>
                        <a:pt x="193" y="3888"/>
                      </a:lnTo>
                      <a:lnTo>
                        <a:pt x="193" y="3542"/>
                      </a:lnTo>
                      <a:lnTo>
                        <a:pt x="308" y="3196"/>
                      </a:lnTo>
                      <a:lnTo>
                        <a:pt x="424" y="2888"/>
                      </a:lnTo>
                      <a:lnTo>
                        <a:pt x="616" y="2580"/>
                      </a:lnTo>
                      <a:lnTo>
                        <a:pt x="847" y="2310"/>
                      </a:lnTo>
                      <a:lnTo>
                        <a:pt x="1078" y="2079"/>
                      </a:lnTo>
                      <a:lnTo>
                        <a:pt x="1386" y="1810"/>
                      </a:lnTo>
                      <a:lnTo>
                        <a:pt x="1694" y="1617"/>
                      </a:lnTo>
                      <a:lnTo>
                        <a:pt x="2040" y="1387"/>
                      </a:lnTo>
                      <a:lnTo>
                        <a:pt x="2387" y="1233"/>
                      </a:lnTo>
                      <a:lnTo>
                        <a:pt x="3118" y="925"/>
                      </a:lnTo>
                      <a:lnTo>
                        <a:pt x="3850" y="655"/>
                      </a:lnTo>
                      <a:lnTo>
                        <a:pt x="4619" y="463"/>
                      </a:lnTo>
                      <a:lnTo>
                        <a:pt x="5389" y="309"/>
                      </a:lnTo>
                      <a:lnTo>
                        <a:pt x="6197" y="193"/>
                      </a:lnTo>
                      <a:lnTo>
                        <a:pt x="6967" y="155"/>
                      </a:lnTo>
                      <a:lnTo>
                        <a:pt x="7083" y="155"/>
                      </a:lnTo>
                      <a:lnTo>
                        <a:pt x="7968" y="193"/>
                      </a:lnTo>
                      <a:lnTo>
                        <a:pt x="8815" y="309"/>
                      </a:lnTo>
                      <a:lnTo>
                        <a:pt x="9662" y="463"/>
                      </a:lnTo>
                      <a:lnTo>
                        <a:pt x="10547" y="694"/>
                      </a:lnTo>
                      <a:lnTo>
                        <a:pt x="10547" y="655"/>
                      </a:lnTo>
                      <a:lnTo>
                        <a:pt x="10162" y="501"/>
                      </a:lnTo>
                      <a:lnTo>
                        <a:pt x="9738" y="347"/>
                      </a:lnTo>
                      <a:lnTo>
                        <a:pt x="8892" y="155"/>
                      </a:lnTo>
                      <a:lnTo>
                        <a:pt x="8045" y="39"/>
                      </a:lnTo>
                      <a:lnTo>
                        <a:pt x="7160" y="1"/>
                      </a:lnTo>
                      <a:close/>
                    </a:path>
                  </a:pathLst>
                </a:custGeom>
                <a:solidFill>
                  <a:srgbClr val="FFFFFF">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75" name="Google Shape;1526;p36">
              <a:extLst>
                <a:ext uri="{FF2B5EF4-FFF2-40B4-BE49-F238E27FC236}">
                  <a16:creationId xmlns:a16="http://schemas.microsoft.com/office/drawing/2014/main" id="{D03CC47B-7947-D3FF-E810-222BBF14DA76}"/>
                </a:ext>
              </a:extLst>
            </p:cNvPr>
            <p:cNvGrpSpPr/>
            <p:nvPr/>
          </p:nvGrpSpPr>
          <p:grpSpPr>
            <a:xfrm rot="629050">
              <a:off x="4962350" y="3816257"/>
              <a:ext cx="435387" cy="566927"/>
              <a:chOff x="4061750" y="4525100"/>
              <a:chExt cx="299300" cy="389725"/>
            </a:xfrm>
          </p:grpSpPr>
          <p:sp>
            <p:nvSpPr>
              <p:cNvPr id="276" name="Google Shape;1527;p36">
                <a:extLst>
                  <a:ext uri="{FF2B5EF4-FFF2-40B4-BE49-F238E27FC236}">
                    <a16:creationId xmlns:a16="http://schemas.microsoft.com/office/drawing/2014/main" id="{1223974F-A78F-EFE3-D7AA-660FBBFBAF68}"/>
                  </a:ext>
                </a:extLst>
              </p:cNvPr>
              <p:cNvSpPr/>
              <p:nvPr/>
            </p:nvSpPr>
            <p:spPr>
              <a:xfrm>
                <a:off x="4061750" y="4525100"/>
                <a:ext cx="299300" cy="389725"/>
              </a:xfrm>
              <a:custGeom>
                <a:avLst/>
                <a:gdLst/>
                <a:ahLst/>
                <a:cxnLst/>
                <a:rect l="l" t="t" r="r" b="b"/>
                <a:pathLst>
                  <a:path w="11972" h="15589" extrusionOk="0">
                    <a:moveTo>
                      <a:pt x="5043" y="0"/>
                    </a:moveTo>
                    <a:lnTo>
                      <a:pt x="4928" y="39"/>
                    </a:lnTo>
                    <a:lnTo>
                      <a:pt x="4774" y="154"/>
                    </a:lnTo>
                    <a:lnTo>
                      <a:pt x="4658" y="308"/>
                    </a:lnTo>
                    <a:lnTo>
                      <a:pt x="4620" y="501"/>
                    </a:lnTo>
                    <a:lnTo>
                      <a:pt x="4658" y="693"/>
                    </a:lnTo>
                    <a:lnTo>
                      <a:pt x="4735" y="847"/>
                    </a:lnTo>
                    <a:lnTo>
                      <a:pt x="4889" y="1001"/>
                    </a:lnTo>
                    <a:lnTo>
                      <a:pt x="4966" y="1040"/>
                    </a:lnTo>
                    <a:lnTo>
                      <a:pt x="5082" y="1040"/>
                    </a:lnTo>
                    <a:lnTo>
                      <a:pt x="5543" y="1078"/>
                    </a:lnTo>
                    <a:lnTo>
                      <a:pt x="5274" y="5581"/>
                    </a:lnTo>
                    <a:lnTo>
                      <a:pt x="4350" y="6775"/>
                    </a:lnTo>
                    <a:lnTo>
                      <a:pt x="3426" y="8006"/>
                    </a:lnTo>
                    <a:lnTo>
                      <a:pt x="2387" y="9507"/>
                    </a:lnTo>
                    <a:lnTo>
                      <a:pt x="1386" y="11008"/>
                    </a:lnTo>
                    <a:lnTo>
                      <a:pt x="925" y="11740"/>
                    </a:lnTo>
                    <a:lnTo>
                      <a:pt x="578" y="12433"/>
                    </a:lnTo>
                    <a:lnTo>
                      <a:pt x="270" y="13048"/>
                    </a:lnTo>
                    <a:lnTo>
                      <a:pt x="78" y="13549"/>
                    </a:lnTo>
                    <a:lnTo>
                      <a:pt x="39" y="13780"/>
                    </a:lnTo>
                    <a:lnTo>
                      <a:pt x="1" y="13972"/>
                    </a:lnTo>
                    <a:lnTo>
                      <a:pt x="39" y="14126"/>
                    </a:lnTo>
                    <a:lnTo>
                      <a:pt x="78" y="14280"/>
                    </a:lnTo>
                    <a:lnTo>
                      <a:pt x="270" y="14472"/>
                    </a:lnTo>
                    <a:lnTo>
                      <a:pt x="501" y="14665"/>
                    </a:lnTo>
                    <a:lnTo>
                      <a:pt x="771" y="14819"/>
                    </a:lnTo>
                    <a:lnTo>
                      <a:pt x="1117" y="14934"/>
                    </a:lnTo>
                    <a:lnTo>
                      <a:pt x="1463" y="15050"/>
                    </a:lnTo>
                    <a:lnTo>
                      <a:pt x="1887" y="15165"/>
                    </a:lnTo>
                    <a:lnTo>
                      <a:pt x="2772" y="15319"/>
                    </a:lnTo>
                    <a:lnTo>
                      <a:pt x="3657" y="15396"/>
                    </a:lnTo>
                    <a:lnTo>
                      <a:pt x="4581" y="15473"/>
                    </a:lnTo>
                    <a:lnTo>
                      <a:pt x="6082" y="15550"/>
                    </a:lnTo>
                    <a:lnTo>
                      <a:pt x="7660" y="15589"/>
                    </a:lnTo>
                    <a:lnTo>
                      <a:pt x="8623" y="15589"/>
                    </a:lnTo>
                    <a:lnTo>
                      <a:pt x="9546" y="15550"/>
                    </a:lnTo>
                    <a:lnTo>
                      <a:pt x="10432" y="15473"/>
                    </a:lnTo>
                    <a:lnTo>
                      <a:pt x="11163" y="15358"/>
                    </a:lnTo>
                    <a:lnTo>
                      <a:pt x="11471" y="15281"/>
                    </a:lnTo>
                    <a:lnTo>
                      <a:pt x="11702" y="15165"/>
                    </a:lnTo>
                    <a:lnTo>
                      <a:pt x="11856" y="15050"/>
                    </a:lnTo>
                    <a:lnTo>
                      <a:pt x="11971" y="14896"/>
                    </a:lnTo>
                    <a:lnTo>
                      <a:pt x="11971" y="14819"/>
                    </a:lnTo>
                    <a:lnTo>
                      <a:pt x="11933" y="14665"/>
                    </a:lnTo>
                    <a:lnTo>
                      <a:pt x="11856" y="14280"/>
                    </a:lnTo>
                    <a:lnTo>
                      <a:pt x="11663" y="13741"/>
                    </a:lnTo>
                    <a:lnTo>
                      <a:pt x="11432" y="13125"/>
                    </a:lnTo>
                    <a:lnTo>
                      <a:pt x="10778" y="11624"/>
                    </a:lnTo>
                    <a:lnTo>
                      <a:pt x="10008" y="10008"/>
                    </a:lnTo>
                    <a:lnTo>
                      <a:pt x="8546" y="7005"/>
                    </a:lnTo>
                    <a:lnTo>
                      <a:pt x="7891" y="5697"/>
                    </a:lnTo>
                    <a:lnTo>
                      <a:pt x="8161" y="1193"/>
                    </a:lnTo>
                    <a:lnTo>
                      <a:pt x="8584" y="1232"/>
                    </a:lnTo>
                    <a:lnTo>
                      <a:pt x="8738" y="1193"/>
                    </a:lnTo>
                    <a:lnTo>
                      <a:pt x="8854" y="1078"/>
                    </a:lnTo>
                    <a:lnTo>
                      <a:pt x="8969" y="924"/>
                    </a:lnTo>
                    <a:lnTo>
                      <a:pt x="9007" y="732"/>
                    </a:lnTo>
                    <a:lnTo>
                      <a:pt x="8969" y="539"/>
                    </a:lnTo>
                    <a:lnTo>
                      <a:pt x="8892" y="385"/>
                    </a:lnTo>
                    <a:lnTo>
                      <a:pt x="8815" y="308"/>
                    </a:lnTo>
                    <a:lnTo>
                      <a:pt x="8738" y="270"/>
                    </a:lnTo>
                    <a:lnTo>
                      <a:pt x="8623" y="231"/>
                    </a:lnTo>
                    <a:lnTo>
                      <a:pt x="8469" y="193"/>
                    </a:lnTo>
                    <a:lnTo>
                      <a:pt x="5158" y="0"/>
                    </a:lnTo>
                    <a:close/>
                  </a:path>
                </a:pathLst>
              </a:custGeom>
              <a:solidFill>
                <a:srgbClr val="FFFFFF"/>
              </a:solidFill>
              <a:ln w="76200" cap="flat" cmpd="sng">
                <a:solidFill>
                  <a:srgbClr val="FFFFFF"/>
                </a:solidFill>
                <a:prstDash val="solid"/>
                <a:round/>
                <a:headEnd type="none" w="sm" len="sm"/>
                <a:tailEnd type="none" w="sm" len="sm"/>
              </a:ln>
              <a:effectLst>
                <a:outerShdw dist="47625" dir="88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528;p36">
                <a:extLst>
                  <a:ext uri="{FF2B5EF4-FFF2-40B4-BE49-F238E27FC236}">
                    <a16:creationId xmlns:a16="http://schemas.microsoft.com/office/drawing/2014/main" id="{36882EFB-7042-1343-4943-E18C6BBBCDC1}"/>
                  </a:ext>
                </a:extLst>
              </p:cNvPr>
              <p:cNvSpPr/>
              <p:nvPr/>
            </p:nvSpPr>
            <p:spPr>
              <a:xfrm>
                <a:off x="4061750" y="4546275"/>
                <a:ext cx="299300" cy="368550"/>
              </a:xfrm>
              <a:custGeom>
                <a:avLst/>
                <a:gdLst/>
                <a:ahLst/>
                <a:cxnLst/>
                <a:rect l="l" t="t" r="r" b="b"/>
                <a:pathLst>
                  <a:path w="11972" h="14742" extrusionOk="0">
                    <a:moveTo>
                      <a:pt x="5543" y="0"/>
                    </a:moveTo>
                    <a:lnTo>
                      <a:pt x="5274" y="4734"/>
                    </a:lnTo>
                    <a:lnTo>
                      <a:pt x="4350" y="5928"/>
                    </a:lnTo>
                    <a:lnTo>
                      <a:pt x="3426" y="7159"/>
                    </a:lnTo>
                    <a:lnTo>
                      <a:pt x="2387" y="8660"/>
                    </a:lnTo>
                    <a:lnTo>
                      <a:pt x="1386" y="10161"/>
                    </a:lnTo>
                    <a:lnTo>
                      <a:pt x="925" y="10893"/>
                    </a:lnTo>
                    <a:lnTo>
                      <a:pt x="578" y="11586"/>
                    </a:lnTo>
                    <a:lnTo>
                      <a:pt x="270" y="12201"/>
                    </a:lnTo>
                    <a:lnTo>
                      <a:pt x="78" y="12702"/>
                    </a:lnTo>
                    <a:lnTo>
                      <a:pt x="39" y="12933"/>
                    </a:lnTo>
                    <a:lnTo>
                      <a:pt x="1" y="13125"/>
                    </a:lnTo>
                    <a:lnTo>
                      <a:pt x="39" y="13279"/>
                    </a:lnTo>
                    <a:lnTo>
                      <a:pt x="78" y="13433"/>
                    </a:lnTo>
                    <a:lnTo>
                      <a:pt x="270" y="13625"/>
                    </a:lnTo>
                    <a:lnTo>
                      <a:pt x="501" y="13818"/>
                    </a:lnTo>
                    <a:lnTo>
                      <a:pt x="771" y="13972"/>
                    </a:lnTo>
                    <a:lnTo>
                      <a:pt x="1117" y="14087"/>
                    </a:lnTo>
                    <a:lnTo>
                      <a:pt x="1463" y="14203"/>
                    </a:lnTo>
                    <a:lnTo>
                      <a:pt x="1887" y="14318"/>
                    </a:lnTo>
                    <a:lnTo>
                      <a:pt x="2772" y="14472"/>
                    </a:lnTo>
                    <a:lnTo>
                      <a:pt x="3657" y="14549"/>
                    </a:lnTo>
                    <a:lnTo>
                      <a:pt x="4581" y="14626"/>
                    </a:lnTo>
                    <a:lnTo>
                      <a:pt x="6082" y="14703"/>
                    </a:lnTo>
                    <a:lnTo>
                      <a:pt x="7660" y="14742"/>
                    </a:lnTo>
                    <a:lnTo>
                      <a:pt x="8623" y="14742"/>
                    </a:lnTo>
                    <a:lnTo>
                      <a:pt x="9546" y="14703"/>
                    </a:lnTo>
                    <a:lnTo>
                      <a:pt x="10432" y="14626"/>
                    </a:lnTo>
                    <a:lnTo>
                      <a:pt x="11163" y="14511"/>
                    </a:lnTo>
                    <a:lnTo>
                      <a:pt x="11471" y="14434"/>
                    </a:lnTo>
                    <a:lnTo>
                      <a:pt x="11702" y="14318"/>
                    </a:lnTo>
                    <a:lnTo>
                      <a:pt x="11856" y="14203"/>
                    </a:lnTo>
                    <a:lnTo>
                      <a:pt x="11971" y="14049"/>
                    </a:lnTo>
                    <a:lnTo>
                      <a:pt x="11971" y="13972"/>
                    </a:lnTo>
                    <a:lnTo>
                      <a:pt x="11933" y="13818"/>
                    </a:lnTo>
                    <a:lnTo>
                      <a:pt x="11856" y="13433"/>
                    </a:lnTo>
                    <a:lnTo>
                      <a:pt x="11663" y="12894"/>
                    </a:lnTo>
                    <a:lnTo>
                      <a:pt x="11432" y="12278"/>
                    </a:lnTo>
                    <a:lnTo>
                      <a:pt x="10778" y="10777"/>
                    </a:lnTo>
                    <a:lnTo>
                      <a:pt x="10008" y="9161"/>
                    </a:lnTo>
                    <a:lnTo>
                      <a:pt x="8546" y="6158"/>
                    </a:lnTo>
                    <a:lnTo>
                      <a:pt x="7891" y="4850"/>
                    </a:lnTo>
                    <a:lnTo>
                      <a:pt x="8161" y="154"/>
                    </a:lnTo>
                    <a:lnTo>
                      <a:pt x="5543"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529;p36">
                <a:extLst>
                  <a:ext uri="{FF2B5EF4-FFF2-40B4-BE49-F238E27FC236}">
                    <a16:creationId xmlns:a16="http://schemas.microsoft.com/office/drawing/2014/main" id="{2AD0D56D-109B-95E0-D4F9-1C243F81960B}"/>
                  </a:ext>
                </a:extLst>
              </p:cNvPr>
              <p:cNvSpPr/>
              <p:nvPr/>
            </p:nvSpPr>
            <p:spPr>
              <a:xfrm>
                <a:off x="4061750" y="4546275"/>
                <a:ext cx="299300" cy="368550"/>
              </a:xfrm>
              <a:custGeom>
                <a:avLst/>
                <a:gdLst/>
                <a:ahLst/>
                <a:cxnLst/>
                <a:rect l="l" t="t" r="r" b="b"/>
                <a:pathLst>
                  <a:path w="11972" h="14742" fill="none" extrusionOk="0">
                    <a:moveTo>
                      <a:pt x="5543" y="0"/>
                    </a:moveTo>
                    <a:lnTo>
                      <a:pt x="5274" y="4734"/>
                    </a:lnTo>
                    <a:lnTo>
                      <a:pt x="5274" y="4734"/>
                    </a:lnTo>
                    <a:lnTo>
                      <a:pt x="4350" y="5928"/>
                    </a:lnTo>
                    <a:lnTo>
                      <a:pt x="3426" y="7159"/>
                    </a:lnTo>
                    <a:lnTo>
                      <a:pt x="2387" y="8660"/>
                    </a:lnTo>
                    <a:lnTo>
                      <a:pt x="1386" y="10161"/>
                    </a:lnTo>
                    <a:lnTo>
                      <a:pt x="925" y="10893"/>
                    </a:lnTo>
                    <a:lnTo>
                      <a:pt x="578" y="11586"/>
                    </a:lnTo>
                    <a:lnTo>
                      <a:pt x="270" y="12201"/>
                    </a:lnTo>
                    <a:lnTo>
                      <a:pt x="78" y="12702"/>
                    </a:lnTo>
                    <a:lnTo>
                      <a:pt x="39" y="12933"/>
                    </a:lnTo>
                    <a:lnTo>
                      <a:pt x="1" y="13125"/>
                    </a:lnTo>
                    <a:lnTo>
                      <a:pt x="39" y="13279"/>
                    </a:lnTo>
                    <a:lnTo>
                      <a:pt x="78" y="13433"/>
                    </a:lnTo>
                    <a:lnTo>
                      <a:pt x="78" y="13433"/>
                    </a:lnTo>
                    <a:lnTo>
                      <a:pt x="270" y="13625"/>
                    </a:lnTo>
                    <a:lnTo>
                      <a:pt x="501" y="13818"/>
                    </a:lnTo>
                    <a:lnTo>
                      <a:pt x="771" y="13972"/>
                    </a:lnTo>
                    <a:lnTo>
                      <a:pt x="1117" y="14087"/>
                    </a:lnTo>
                    <a:lnTo>
                      <a:pt x="1463" y="14203"/>
                    </a:lnTo>
                    <a:lnTo>
                      <a:pt x="1887" y="14318"/>
                    </a:lnTo>
                    <a:lnTo>
                      <a:pt x="2772" y="14472"/>
                    </a:lnTo>
                    <a:lnTo>
                      <a:pt x="3657" y="14549"/>
                    </a:lnTo>
                    <a:lnTo>
                      <a:pt x="4581" y="14626"/>
                    </a:lnTo>
                    <a:lnTo>
                      <a:pt x="6082" y="14703"/>
                    </a:lnTo>
                    <a:lnTo>
                      <a:pt x="6082" y="14703"/>
                    </a:lnTo>
                    <a:lnTo>
                      <a:pt x="7660" y="14742"/>
                    </a:lnTo>
                    <a:lnTo>
                      <a:pt x="8623" y="14742"/>
                    </a:lnTo>
                    <a:lnTo>
                      <a:pt x="9546" y="14703"/>
                    </a:lnTo>
                    <a:lnTo>
                      <a:pt x="10432" y="14626"/>
                    </a:lnTo>
                    <a:lnTo>
                      <a:pt x="11163" y="14511"/>
                    </a:lnTo>
                    <a:lnTo>
                      <a:pt x="11471" y="14434"/>
                    </a:lnTo>
                    <a:lnTo>
                      <a:pt x="11702" y="14318"/>
                    </a:lnTo>
                    <a:lnTo>
                      <a:pt x="11856" y="14203"/>
                    </a:lnTo>
                    <a:lnTo>
                      <a:pt x="11971" y="14049"/>
                    </a:lnTo>
                    <a:lnTo>
                      <a:pt x="11971" y="14049"/>
                    </a:lnTo>
                    <a:lnTo>
                      <a:pt x="11971" y="13972"/>
                    </a:lnTo>
                    <a:lnTo>
                      <a:pt x="11933" y="13818"/>
                    </a:lnTo>
                    <a:lnTo>
                      <a:pt x="11856" y="13433"/>
                    </a:lnTo>
                    <a:lnTo>
                      <a:pt x="11663" y="12894"/>
                    </a:lnTo>
                    <a:lnTo>
                      <a:pt x="11432" y="12278"/>
                    </a:lnTo>
                    <a:lnTo>
                      <a:pt x="10778" y="10777"/>
                    </a:lnTo>
                    <a:lnTo>
                      <a:pt x="10008" y="9161"/>
                    </a:lnTo>
                    <a:lnTo>
                      <a:pt x="8546" y="6158"/>
                    </a:lnTo>
                    <a:lnTo>
                      <a:pt x="7891" y="4850"/>
                    </a:lnTo>
                    <a:lnTo>
                      <a:pt x="8161" y="154"/>
                    </a:lnTo>
                    <a:lnTo>
                      <a:pt x="5543"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530;p36">
                <a:extLst>
                  <a:ext uri="{FF2B5EF4-FFF2-40B4-BE49-F238E27FC236}">
                    <a16:creationId xmlns:a16="http://schemas.microsoft.com/office/drawing/2014/main" id="{D56066D7-FBA7-FFFA-6DEB-B825C0550F67}"/>
                  </a:ext>
                </a:extLst>
              </p:cNvPr>
              <p:cNvSpPr/>
              <p:nvPr/>
            </p:nvSpPr>
            <p:spPr>
              <a:xfrm>
                <a:off x="4177229" y="4525104"/>
                <a:ext cx="109725" cy="27270"/>
              </a:xfrm>
              <a:custGeom>
                <a:avLst/>
                <a:gdLst/>
                <a:ahLst/>
                <a:cxnLst/>
                <a:rect l="l" t="t" r="r" b="b"/>
                <a:pathLst>
                  <a:path w="4389" h="1232" extrusionOk="0">
                    <a:moveTo>
                      <a:pt x="424" y="0"/>
                    </a:moveTo>
                    <a:lnTo>
                      <a:pt x="309" y="39"/>
                    </a:lnTo>
                    <a:lnTo>
                      <a:pt x="155" y="154"/>
                    </a:lnTo>
                    <a:lnTo>
                      <a:pt x="39" y="308"/>
                    </a:lnTo>
                    <a:lnTo>
                      <a:pt x="1" y="501"/>
                    </a:lnTo>
                    <a:lnTo>
                      <a:pt x="39" y="693"/>
                    </a:lnTo>
                    <a:lnTo>
                      <a:pt x="116" y="847"/>
                    </a:lnTo>
                    <a:lnTo>
                      <a:pt x="270" y="1001"/>
                    </a:lnTo>
                    <a:lnTo>
                      <a:pt x="347" y="1040"/>
                    </a:lnTo>
                    <a:lnTo>
                      <a:pt x="463" y="1040"/>
                    </a:lnTo>
                    <a:lnTo>
                      <a:pt x="3965" y="1232"/>
                    </a:lnTo>
                    <a:lnTo>
                      <a:pt x="4119" y="1193"/>
                    </a:lnTo>
                    <a:lnTo>
                      <a:pt x="4235" y="1078"/>
                    </a:lnTo>
                    <a:lnTo>
                      <a:pt x="4350" y="924"/>
                    </a:lnTo>
                    <a:lnTo>
                      <a:pt x="4388" y="732"/>
                    </a:lnTo>
                    <a:lnTo>
                      <a:pt x="4350" y="539"/>
                    </a:lnTo>
                    <a:lnTo>
                      <a:pt x="4273" y="385"/>
                    </a:lnTo>
                    <a:lnTo>
                      <a:pt x="4196" y="308"/>
                    </a:lnTo>
                    <a:lnTo>
                      <a:pt x="4119" y="270"/>
                    </a:lnTo>
                    <a:lnTo>
                      <a:pt x="4004" y="231"/>
                    </a:lnTo>
                    <a:lnTo>
                      <a:pt x="3850" y="193"/>
                    </a:lnTo>
                    <a:lnTo>
                      <a:pt x="539" y="0"/>
                    </a:lnTo>
                    <a:close/>
                  </a:path>
                </a:pathLst>
              </a:custGeom>
              <a:solidFill>
                <a:srgbClr val="80C1C1">
                  <a:alpha val="636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531;p36">
                <a:extLst>
                  <a:ext uri="{FF2B5EF4-FFF2-40B4-BE49-F238E27FC236}">
                    <a16:creationId xmlns:a16="http://schemas.microsoft.com/office/drawing/2014/main" id="{8B70E895-F6B4-F279-9A9F-710DB5764725}"/>
                  </a:ext>
                </a:extLst>
              </p:cNvPr>
              <p:cNvSpPr/>
              <p:nvPr/>
            </p:nvSpPr>
            <p:spPr>
              <a:xfrm>
                <a:off x="4177225" y="4525100"/>
                <a:ext cx="109725" cy="30800"/>
              </a:xfrm>
              <a:custGeom>
                <a:avLst/>
                <a:gdLst/>
                <a:ahLst/>
                <a:cxnLst/>
                <a:rect l="l" t="t" r="r" b="b"/>
                <a:pathLst>
                  <a:path w="4389" h="1232" fill="none" extrusionOk="0">
                    <a:moveTo>
                      <a:pt x="463" y="1040"/>
                    </a:moveTo>
                    <a:lnTo>
                      <a:pt x="463" y="1040"/>
                    </a:lnTo>
                    <a:lnTo>
                      <a:pt x="3965" y="1232"/>
                    </a:lnTo>
                    <a:lnTo>
                      <a:pt x="3965" y="1232"/>
                    </a:lnTo>
                    <a:lnTo>
                      <a:pt x="4119" y="1193"/>
                    </a:lnTo>
                    <a:lnTo>
                      <a:pt x="4235" y="1078"/>
                    </a:lnTo>
                    <a:lnTo>
                      <a:pt x="4350" y="924"/>
                    </a:lnTo>
                    <a:lnTo>
                      <a:pt x="4388" y="732"/>
                    </a:lnTo>
                    <a:lnTo>
                      <a:pt x="4350" y="539"/>
                    </a:lnTo>
                    <a:lnTo>
                      <a:pt x="4273" y="385"/>
                    </a:lnTo>
                    <a:lnTo>
                      <a:pt x="4196" y="308"/>
                    </a:lnTo>
                    <a:lnTo>
                      <a:pt x="4119" y="270"/>
                    </a:lnTo>
                    <a:lnTo>
                      <a:pt x="4004" y="231"/>
                    </a:lnTo>
                    <a:lnTo>
                      <a:pt x="3850" y="193"/>
                    </a:lnTo>
                    <a:lnTo>
                      <a:pt x="3850" y="193"/>
                    </a:lnTo>
                    <a:lnTo>
                      <a:pt x="539" y="0"/>
                    </a:lnTo>
                    <a:lnTo>
                      <a:pt x="539" y="0"/>
                    </a:lnTo>
                    <a:lnTo>
                      <a:pt x="424" y="0"/>
                    </a:lnTo>
                    <a:lnTo>
                      <a:pt x="309" y="39"/>
                    </a:lnTo>
                    <a:lnTo>
                      <a:pt x="155" y="154"/>
                    </a:lnTo>
                    <a:lnTo>
                      <a:pt x="39" y="308"/>
                    </a:lnTo>
                    <a:lnTo>
                      <a:pt x="1" y="501"/>
                    </a:lnTo>
                    <a:lnTo>
                      <a:pt x="39" y="693"/>
                    </a:lnTo>
                    <a:lnTo>
                      <a:pt x="116" y="847"/>
                    </a:lnTo>
                    <a:lnTo>
                      <a:pt x="270" y="1001"/>
                    </a:lnTo>
                    <a:lnTo>
                      <a:pt x="347" y="1040"/>
                    </a:lnTo>
                    <a:lnTo>
                      <a:pt x="463" y="1040"/>
                    </a:lnTo>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532;p36">
                <a:extLst>
                  <a:ext uri="{FF2B5EF4-FFF2-40B4-BE49-F238E27FC236}">
                    <a16:creationId xmlns:a16="http://schemas.microsoft.com/office/drawing/2014/main" id="{70098BD8-1574-D863-DA7E-8436A92BC703}"/>
                  </a:ext>
                </a:extLst>
              </p:cNvPr>
              <p:cNvSpPr/>
              <p:nvPr/>
            </p:nvSpPr>
            <p:spPr>
              <a:xfrm>
                <a:off x="4083900" y="4749300"/>
                <a:ext cx="261750" cy="153025"/>
              </a:xfrm>
              <a:custGeom>
                <a:avLst/>
                <a:gdLst/>
                <a:ahLst/>
                <a:cxnLst/>
                <a:rect l="l" t="t" r="r" b="b"/>
                <a:pathLst>
                  <a:path w="10470" h="6121" extrusionOk="0">
                    <a:moveTo>
                      <a:pt x="7506" y="0"/>
                    </a:moveTo>
                    <a:lnTo>
                      <a:pt x="7236" y="39"/>
                    </a:lnTo>
                    <a:lnTo>
                      <a:pt x="6928" y="154"/>
                    </a:lnTo>
                    <a:lnTo>
                      <a:pt x="6274" y="424"/>
                    </a:lnTo>
                    <a:lnTo>
                      <a:pt x="5889" y="578"/>
                    </a:lnTo>
                    <a:lnTo>
                      <a:pt x="5504" y="655"/>
                    </a:lnTo>
                    <a:lnTo>
                      <a:pt x="5158" y="655"/>
                    </a:lnTo>
                    <a:lnTo>
                      <a:pt x="4850" y="616"/>
                    </a:lnTo>
                    <a:lnTo>
                      <a:pt x="4503" y="539"/>
                    </a:lnTo>
                    <a:lnTo>
                      <a:pt x="4196" y="424"/>
                    </a:lnTo>
                    <a:lnTo>
                      <a:pt x="3734" y="270"/>
                    </a:lnTo>
                    <a:lnTo>
                      <a:pt x="3503" y="193"/>
                    </a:lnTo>
                    <a:lnTo>
                      <a:pt x="3272" y="154"/>
                    </a:lnTo>
                    <a:lnTo>
                      <a:pt x="3079" y="154"/>
                    </a:lnTo>
                    <a:lnTo>
                      <a:pt x="2887" y="193"/>
                    </a:lnTo>
                    <a:lnTo>
                      <a:pt x="2694" y="270"/>
                    </a:lnTo>
                    <a:lnTo>
                      <a:pt x="2502" y="385"/>
                    </a:lnTo>
                    <a:lnTo>
                      <a:pt x="2079" y="1001"/>
                    </a:lnTo>
                    <a:lnTo>
                      <a:pt x="1655" y="1617"/>
                    </a:lnTo>
                    <a:lnTo>
                      <a:pt x="1155" y="2348"/>
                    </a:lnTo>
                    <a:lnTo>
                      <a:pt x="693" y="3118"/>
                    </a:lnTo>
                    <a:lnTo>
                      <a:pt x="308" y="3888"/>
                    </a:lnTo>
                    <a:lnTo>
                      <a:pt x="154" y="4234"/>
                    </a:lnTo>
                    <a:lnTo>
                      <a:pt x="77" y="4542"/>
                    </a:lnTo>
                    <a:lnTo>
                      <a:pt x="0" y="4812"/>
                    </a:lnTo>
                    <a:lnTo>
                      <a:pt x="39" y="5043"/>
                    </a:lnTo>
                    <a:lnTo>
                      <a:pt x="77" y="5120"/>
                    </a:lnTo>
                    <a:lnTo>
                      <a:pt x="193" y="5197"/>
                    </a:lnTo>
                    <a:lnTo>
                      <a:pt x="500" y="5351"/>
                    </a:lnTo>
                    <a:lnTo>
                      <a:pt x="1001" y="5504"/>
                    </a:lnTo>
                    <a:lnTo>
                      <a:pt x="1617" y="5658"/>
                    </a:lnTo>
                    <a:lnTo>
                      <a:pt x="2348" y="5774"/>
                    </a:lnTo>
                    <a:lnTo>
                      <a:pt x="3156" y="5851"/>
                    </a:lnTo>
                    <a:lnTo>
                      <a:pt x="4927" y="6005"/>
                    </a:lnTo>
                    <a:lnTo>
                      <a:pt x="6736" y="6082"/>
                    </a:lnTo>
                    <a:lnTo>
                      <a:pt x="8352" y="6120"/>
                    </a:lnTo>
                    <a:lnTo>
                      <a:pt x="9045" y="6082"/>
                    </a:lnTo>
                    <a:lnTo>
                      <a:pt x="9623" y="6043"/>
                    </a:lnTo>
                    <a:lnTo>
                      <a:pt x="10046" y="5966"/>
                    </a:lnTo>
                    <a:lnTo>
                      <a:pt x="10277" y="5889"/>
                    </a:lnTo>
                    <a:lnTo>
                      <a:pt x="10354" y="5812"/>
                    </a:lnTo>
                    <a:lnTo>
                      <a:pt x="10431" y="5735"/>
                    </a:lnTo>
                    <a:lnTo>
                      <a:pt x="10469" y="5504"/>
                    </a:lnTo>
                    <a:lnTo>
                      <a:pt x="10431" y="5235"/>
                    </a:lnTo>
                    <a:lnTo>
                      <a:pt x="10354" y="4889"/>
                    </a:lnTo>
                    <a:lnTo>
                      <a:pt x="10238" y="4465"/>
                    </a:lnTo>
                    <a:lnTo>
                      <a:pt x="10046" y="4042"/>
                    </a:lnTo>
                    <a:lnTo>
                      <a:pt x="9623" y="3118"/>
                    </a:lnTo>
                    <a:lnTo>
                      <a:pt x="9122" y="2194"/>
                    </a:lnTo>
                    <a:lnTo>
                      <a:pt x="8622" y="1309"/>
                    </a:lnTo>
                    <a:lnTo>
                      <a:pt x="7929" y="231"/>
                    </a:lnTo>
                    <a:lnTo>
                      <a:pt x="7852" y="154"/>
                    </a:lnTo>
                    <a:lnTo>
                      <a:pt x="7737" y="77"/>
                    </a:lnTo>
                    <a:lnTo>
                      <a:pt x="7660" y="39"/>
                    </a:lnTo>
                    <a:lnTo>
                      <a:pt x="7506" y="0"/>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533;p36">
                <a:extLst>
                  <a:ext uri="{FF2B5EF4-FFF2-40B4-BE49-F238E27FC236}">
                    <a16:creationId xmlns:a16="http://schemas.microsoft.com/office/drawing/2014/main" id="{35054DF5-3D78-AE2B-7736-58A7DD95A675}"/>
                  </a:ext>
                </a:extLst>
              </p:cNvPr>
              <p:cNvSpPr/>
              <p:nvPr/>
            </p:nvSpPr>
            <p:spPr>
              <a:xfrm>
                <a:off x="4083900" y="4749300"/>
                <a:ext cx="261750" cy="153025"/>
              </a:xfrm>
              <a:custGeom>
                <a:avLst/>
                <a:gdLst/>
                <a:ahLst/>
                <a:cxnLst/>
                <a:rect l="l" t="t" r="r" b="b"/>
                <a:pathLst>
                  <a:path w="10470" h="6121" fill="none" extrusionOk="0">
                    <a:moveTo>
                      <a:pt x="2502" y="385"/>
                    </a:moveTo>
                    <a:lnTo>
                      <a:pt x="2502" y="385"/>
                    </a:lnTo>
                    <a:lnTo>
                      <a:pt x="2079" y="1001"/>
                    </a:lnTo>
                    <a:lnTo>
                      <a:pt x="1655" y="1617"/>
                    </a:lnTo>
                    <a:lnTo>
                      <a:pt x="1155" y="2348"/>
                    </a:lnTo>
                    <a:lnTo>
                      <a:pt x="693" y="3118"/>
                    </a:lnTo>
                    <a:lnTo>
                      <a:pt x="308" y="3888"/>
                    </a:lnTo>
                    <a:lnTo>
                      <a:pt x="154" y="4234"/>
                    </a:lnTo>
                    <a:lnTo>
                      <a:pt x="77" y="4542"/>
                    </a:lnTo>
                    <a:lnTo>
                      <a:pt x="0" y="4812"/>
                    </a:lnTo>
                    <a:lnTo>
                      <a:pt x="39" y="5043"/>
                    </a:lnTo>
                    <a:lnTo>
                      <a:pt x="39" y="5043"/>
                    </a:lnTo>
                    <a:lnTo>
                      <a:pt x="77" y="5120"/>
                    </a:lnTo>
                    <a:lnTo>
                      <a:pt x="193" y="5197"/>
                    </a:lnTo>
                    <a:lnTo>
                      <a:pt x="500" y="5351"/>
                    </a:lnTo>
                    <a:lnTo>
                      <a:pt x="1001" y="5504"/>
                    </a:lnTo>
                    <a:lnTo>
                      <a:pt x="1617" y="5658"/>
                    </a:lnTo>
                    <a:lnTo>
                      <a:pt x="2348" y="5774"/>
                    </a:lnTo>
                    <a:lnTo>
                      <a:pt x="3156" y="5851"/>
                    </a:lnTo>
                    <a:lnTo>
                      <a:pt x="4927" y="6005"/>
                    </a:lnTo>
                    <a:lnTo>
                      <a:pt x="6736" y="6082"/>
                    </a:lnTo>
                    <a:lnTo>
                      <a:pt x="8352" y="6120"/>
                    </a:lnTo>
                    <a:lnTo>
                      <a:pt x="9045" y="6082"/>
                    </a:lnTo>
                    <a:lnTo>
                      <a:pt x="9623" y="6043"/>
                    </a:lnTo>
                    <a:lnTo>
                      <a:pt x="10046" y="5966"/>
                    </a:lnTo>
                    <a:lnTo>
                      <a:pt x="10277" y="5889"/>
                    </a:lnTo>
                    <a:lnTo>
                      <a:pt x="10277" y="5889"/>
                    </a:lnTo>
                    <a:lnTo>
                      <a:pt x="10354" y="5812"/>
                    </a:lnTo>
                    <a:lnTo>
                      <a:pt x="10431" y="5735"/>
                    </a:lnTo>
                    <a:lnTo>
                      <a:pt x="10469" y="5504"/>
                    </a:lnTo>
                    <a:lnTo>
                      <a:pt x="10431" y="5235"/>
                    </a:lnTo>
                    <a:lnTo>
                      <a:pt x="10354" y="4889"/>
                    </a:lnTo>
                    <a:lnTo>
                      <a:pt x="10238" y="4465"/>
                    </a:lnTo>
                    <a:lnTo>
                      <a:pt x="10046" y="4042"/>
                    </a:lnTo>
                    <a:lnTo>
                      <a:pt x="9623" y="3118"/>
                    </a:lnTo>
                    <a:lnTo>
                      <a:pt x="9122" y="2194"/>
                    </a:lnTo>
                    <a:lnTo>
                      <a:pt x="8622" y="1309"/>
                    </a:lnTo>
                    <a:lnTo>
                      <a:pt x="7929" y="231"/>
                    </a:lnTo>
                    <a:lnTo>
                      <a:pt x="7929" y="231"/>
                    </a:lnTo>
                    <a:lnTo>
                      <a:pt x="7852" y="154"/>
                    </a:lnTo>
                    <a:lnTo>
                      <a:pt x="7737" y="77"/>
                    </a:lnTo>
                    <a:lnTo>
                      <a:pt x="7660" y="39"/>
                    </a:lnTo>
                    <a:lnTo>
                      <a:pt x="7506" y="0"/>
                    </a:lnTo>
                    <a:lnTo>
                      <a:pt x="7236" y="39"/>
                    </a:lnTo>
                    <a:lnTo>
                      <a:pt x="6928" y="154"/>
                    </a:lnTo>
                    <a:lnTo>
                      <a:pt x="6274" y="424"/>
                    </a:lnTo>
                    <a:lnTo>
                      <a:pt x="5889" y="578"/>
                    </a:lnTo>
                    <a:lnTo>
                      <a:pt x="5504" y="655"/>
                    </a:lnTo>
                    <a:lnTo>
                      <a:pt x="5504" y="655"/>
                    </a:lnTo>
                    <a:lnTo>
                      <a:pt x="5158" y="655"/>
                    </a:lnTo>
                    <a:lnTo>
                      <a:pt x="4850" y="616"/>
                    </a:lnTo>
                    <a:lnTo>
                      <a:pt x="4503" y="539"/>
                    </a:lnTo>
                    <a:lnTo>
                      <a:pt x="4196" y="424"/>
                    </a:lnTo>
                    <a:lnTo>
                      <a:pt x="4196" y="424"/>
                    </a:lnTo>
                    <a:lnTo>
                      <a:pt x="3734" y="270"/>
                    </a:lnTo>
                    <a:lnTo>
                      <a:pt x="3503" y="193"/>
                    </a:lnTo>
                    <a:lnTo>
                      <a:pt x="3272" y="154"/>
                    </a:lnTo>
                    <a:lnTo>
                      <a:pt x="3079" y="154"/>
                    </a:lnTo>
                    <a:lnTo>
                      <a:pt x="2887" y="193"/>
                    </a:lnTo>
                    <a:lnTo>
                      <a:pt x="2694" y="270"/>
                    </a:lnTo>
                    <a:lnTo>
                      <a:pt x="2502" y="38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534;p36">
                <a:extLst>
                  <a:ext uri="{FF2B5EF4-FFF2-40B4-BE49-F238E27FC236}">
                    <a16:creationId xmlns:a16="http://schemas.microsoft.com/office/drawing/2014/main" id="{762C6574-9152-DDB3-0330-534E2BC0003A}"/>
                  </a:ext>
                </a:extLst>
              </p:cNvPr>
              <p:cNvSpPr/>
              <p:nvPr/>
            </p:nvSpPr>
            <p:spPr>
              <a:xfrm>
                <a:off x="4206100" y="4552025"/>
                <a:ext cx="51975" cy="6775"/>
              </a:xfrm>
              <a:custGeom>
                <a:avLst/>
                <a:gdLst/>
                <a:ahLst/>
                <a:cxnLst/>
                <a:rect l="l" t="t" r="r" b="b"/>
                <a:pathLst>
                  <a:path w="2079" h="271" extrusionOk="0">
                    <a:moveTo>
                      <a:pt x="0" y="1"/>
                    </a:moveTo>
                    <a:lnTo>
                      <a:pt x="462" y="116"/>
                    </a:lnTo>
                    <a:lnTo>
                      <a:pt x="886" y="193"/>
                    </a:lnTo>
                    <a:lnTo>
                      <a:pt x="1347" y="270"/>
                    </a:lnTo>
                    <a:lnTo>
                      <a:pt x="2040" y="270"/>
                    </a:lnTo>
                    <a:lnTo>
                      <a:pt x="2079" y="232"/>
                    </a:lnTo>
                    <a:lnTo>
                      <a:pt x="2079" y="193"/>
                    </a:lnTo>
                    <a:lnTo>
                      <a:pt x="2040" y="155"/>
                    </a:lnTo>
                    <a:lnTo>
                      <a:pt x="1771" y="193"/>
                    </a:lnTo>
                    <a:lnTo>
                      <a:pt x="1040" y="116"/>
                    </a:lnTo>
                    <a:lnTo>
                      <a:pt x="308"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535;p36">
                <a:extLst>
                  <a:ext uri="{FF2B5EF4-FFF2-40B4-BE49-F238E27FC236}">
                    <a16:creationId xmlns:a16="http://schemas.microsoft.com/office/drawing/2014/main" id="{993DB929-5C44-7273-DE7F-F96AA8CAF216}"/>
                  </a:ext>
                </a:extLst>
              </p:cNvPr>
              <p:cNvSpPr/>
              <p:nvPr/>
            </p:nvSpPr>
            <p:spPr>
              <a:xfrm>
                <a:off x="4203200" y="4550125"/>
                <a:ext cx="10625" cy="1925"/>
              </a:xfrm>
              <a:custGeom>
                <a:avLst/>
                <a:gdLst/>
                <a:ahLst/>
                <a:cxnLst/>
                <a:rect l="l" t="t" r="r" b="b"/>
                <a:pathLst>
                  <a:path w="425" h="77" extrusionOk="0">
                    <a:moveTo>
                      <a:pt x="1" y="0"/>
                    </a:moveTo>
                    <a:lnTo>
                      <a:pt x="1" y="39"/>
                    </a:lnTo>
                    <a:lnTo>
                      <a:pt x="116" y="77"/>
                    </a:lnTo>
                    <a:lnTo>
                      <a:pt x="424" y="77"/>
                    </a:lnTo>
                    <a:lnTo>
                      <a:pt x="1" y="0"/>
                    </a:lnTo>
                    <a:close/>
                  </a:path>
                </a:pathLst>
              </a:custGeom>
              <a:solidFill>
                <a:srgbClr val="5B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536;p36">
                <a:extLst>
                  <a:ext uri="{FF2B5EF4-FFF2-40B4-BE49-F238E27FC236}">
                    <a16:creationId xmlns:a16="http://schemas.microsoft.com/office/drawing/2014/main" id="{0F6D11C4-4304-5446-DE3C-07C459C64756}"/>
                  </a:ext>
                </a:extLst>
              </p:cNvPr>
              <p:cNvSpPr/>
              <p:nvPr/>
            </p:nvSpPr>
            <p:spPr>
              <a:xfrm>
                <a:off x="4203200" y="4550125"/>
                <a:ext cx="10625" cy="1925"/>
              </a:xfrm>
              <a:custGeom>
                <a:avLst/>
                <a:gdLst/>
                <a:ahLst/>
                <a:cxnLst/>
                <a:rect l="l" t="t" r="r" b="b"/>
                <a:pathLst>
                  <a:path w="425" h="77" fill="none" extrusionOk="0">
                    <a:moveTo>
                      <a:pt x="1" y="0"/>
                    </a:moveTo>
                    <a:lnTo>
                      <a:pt x="1" y="0"/>
                    </a:lnTo>
                    <a:lnTo>
                      <a:pt x="1" y="0"/>
                    </a:lnTo>
                    <a:lnTo>
                      <a:pt x="1" y="39"/>
                    </a:lnTo>
                    <a:lnTo>
                      <a:pt x="1" y="39"/>
                    </a:lnTo>
                    <a:lnTo>
                      <a:pt x="116" y="77"/>
                    </a:lnTo>
                    <a:lnTo>
                      <a:pt x="116" y="77"/>
                    </a:lnTo>
                    <a:lnTo>
                      <a:pt x="424" y="77"/>
                    </a:lnTo>
                    <a:lnTo>
                      <a:pt x="424" y="77"/>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537;p36">
                <a:extLst>
                  <a:ext uri="{FF2B5EF4-FFF2-40B4-BE49-F238E27FC236}">
                    <a16:creationId xmlns:a16="http://schemas.microsoft.com/office/drawing/2014/main" id="{9336185F-1B1F-66CE-F61C-C45DAF5EC553}"/>
                  </a:ext>
                </a:extLst>
              </p:cNvPr>
              <p:cNvSpPr/>
              <p:nvPr/>
            </p:nvSpPr>
            <p:spPr>
              <a:xfrm>
                <a:off x="4152200" y="4765650"/>
                <a:ext cx="127050" cy="32750"/>
              </a:xfrm>
              <a:custGeom>
                <a:avLst/>
                <a:gdLst/>
                <a:ahLst/>
                <a:cxnLst/>
                <a:rect l="l" t="t" r="r" b="b"/>
                <a:pathLst>
                  <a:path w="5082" h="1310" extrusionOk="0">
                    <a:moveTo>
                      <a:pt x="1" y="1"/>
                    </a:moveTo>
                    <a:lnTo>
                      <a:pt x="1" y="39"/>
                    </a:lnTo>
                    <a:lnTo>
                      <a:pt x="1" y="78"/>
                    </a:lnTo>
                    <a:lnTo>
                      <a:pt x="270" y="347"/>
                    </a:lnTo>
                    <a:lnTo>
                      <a:pt x="578" y="578"/>
                    </a:lnTo>
                    <a:lnTo>
                      <a:pt x="886" y="809"/>
                    </a:lnTo>
                    <a:lnTo>
                      <a:pt x="1233" y="1002"/>
                    </a:lnTo>
                    <a:lnTo>
                      <a:pt x="1579" y="1117"/>
                    </a:lnTo>
                    <a:lnTo>
                      <a:pt x="1964" y="1232"/>
                    </a:lnTo>
                    <a:lnTo>
                      <a:pt x="2349" y="1271"/>
                    </a:lnTo>
                    <a:lnTo>
                      <a:pt x="2734" y="1309"/>
                    </a:lnTo>
                    <a:lnTo>
                      <a:pt x="3042" y="1271"/>
                    </a:lnTo>
                    <a:lnTo>
                      <a:pt x="3350" y="1232"/>
                    </a:lnTo>
                    <a:lnTo>
                      <a:pt x="3657" y="1155"/>
                    </a:lnTo>
                    <a:lnTo>
                      <a:pt x="3965" y="1078"/>
                    </a:lnTo>
                    <a:lnTo>
                      <a:pt x="4273" y="963"/>
                    </a:lnTo>
                    <a:lnTo>
                      <a:pt x="4543" y="809"/>
                    </a:lnTo>
                    <a:lnTo>
                      <a:pt x="4812" y="655"/>
                    </a:lnTo>
                    <a:lnTo>
                      <a:pt x="5043" y="463"/>
                    </a:lnTo>
                    <a:lnTo>
                      <a:pt x="5082" y="424"/>
                    </a:lnTo>
                    <a:lnTo>
                      <a:pt x="5082" y="386"/>
                    </a:lnTo>
                    <a:lnTo>
                      <a:pt x="5043" y="347"/>
                    </a:lnTo>
                    <a:lnTo>
                      <a:pt x="5005" y="309"/>
                    </a:lnTo>
                    <a:lnTo>
                      <a:pt x="4966" y="347"/>
                    </a:lnTo>
                    <a:lnTo>
                      <a:pt x="4697" y="540"/>
                    </a:lnTo>
                    <a:lnTo>
                      <a:pt x="4427" y="732"/>
                    </a:lnTo>
                    <a:lnTo>
                      <a:pt x="4119" y="848"/>
                    </a:lnTo>
                    <a:lnTo>
                      <a:pt x="3811" y="963"/>
                    </a:lnTo>
                    <a:lnTo>
                      <a:pt x="3234" y="1117"/>
                    </a:lnTo>
                    <a:lnTo>
                      <a:pt x="2965" y="1155"/>
                    </a:lnTo>
                    <a:lnTo>
                      <a:pt x="2464" y="1155"/>
                    </a:lnTo>
                    <a:lnTo>
                      <a:pt x="2118" y="1117"/>
                    </a:lnTo>
                    <a:lnTo>
                      <a:pt x="1771" y="1040"/>
                    </a:lnTo>
                    <a:lnTo>
                      <a:pt x="1464" y="963"/>
                    </a:lnTo>
                    <a:lnTo>
                      <a:pt x="1156" y="809"/>
                    </a:lnTo>
                    <a:lnTo>
                      <a:pt x="848" y="655"/>
                    </a:lnTo>
                    <a:lnTo>
                      <a:pt x="578" y="463"/>
                    </a:lnTo>
                    <a:lnTo>
                      <a:pt x="309" y="270"/>
                    </a:lnTo>
                    <a:lnTo>
                      <a:pt x="39" y="39"/>
                    </a:lnTo>
                    <a:lnTo>
                      <a:pt x="1"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538;p36">
                <a:extLst>
                  <a:ext uri="{FF2B5EF4-FFF2-40B4-BE49-F238E27FC236}">
                    <a16:creationId xmlns:a16="http://schemas.microsoft.com/office/drawing/2014/main" id="{904D6023-4C7D-0E8B-F51B-1C8A725F14B1}"/>
                  </a:ext>
                </a:extLst>
              </p:cNvPr>
              <p:cNvSpPr/>
              <p:nvPr/>
            </p:nvSpPr>
            <p:spPr>
              <a:xfrm>
                <a:off x="4267675" y="4817625"/>
                <a:ext cx="4850" cy="3875"/>
              </a:xfrm>
              <a:custGeom>
                <a:avLst/>
                <a:gdLst/>
                <a:ahLst/>
                <a:cxnLst/>
                <a:rect l="l" t="t" r="r" b="b"/>
                <a:pathLst>
                  <a:path w="194" h="155" extrusionOk="0">
                    <a:moveTo>
                      <a:pt x="39" y="0"/>
                    </a:moveTo>
                    <a:lnTo>
                      <a:pt x="1" y="39"/>
                    </a:lnTo>
                    <a:lnTo>
                      <a:pt x="1" y="77"/>
                    </a:lnTo>
                    <a:lnTo>
                      <a:pt x="1" y="116"/>
                    </a:lnTo>
                    <a:lnTo>
                      <a:pt x="39" y="116"/>
                    </a:lnTo>
                    <a:lnTo>
                      <a:pt x="78" y="154"/>
                    </a:lnTo>
                    <a:lnTo>
                      <a:pt x="155" y="154"/>
                    </a:lnTo>
                    <a:lnTo>
                      <a:pt x="155" y="116"/>
                    </a:lnTo>
                    <a:lnTo>
                      <a:pt x="193" y="116"/>
                    </a:lnTo>
                    <a:lnTo>
                      <a:pt x="193" y="39"/>
                    </a:lnTo>
                    <a:lnTo>
                      <a:pt x="155" y="39"/>
                    </a:lnTo>
                    <a:lnTo>
                      <a:pt x="15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539;p36">
                <a:extLst>
                  <a:ext uri="{FF2B5EF4-FFF2-40B4-BE49-F238E27FC236}">
                    <a16:creationId xmlns:a16="http://schemas.microsoft.com/office/drawing/2014/main" id="{3E8C2125-E9A6-2CBD-E5A1-204F913BD113}"/>
                  </a:ext>
                </a:extLst>
              </p:cNvPr>
              <p:cNvSpPr/>
              <p:nvPr/>
            </p:nvSpPr>
            <p:spPr>
              <a:xfrm>
                <a:off x="4289800" y="4812800"/>
                <a:ext cx="3875" cy="5800"/>
              </a:xfrm>
              <a:custGeom>
                <a:avLst/>
                <a:gdLst/>
                <a:ahLst/>
                <a:cxnLst/>
                <a:rect l="l" t="t" r="r" b="b"/>
                <a:pathLst>
                  <a:path w="155" h="232" extrusionOk="0">
                    <a:moveTo>
                      <a:pt x="78" y="1"/>
                    </a:moveTo>
                    <a:lnTo>
                      <a:pt x="39" y="39"/>
                    </a:lnTo>
                    <a:lnTo>
                      <a:pt x="1" y="116"/>
                    </a:lnTo>
                    <a:lnTo>
                      <a:pt x="1" y="155"/>
                    </a:lnTo>
                    <a:lnTo>
                      <a:pt x="39" y="193"/>
                    </a:lnTo>
                    <a:lnTo>
                      <a:pt x="39" y="232"/>
                    </a:lnTo>
                    <a:lnTo>
                      <a:pt x="116" y="232"/>
                    </a:lnTo>
                    <a:lnTo>
                      <a:pt x="116" y="193"/>
                    </a:lnTo>
                    <a:lnTo>
                      <a:pt x="155" y="155"/>
                    </a:lnTo>
                    <a:lnTo>
                      <a:pt x="155" y="116"/>
                    </a:lnTo>
                    <a:lnTo>
                      <a:pt x="155" y="39"/>
                    </a:lnTo>
                    <a:lnTo>
                      <a:pt x="78"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540;p36">
                <a:extLst>
                  <a:ext uri="{FF2B5EF4-FFF2-40B4-BE49-F238E27FC236}">
                    <a16:creationId xmlns:a16="http://schemas.microsoft.com/office/drawing/2014/main" id="{C184C712-E539-2E56-A016-F2D2B1DD8A05}"/>
                  </a:ext>
                </a:extLst>
              </p:cNvPr>
              <p:cNvSpPr/>
              <p:nvPr/>
            </p:nvSpPr>
            <p:spPr>
              <a:xfrm>
                <a:off x="4289800" y="4844550"/>
                <a:ext cx="5800" cy="4850"/>
              </a:xfrm>
              <a:custGeom>
                <a:avLst/>
                <a:gdLst/>
                <a:ahLst/>
                <a:cxnLst/>
                <a:rect l="l" t="t" r="r" b="b"/>
                <a:pathLst>
                  <a:path w="232" h="194" extrusionOk="0">
                    <a:moveTo>
                      <a:pt x="39" y="1"/>
                    </a:moveTo>
                    <a:lnTo>
                      <a:pt x="39" y="39"/>
                    </a:lnTo>
                    <a:lnTo>
                      <a:pt x="1" y="78"/>
                    </a:lnTo>
                    <a:lnTo>
                      <a:pt x="39" y="116"/>
                    </a:lnTo>
                    <a:lnTo>
                      <a:pt x="116" y="193"/>
                    </a:lnTo>
                    <a:lnTo>
                      <a:pt x="193" y="193"/>
                    </a:lnTo>
                    <a:lnTo>
                      <a:pt x="193" y="155"/>
                    </a:lnTo>
                    <a:lnTo>
                      <a:pt x="232" y="155"/>
                    </a:lnTo>
                    <a:lnTo>
                      <a:pt x="232" y="116"/>
                    </a:lnTo>
                    <a:lnTo>
                      <a:pt x="193" y="116"/>
                    </a:lnTo>
                    <a:lnTo>
                      <a:pt x="193" y="78"/>
                    </a:lnTo>
                    <a:lnTo>
                      <a:pt x="155" y="39"/>
                    </a:lnTo>
                    <a:lnTo>
                      <a:pt x="116"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541;p36">
                <a:extLst>
                  <a:ext uri="{FF2B5EF4-FFF2-40B4-BE49-F238E27FC236}">
                    <a16:creationId xmlns:a16="http://schemas.microsoft.com/office/drawing/2014/main" id="{62962679-C282-9D9E-81A6-FFD820431B4F}"/>
                  </a:ext>
                </a:extLst>
              </p:cNvPr>
              <p:cNvSpPr/>
              <p:nvPr/>
            </p:nvSpPr>
            <p:spPr>
              <a:xfrm>
                <a:off x="4129125" y="4869575"/>
                <a:ext cx="5800" cy="3875"/>
              </a:xfrm>
              <a:custGeom>
                <a:avLst/>
                <a:gdLst/>
                <a:ahLst/>
                <a:cxnLst/>
                <a:rect l="l" t="t" r="r" b="b"/>
                <a:pathLst>
                  <a:path w="232" h="155" extrusionOk="0">
                    <a:moveTo>
                      <a:pt x="193" y="1"/>
                    </a:moveTo>
                    <a:lnTo>
                      <a:pt x="116" y="39"/>
                    </a:lnTo>
                    <a:lnTo>
                      <a:pt x="77" y="39"/>
                    </a:lnTo>
                    <a:lnTo>
                      <a:pt x="39" y="78"/>
                    </a:lnTo>
                    <a:lnTo>
                      <a:pt x="0" y="78"/>
                    </a:lnTo>
                    <a:lnTo>
                      <a:pt x="0" y="155"/>
                    </a:lnTo>
                    <a:lnTo>
                      <a:pt x="116" y="155"/>
                    </a:lnTo>
                    <a:lnTo>
                      <a:pt x="154" y="116"/>
                    </a:lnTo>
                    <a:lnTo>
                      <a:pt x="231" y="78"/>
                    </a:lnTo>
                    <a:lnTo>
                      <a:pt x="231" y="39"/>
                    </a:lnTo>
                    <a:lnTo>
                      <a:pt x="193" y="1"/>
                    </a:lnTo>
                    <a:close/>
                  </a:path>
                </a:pathLst>
              </a:custGeom>
              <a:solidFill>
                <a:srgbClr val="FDB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542;p36">
                <a:extLst>
                  <a:ext uri="{FF2B5EF4-FFF2-40B4-BE49-F238E27FC236}">
                    <a16:creationId xmlns:a16="http://schemas.microsoft.com/office/drawing/2014/main" id="{665C0419-EF84-5261-A477-CB75D57E4318}"/>
                  </a:ext>
                </a:extLst>
              </p:cNvPr>
              <p:cNvSpPr/>
              <p:nvPr/>
            </p:nvSpPr>
            <p:spPr>
              <a:xfrm>
                <a:off x="4132975" y="4872475"/>
                <a:ext cx="25" cy="25"/>
              </a:xfrm>
              <a:custGeom>
                <a:avLst/>
                <a:gdLst/>
                <a:ahLst/>
                <a:cxnLst/>
                <a:rect l="l" t="t" r="r" b="b"/>
                <a:pathLst>
                  <a:path w="1" h="1" fill="none" extrusionOk="0">
                    <a:moveTo>
                      <a:pt x="0" y="0"/>
                    </a:moveTo>
                    <a:lnTo>
                      <a:pt x="0" y="0"/>
                    </a:lnTo>
                    <a:lnTo>
                      <a:pt x="0" y="0"/>
                    </a:lnTo>
                    <a:lnTo>
                      <a:pt x="0" y="0"/>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543;p36">
                <a:extLst>
                  <a:ext uri="{FF2B5EF4-FFF2-40B4-BE49-F238E27FC236}">
                    <a16:creationId xmlns:a16="http://schemas.microsoft.com/office/drawing/2014/main" id="{318C734E-19E9-8C07-7EED-3C779F6DEDE8}"/>
                  </a:ext>
                </a:extLst>
              </p:cNvPr>
              <p:cNvSpPr/>
              <p:nvPr/>
            </p:nvSpPr>
            <p:spPr>
              <a:xfrm>
                <a:off x="4125275" y="4839750"/>
                <a:ext cx="5800" cy="1950"/>
              </a:xfrm>
              <a:custGeom>
                <a:avLst/>
                <a:gdLst/>
                <a:ahLst/>
                <a:cxnLst/>
                <a:rect l="l" t="t" r="r" b="b"/>
                <a:pathLst>
                  <a:path w="232" h="78" extrusionOk="0">
                    <a:moveTo>
                      <a:pt x="0" y="0"/>
                    </a:moveTo>
                    <a:lnTo>
                      <a:pt x="0" y="39"/>
                    </a:lnTo>
                    <a:lnTo>
                      <a:pt x="0" y="77"/>
                    </a:lnTo>
                    <a:lnTo>
                      <a:pt x="193" y="77"/>
                    </a:lnTo>
                    <a:lnTo>
                      <a:pt x="231" y="39"/>
                    </a:lnTo>
                    <a:lnTo>
                      <a:pt x="193"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544;p36">
                <a:extLst>
                  <a:ext uri="{FF2B5EF4-FFF2-40B4-BE49-F238E27FC236}">
                    <a16:creationId xmlns:a16="http://schemas.microsoft.com/office/drawing/2014/main" id="{96139AD7-946D-F39A-B005-7C0807C7DE36}"/>
                  </a:ext>
                </a:extLst>
              </p:cNvPr>
              <p:cNvSpPr/>
              <p:nvPr/>
            </p:nvSpPr>
            <p:spPr>
              <a:xfrm>
                <a:off x="4152200" y="4855150"/>
                <a:ext cx="3875" cy="4825"/>
              </a:xfrm>
              <a:custGeom>
                <a:avLst/>
                <a:gdLst/>
                <a:ahLst/>
                <a:cxnLst/>
                <a:rect l="l" t="t" r="r" b="b"/>
                <a:pathLst>
                  <a:path w="155" h="193" extrusionOk="0">
                    <a:moveTo>
                      <a:pt x="39" y="0"/>
                    </a:moveTo>
                    <a:lnTo>
                      <a:pt x="1" y="39"/>
                    </a:lnTo>
                    <a:lnTo>
                      <a:pt x="1" y="77"/>
                    </a:lnTo>
                    <a:lnTo>
                      <a:pt x="1" y="116"/>
                    </a:lnTo>
                    <a:lnTo>
                      <a:pt x="1" y="154"/>
                    </a:lnTo>
                    <a:lnTo>
                      <a:pt x="39" y="154"/>
                    </a:lnTo>
                    <a:lnTo>
                      <a:pt x="39" y="193"/>
                    </a:lnTo>
                    <a:lnTo>
                      <a:pt x="155" y="193"/>
                    </a:lnTo>
                    <a:lnTo>
                      <a:pt x="155" y="154"/>
                    </a:lnTo>
                    <a:lnTo>
                      <a:pt x="155" y="116"/>
                    </a:lnTo>
                    <a:lnTo>
                      <a:pt x="155" y="77"/>
                    </a:lnTo>
                    <a:lnTo>
                      <a:pt x="116" y="77"/>
                    </a:lnTo>
                    <a:lnTo>
                      <a:pt x="116" y="39"/>
                    </a:lnTo>
                    <a:lnTo>
                      <a:pt x="78" y="39"/>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545;p36">
                <a:extLst>
                  <a:ext uri="{FF2B5EF4-FFF2-40B4-BE49-F238E27FC236}">
                    <a16:creationId xmlns:a16="http://schemas.microsoft.com/office/drawing/2014/main" id="{4D59BE83-13D0-8DE0-0986-4FC42F370874}"/>
                  </a:ext>
                </a:extLst>
              </p:cNvPr>
              <p:cNvSpPr/>
              <p:nvPr/>
            </p:nvSpPr>
            <p:spPr>
              <a:xfrm>
                <a:off x="4192625" y="4673275"/>
                <a:ext cx="48125" cy="12550"/>
              </a:xfrm>
              <a:custGeom>
                <a:avLst/>
                <a:gdLst/>
                <a:ahLst/>
                <a:cxnLst/>
                <a:rect l="l" t="t" r="r" b="b"/>
                <a:pathLst>
                  <a:path w="1925" h="502" extrusionOk="0">
                    <a:moveTo>
                      <a:pt x="0" y="1"/>
                    </a:moveTo>
                    <a:lnTo>
                      <a:pt x="231" y="155"/>
                    </a:lnTo>
                    <a:lnTo>
                      <a:pt x="462" y="270"/>
                    </a:lnTo>
                    <a:lnTo>
                      <a:pt x="924" y="424"/>
                    </a:lnTo>
                    <a:lnTo>
                      <a:pt x="1425" y="501"/>
                    </a:lnTo>
                    <a:lnTo>
                      <a:pt x="1694" y="501"/>
                    </a:lnTo>
                    <a:lnTo>
                      <a:pt x="1925" y="463"/>
                    </a:lnTo>
                    <a:lnTo>
                      <a:pt x="1886" y="424"/>
                    </a:lnTo>
                    <a:lnTo>
                      <a:pt x="1425" y="424"/>
                    </a:lnTo>
                    <a:lnTo>
                      <a:pt x="924" y="347"/>
                    </a:lnTo>
                    <a:lnTo>
                      <a:pt x="462" y="193"/>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95" name="Google Shape;1546;p36">
              <a:extLst>
                <a:ext uri="{FF2B5EF4-FFF2-40B4-BE49-F238E27FC236}">
                  <a16:creationId xmlns:a16="http://schemas.microsoft.com/office/drawing/2014/main" id="{C5E8D1C0-6C3A-6BA3-9C7E-4CA48EF0BD92}"/>
                </a:ext>
              </a:extLst>
            </p:cNvPr>
            <p:cNvGrpSpPr/>
            <p:nvPr/>
          </p:nvGrpSpPr>
          <p:grpSpPr>
            <a:xfrm>
              <a:off x="7856211" y="2747537"/>
              <a:ext cx="1363998" cy="1307030"/>
              <a:chOff x="7790686" y="2857512"/>
              <a:chExt cx="1363998" cy="1307030"/>
            </a:xfrm>
          </p:grpSpPr>
          <p:sp>
            <p:nvSpPr>
              <p:cNvPr id="296" name="Google Shape;1547;p36">
                <a:extLst>
                  <a:ext uri="{FF2B5EF4-FFF2-40B4-BE49-F238E27FC236}">
                    <a16:creationId xmlns:a16="http://schemas.microsoft.com/office/drawing/2014/main" id="{FCF4A2B5-65A3-9214-1295-9D43A3DEDD5C}"/>
                  </a:ext>
                </a:extLst>
              </p:cNvPr>
              <p:cNvSpPr/>
              <p:nvPr/>
            </p:nvSpPr>
            <p:spPr>
              <a:xfrm rot="-9390104">
                <a:off x="7937757" y="3030978"/>
                <a:ext cx="1069856" cy="960097"/>
              </a:xfrm>
              <a:custGeom>
                <a:avLst/>
                <a:gdLst/>
                <a:ahLst/>
                <a:cxnLst/>
                <a:rect l="l" t="t" r="r" b="b"/>
                <a:pathLst>
                  <a:path w="27406" h="24673" extrusionOk="0">
                    <a:moveTo>
                      <a:pt x="19477" y="8238"/>
                    </a:moveTo>
                    <a:lnTo>
                      <a:pt x="19746" y="8276"/>
                    </a:lnTo>
                    <a:lnTo>
                      <a:pt x="20054" y="8353"/>
                    </a:lnTo>
                    <a:lnTo>
                      <a:pt x="20324" y="8469"/>
                    </a:lnTo>
                    <a:lnTo>
                      <a:pt x="20555" y="8584"/>
                    </a:lnTo>
                    <a:lnTo>
                      <a:pt x="20824" y="8738"/>
                    </a:lnTo>
                    <a:lnTo>
                      <a:pt x="21055" y="8892"/>
                    </a:lnTo>
                    <a:lnTo>
                      <a:pt x="21247" y="9085"/>
                    </a:lnTo>
                    <a:lnTo>
                      <a:pt x="21440" y="9277"/>
                    </a:lnTo>
                    <a:lnTo>
                      <a:pt x="21594" y="9508"/>
                    </a:lnTo>
                    <a:lnTo>
                      <a:pt x="21748" y="9777"/>
                    </a:lnTo>
                    <a:lnTo>
                      <a:pt x="21863" y="10008"/>
                    </a:lnTo>
                    <a:lnTo>
                      <a:pt x="21979" y="10278"/>
                    </a:lnTo>
                    <a:lnTo>
                      <a:pt x="22056" y="10586"/>
                    </a:lnTo>
                    <a:lnTo>
                      <a:pt x="22094" y="10855"/>
                    </a:lnTo>
                    <a:lnTo>
                      <a:pt x="22094" y="11163"/>
                    </a:lnTo>
                    <a:lnTo>
                      <a:pt x="22094" y="11471"/>
                    </a:lnTo>
                    <a:lnTo>
                      <a:pt x="22056" y="11779"/>
                    </a:lnTo>
                    <a:lnTo>
                      <a:pt x="21979" y="12048"/>
                    </a:lnTo>
                    <a:lnTo>
                      <a:pt x="21863" y="12318"/>
                    </a:lnTo>
                    <a:lnTo>
                      <a:pt x="21748" y="12587"/>
                    </a:lnTo>
                    <a:lnTo>
                      <a:pt x="21594" y="12818"/>
                    </a:lnTo>
                    <a:lnTo>
                      <a:pt x="21440" y="13049"/>
                    </a:lnTo>
                    <a:lnTo>
                      <a:pt x="21247" y="13280"/>
                    </a:lnTo>
                    <a:lnTo>
                      <a:pt x="21055" y="13434"/>
                    </a:lnTo>
                    <a:lnTo>
                      <a:pt x="20824" y="13626"/>
                    </a:lnTo>
                    <a:lnTo>
                      <a:pt x="20555" y="13780"/>
                    </a:lnTo>
                    <a:lnTo>
                      <a:pt x="20324" y="13896"/>
                    </a:lnTo>
                    <a:lnTo>
                      <a:pt x="20054" y="14011"/>
                    </a:lnTo>
                    <a:lnTo>
                      <a:pt x="19746" y="14050"/>
                    </a:lnTo>
                    <a:lnTo>
                      <a:pt x="19477" y="14127"/>
                    </a:lnTo>
                    <a:lnTo>
                      <a:pt x="18861" y="14127"/>
                    </a:lnTo>
                    <a:lnTo>
                      <a:pt x="18553" y="14050"/>
                    </a:lnTo>
                    <a:lnTo>
                      <a:pt x="18284" y="14011"/>
                    </a:lnTo>
                    <a:lnTo>
                      <a:pt x="18014" y="13896"/>
                    </a:lnTo>
                    <a:lnTo>
                      <a:pt x="17745" y="13780"/>
                    </a:lnTo>
                    <a:lnTo>
                      <a:pt x="17514" y="13626"/>
                    </a:lnTo>
                    <a:lnTo>
                      <a:pt x="17283" y="13434"/>
                    </a:lnTo>
                    <a:lnTo>
                      <a:pt x="17091" y="13280"/>
                    </a:lnTo>
                    <a:lnTo>
                      <a:pt x="16898" y="13049"/>
                    </a:lnTo>
                    <a:lnTo>
                      <a:pt x="16706" y="12818"/>
                    </a:lnTo>
                    <a:lnTo>
                      <a:pt x="16552" y="12587"/>
                    </a:lnTo>
                    <a:lnTo>
                      <a:pt x="16436" y="12318"/>
                    </a:lnTo>
                    <a:lnTo>
                      <a:pt x="16359" y="12048"/>
                    </a:lnTo>
                    <a:lnTo>
                      <a:pt x="16282" y="11779"/>
                    </a:lnTo>
                    <a:lnTo>
                      <a:pt x="16205" y="11471"/>
                    </a:lnTo>
                    <a:lnTo>
                      <a:pt x="16205" y="11163"/>
                    </a:lnTo>
                    <a:lnTo>
                      <a:pt x="16205" y="10855"/>
                    </a:lnTo>
                    <a:lnTo>
                      <a:pt x="16282" y="10586"/>
                    </a:lnTo>
                    <a:lnTo>
                      <a:pt x="16359" y="10278"/>
                    </a:lnTo>
                    <a:lnTo>
                      <a:pt x="16436" y="10008"/>
                    </a:lnTo>
                    <a:lnTo>
                      <a:pt x="16552" y="9777"/>
                    </a:lnTo>
                    <a:lnTo>
                      <a:pt x="16706" y="9508"/>
                    </a:lnTo>
                    <a:lnTo>
                      <a:pt x="16898" y="9277"/>
                    </a:lnTo>
                    <a:lnTo>
                      <a:pt x="17091" y="9085"/>
                    </a:lnTo>
                    <a:lnTo>
                      <a:pt x="17283" y="8892"/>
                    </a:lnTo>
                    <a:lnTo>
                      <a:pt x="17514" y="8738"/>
                    </a:lnTo>
                    <a:lnTo>
                      <a:pt x="17745" y="8584"/>
                    </a:lnTo>
                    <a:lnTo>
                      <a:pt x="18014" y="8469"/>
                    </a:lnTo>
                    <a:lnTo>
                      <a:pt x="18284" y="8353"/>
                    </a:lnTo>
                    <a:lnTo>
                      <a:pt x="18553" y="8276"/>
                    </a:lnTo>
                    <a:lnTo>
                      <a:pt x="18861" y="8238"/>
                    </a:lnTo>
                    <a:close/>
                    <a:moveTo>
                      <a:pt x="6352" y="1"/>
                    </a:moveTo>
                    <a:lnTo>
                      <a:pt x="6044" y="39"/>
                    </a:lnTo>
                    <a:lnTo>
                      <a:pt x="5697" y="78"/>
                    </a:lnTo>
                    <a:lnTo>
                      <a:pt x="5351" y="155"/>
                    </a:lnTo>
                    <a:lnTo>
                      <a:pt x="5005" y="309"/>
                    </a:lnTo>
                    <a:lnTo>
                      <a:pt x="4658" y="463"/>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lnTo>
                      <a:pt x="18322" y="4928"/>
                    </a:lnTo>
                    <a:lnTo>
                      <a:pt x="15358" y="4928"/>
                    </a:lnTo>
                    <a:lnTo>
                      <a:pt x="14550" y="4889"/>
                    </a:lnTo>
                    <a:lnTo>
                      <a:pt x="14204" y="4851"/>
                    </a:lnTo>
                    <a:lnTo>
                      <a:pt x="13896" y="4774"/>
                    </a:lnTo>
                    <a:lnTo>
                      <a:pt x="13549" y="4697"/>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97" name="Google Shape;1548;p36">
                <a:extLst>
                  <a:ext uri="{FF2B5EF4-FFF2-40B4-BE49-F238E27FC236}">
                    <a16:creationId xmlns:a16="http://schemas.microsoft.com/office/drawing/2014/main" id="{06E8DB65-1A44-30AD-90B9-EB7C7B607405}"/>
                  </a:ext>
                </a:extLst>
              </p:cNvPr>
              <p:cNvGrpSpPr/>
              <p:nvPr/>
            </p:nvGrpSpPr>
            <p:grpSpPr>
              <a:xfrm rot="-9391090">
                <a:off x="7939472" y="3030986"/>
                <a:ext cx="1066435" cy="960088"/>
                <a:chOff x="436325" y="4204625"/>
                <a:chExt cx="685150" cy="616825"/>
              </a:xfrm>
            </p:grpSpPr>
            <p:sp>
              <p:nvSpPr>
                <p:cNvPr id="298" name="Google Shape;1549;p36">
                  <a:extLst>
                    <a:ext uri="{FF2B5EF4-FFF2-40B4-BE49-F238E27FC236}">
                      <a16:creationId xmlns:a16="http://schemas.microsoft.com/office/drawing/2014/main" id="{05432793-7125-1055-CA51-51C23D167327}"/>
                    </a:ext>
                  </a:extLst>
                </p:cNvPr>
                <p:cNvSpPr/>
                <p:nvPr/>
              </p:nvSpPr>
              <p:spPr>
                <a:xfrm>
                  <a:off x="436325" y="4204625"/>
                  <a:ext cx="685150" cy="616825"/>
                </a:xfrm>
                <a:custGeom>
                  <a:avLst/>
                  <a:gdLst/>
                  <a:ahLst/>
                  <a:cxnLst/>
                  <a:rect l="l" t="t" r="r" b="b"/>
                  <a:pathLst>
                    <a:path w="27406" h="24673" extrusionOk="0">
                      <a:moveTo>
                        <a:pt x="19477" y="8238"/>
                      </a:moveTo>
                      <a:lnTo>
                        <a:pt x="19746" y="8276"/>
                      </a:lnTo>
                      <a:lnTo>
                        <a:pt x="20054" y="8353"/>
                      </a:lnTo>
                      <a:lnTo>
                        <a:pt x="20324" y="8469"/>
                      </a:lnTo>
                      <a:lnTo>
                        <a:pt x="20555" y="8584"/>
                      </a:lnTo>
                      <a:lnTo>
                        <a:pt x="20824" y="8738"/>
                      </a:lnTo>
                      <a:lnTo>
                        <a:pt x="21055" y="8892"/>
                      </a:lnTo>
                      <a:lnTo>
                        <a:pt x="21247" y="9085"/>
                      </a:lnTo>
                      <a:lnTo>
                        <a:pt x="21440" y="9277"/>
                      </a:lnTo>
                      <a:lnTo>
                        <a:pt x="21594" y="9508"/>
                      </a:lnTo>
                      <a:lnTo>
                        <a:pt x="21748" y="9777"/>
                      </a:lnTo>
                      <a:lnTo>
                        <a:pt x="21863" y="10008"/>
                      </a:lnTo>
                      <a:lnTo>
                        <a:pt x="21979" y="10278"/>
                      </a:lnTo>
                      <a:lnTo>
                        <a:pt x="22056" y="10586"/>
                      </a:lnTo>
                      <a:lnTo>
                        <a:pt x="22094" y="10855"/>
                      </a:lnTo>
                      <a:lnTo>
                        <a:pt x="22094" y="11163"/>
                      </a:lnTo>
                      <a:lnTo>
                        <a:pt x="22094" y="11471"/>
                      </a:lnTo>
                      <a:lnTo>
                        <a:pt x="22056" y="11779"/>
                      </a:lnTo>
                      <a:lnTo>
                        <a:pt x="21979" y="12048"/>
                      </a:lnTo>
                      <a:lnTo>
                        <a:pt x="21863" y="12318"/>
                      </a:lnTo>
                      <a:lnTo>
                        <a:pt x="21748" y="12587"/>
                      </a:lnTo>
                      <a:lnTo>
                        <a:pt x="21594" y="12818"/>
                      </a:lnTo>
                      <a:lnTo>
                        <a:pt x="21440" y="13049"/>
                      </a:lnTo>
                      <a:lnTo>
                        <a:pt x="21247" y="13280"/>
                      </a:lnTo>
                      <a:lnTo>
                        <a:pt x="21055" y="13434"/>
                      </a:lnTo>
                      <a:lnTo>
                        <a:pt x="20824" y="13626"/>
                      </a:lnTo>
                      <a:lnTo>
                        <a:pt x="20555" y="13780"/>
                      </a:lnTo>
                      <a:lnTo>
                        <a:pt x="20324" y="13896"/>
                      </a:lnTo>
                      <a:lnTo>
                        <a:pt x="20054" y="14011"/>
                      </a:lnTo>
                      <a:lnTo>
                        <a:pt x="19746" y="14050"/>
                      </a:lnTo>
                      <a:lnTo>
                        <a:pt x="19477" y="14127"/>
                      </a:lnTo>
                      <a:lnTo>
                        <a:pt x="18861" y="14127"/>
                      </a:lnTo>
                      <a:lnTo>
                        <a:pt x="18553" y="14050"/>
                      </a:lnTo>
                      <a:lnTo>
                        <a:pt x="18284" y="14011"/>
                      </a:lnTo>
                      <a:lnTo>
                        <a:pt x="18014" y="13896"/>
                      </a:lnTo>
                      <a:lnTo>
                        <a:pt x="17745" y="13780"/>
                      </a:lnTo>
                      <a:lnTo>
                        <a:pt x="17514" y="13626"/>
                      </a:lnTo>
                      <a:lnTo>
                        <a:pt x="17283" y="13434"/>
                      </a:lnTo>
                      <a:lnTo>
                        <a:pt x="17091" y="13280"/>
                      </a:lnTo>
                      <a:lnTo>
                        <a:pt x="16898" y="13049"/>
                      </a:lnTo>
                      <a:lnTo>
                        <a:pt x="16706" y="12818"/>
                      </a:lnTo>
                      <a:lnTo>
                        <a:pt x="16552" y="12587"/>
                      </a:lnTo>
                      <a:lnTo>
                        <a:pt x="16436" y="12318"/>
                      </a:lnTo>
                      <a:lnTo>
                        <a:pt x="16359" y="12048"/>
                      </a:lnTo>
                      <a:lnTo>
                        <a:pt x="16282" y="11779"/>
                      </a:lnTo>
                      <a:lnTo>
                        <a:pt x="16205" y="11471"/>
                      </a:lnTo>
                      <a:lnTo>
                        <a:pt x="16205" y="11163"/>
                      </a:lnTo>
                      <a:lnTo>
                        <a:pt x="16205" y="10855"/>
                      </a:lnTo>
                      <a:lnTo>
                        <a:pt x="16282" y="10586"/>
                      </a:lnTo>
                      <a:lnTo>
                        <a:pt x="16359" y="10278"/>
                      </a:lnTo>
                      <a:lnTo>
                        <a:pt x="16436" y="10008"/>
                      </a:lnTo>
                      <a:lnTo>
                        <a:pt x="16552" y="9777"/>
                      </a:lnTo>
                      <a:lnTo>
                        <a:pt x="16706" y="9508"/>
                      </a:lnTo>
                      <a:lnTo>
                        <a:pt x="16898" y="9277"/>
                      </a:lnTo>
                      <a:lnTo>
                        <a:pt x="17091" y="9085"/>
                      </a:lnTo>
                      <a:lnTo>
                        <a:pt x="17283" y="8892"/>
                      </a:lnTo>
                      <a:lnTo>
                        <a:pt x="17514" y="8738"/>
                      </a:lnTo>
                      <a:lnTo>
                        <a:pt x="17745" y="8584"/>
                      </a:lnTo>
                      <a:lnTo>
                        <a:pt x="18014" y="8469"/>
                      </a:lnTo>
                      <a:lnTo>
                        <a:pt x="18284" y="8353"/>
                      </a:lnTo>
                      <a:lnTo>
                        <a:pt x="18553" y="8276"/>
                      </a:lnTo>
                      <a:lnTo>
                        <a:pt x="18861" y="8238"/>
                      </a:lnTo>
                      <a:close/>
                      <a:moveTo>
                        <a:pt x="6352" y="1"/>
                      </a:moveTo>
                      <a:lnTo>
                        <a:pt x="6044" y="39"/>
                      </a:lnTo>
                      <a:lnTo>
                        <a:pt x="5697" y="78"/>
                      </a:lnTo>
                      <a:lnTo>
                        <a:pt x="5351" y="155"/>
                      </a:lnTo>
                      <a:lnTo>
                        <a:pt x="5005" y="309"/>
                      </a:lnTo>
                      <a:lnTo>
                        <a:pt x="4658" y="463"/>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lnTo>
                        <a:pt x="18322" y="4928"/>
                      </a:lnTo>
                      <a:lnTo>
                        <a:pt x="15358" y="4928"/>
                      </a:lnTo>
                      <a:lnTo>
                        <a:pt x="14550" y="4889"/>
                      </a:lnTo>
                      <a:lnTo>
                        <a:pt x="14204" y="4851"/>
                      </a:lnTo>
                      <a:lnTo>
                        <a:pt x="13896" y="4774"/>
                      </a:lnTo>
                      <a:lnTo>
                        <a:pt x="13549" y="4697"/>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550;p36">
                  <a:extLst>
                    <a:ext uri="{FF2B5EF4-FFF2-40B4-BE49-F238E27FC236}">
                      <a16:creationId xmlns:a16="http://schemas.microsoft.com/office/drawing/2014/main" id="{02C2444F-71D8-2D03-5EE3-F68E076B2BC0}"/>
                    </a:ext>
                  </a:extLst>
                </p:cNvPr>
                <p:cNvSpPr/>
                <p:nvPr/>
              </p:nvSpPr>
              <p:spPr>
                <a:xfrm>
                  <a:off x="436325" y="4204625"/>
                  <a:ext cx="685150" cy="616825"/>
                </a:xfrm>
                <a:custGeom>
                  <a:avLst/>
                  <a:gdLst/>
                  <a:ahLst/>
                  <a:cxnLst/>
                  <a:rect l="l" t="t" r="r" b="b"/>
                  <a:pathLst>
                    <a:path w="27406" h="24673" fill="none" extrusionOk="0">
                      <a:moveTo>
                        <a:pt x="21017" y="5005"/>
                      </a:moveTo>
                      <a:lnTo>
                        <a:pt x="21017" y="5005"/>
                      </a:lnTo>
                      <a:lnTo>
                        <a:pt x="18322" y="4928"/>
                      </a:lnTo>
                      <a:lnTo>
                        <a:pt x="16475" y="4928"/>
                      </a:lnTo>
                      <a:lnTo>
                        <a:pt x="16475" y="4928"/>
                      </a:lnTo>
                      <a:lnTo>
                        <a:pt x="15358" y="4928"/>
                      </a:lnTo>
                      <a:lnTo>
                        <a:pt x="14550" y="4889"/>
                      </a:lnTo>
                      <a:lnTo>
                        <a:pt x="14204" y="4851"/>
                      </a:lnTo>
                      <a:lnTo>
                        <a:pt x="13896" y="4774"/>
                      </a:lnTo>
                      <a:lnTo>
                        <a:pt x="13549" y="4697"/>
                      </a:lnTo>
                      <a:lnTo>
                        <a:pt x="13242" y="4581"/>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lnTo>
                        <a:pt x="6044" y="39"/>
                      </a:lnTo>
                      <a:lnTo>
                        <a:pt x="5697" y="78"/>
                      </a:lnTo>
                      <a:lnTo>
                        <a:pt x="5351" y="155"/>
                      </a:lnTo>
                      <a:lnTo>
                        <a:pt x="5005" y="309"/>
                      </a:lnTo>
                      <a:lnTo>
                        <a:pt x="4658" y="463"/>
                      </a:lnTo>
                      <a:lnTo>
                        <a:pt x="4273" y="655"/>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551;p36">
                  <a:extLst>
                    <a:ext uri="{FF2B5EF4-FFF2-40B4-BE49-F238E27FC236}">
                      <a16:creationId xmlns:a16="http://schemas.microsoft.com/office/drawing/2014/main" id="{0C4E13CD-07A0-6DBD-AF85-CA87DE43B572}"/>
                    </a:ext>
                  </a:extLst>
                </p:cNvPr>
                <p:cNvSpPr/>
                <p:nvPr/>
              </p:nvSpPr>
              <p:spPr>
                <a:xfrm>
                  <a:off x="841450" y="4410550"/>
                  <a:ext cx="147250" cy="147250"/>
                </a:xfrm>
                <a:custGeom>
                  <a:avLst/>
                  <a:gdLst/>
                  <a:ahLst/>
                  <a:cxnLst/>
                  <a:rect l="l" t="t" r="r" b="b"/>
                  <a:pathLst>
                    <a:path w="5890" h="5890" fill="none" extrusionOk="0">
                      <a:moveTo>
                        <a:pt x="2964" y="5890"/>
                      </a:moveTo>
                      <a:lnTo>
                        <a:pt x="2964" y="5890"/>
                      </a:lnTo>
                      <a:lnTo>
                        <a:pt x="2656" y="5890"/>
                      </a:lnTo>
                      <a:lnTo>
                        <a:pt x="2348" y="5813"/>
                      </a:lnTo>
                      <a:lnTo>
                        <a:pt x="2079" y="5774"/>
                      </a:lnTo>
                      <a:lnTo>
                        <a:pt x="1809" y="5659"/>
                      </a:lnTo>
                      <a:lnTo>
                        <a:pt x="1540" y="5543"/>
                      </a:lnTo>
                      <a:lnTo>
                        <a:pt x="1309" y="5389"/>
                      </a:lnTo>
                      <a:lnTo>
                        <a:pt x="1078" y="5197"/>
                      </a:lnTo>
                      <a:lnTo>
                        <a:pt x="886" y="5043"/>
                      </a:lnTo>
                      <a:lnTo>
                        <a:pt x="693" y="4812"/>
                      </a:lnTo>
                      <a:lnTo>
                        <a:pt x="501" y="4581"/>
                      </a:lnTo>
                      <a:lnTo>
                        <a:pt x="347" y="4350"/>
                      </a:lnTo>
                      <a:lnTo>
                        <a:pt x="231" y="4081"/>
                      </a:lnTo>
                      <a:lnTo>
                        <a:pt x="154" y="3811"/>
                      </a:lnTo>
                      <a:lnTo>
                        <a:pt x="77" y="3542"/>
                      </a:lnTo>
                      <a:lnTo>
                        <a:pt x="0" y="3234"/>
                      </a:lnTo>
                      <a:lnTo>
                        <a:pt x="0" y="2926"/>
                      </a:lnTo>
                      <a:lnTo>
                        <a:pt x="0" y="2926"/>
                      </a:lnTo>
                      <a:lnTo>
                        <a:pt x="0" y="2618"/>
                      </a:lnTo>
                      <a:lnTo>
                        <a:pt x="77" y="2349"/>
                      </a:lnTo>
                      <a:lnTo>
                        <a:pt x="154" y="2041"/>
                      </a:lnTo>
                      <a:lnTo>
                        <a:pt x="231" y="1771"/>
                      </a:lnTo>
                      <a:lnTo>
                        <a:pt x="347" y="1540"/>
                      </a:lnTo>
                      <a:lnTo>
                        <a:pt x="501" y="1271"/>
                      </a:lnTo>
                      <a:lnTo>
                        <a:pt x="693" y="1040"/>
                      </a:lnTo>
                      <a:lnTo>
                        <a:pt x="886" y="848"/>
                      </a:lnTo>
                      <a:lnTo>
                        <a:pt x="1078" y="655"/>
                      </a:lnTo>
                      <a:lnTo>
                        <a:pt x="1309" y="501"/>
                      </a:lnTo>
                      <a:lnTo>
                        <a:pt x="1540" y="347"/>
                      </a:lnTo>
                      <a:lnTo>
                        <a:pt x="1809" y="232"/>
                      </a:lnTo>
                      <a:lnTo>
                        <a:pt x="2079" y="116"/>
                      </a:lnTo>
                      <a:lnTo>
                        <a:pt x="2348" y="39"/>
                      </a:lnTo>
                      <a:lnTo>
                        <a:pt x="2656" y="1"/>
                      </a:lnTo>
                      <a:lnTo>
                        <a:pt x="2964" y="1"/>
                      </a:lnTo>
                      <a:lnTo>
                        <a:pt x="2964" y="1"/>
                      </a:lnTo>
                      <a:lnTo>
                        <a:pt x="3272" y="1"/>
                      </a:lnTo>
                      <a:lnTo>
                        <a:pt x="3541" y="39"/>
                      </a:lnTo>
                      <a:lnTo>
                        <a:pt x="3849" y="116"/>
                      </a:lnTo>
                      <a:lnTo>
                        <a:pt x="4119" y="232"/>
                      </a:lnTo>
                      <a:lnTo>
                        <a:pt x="4350" y="347"/>
                      </a:lnTo>
                      <a:lnTo>
                        <a:pt x="4619" y="501"/>
                      </a:lnTo>
                      <a:lnTo>
                        <a:pt x="4850" y="655"/>
                      </a:lnTo>
                      <a:lnTo>
                        <a:pt x="5042" y="848"/>
                      </a:lnTo>
                      <a:lnTo>
                        <a:pt x="5235" y="1040"/>
                      </a:lnTo>
                      <a:lnTo>
                        <a:pt x="5389" y="1271"/>
                      </a:lnTo>
                      <a:lnTo>
                        <a:pt x="5543" y="1540"/>
                      </a:lnTo>
                      <a:lnTo>
                        <a:pt x="5658" y="1771"/>
                      </a:lnTo>
                      <a:lnTo>
                        <a:pt x="5774" y="2041"/>
                      </a:lnTo>
                      <a:lnTo>
                        <a:pt x="5851" y="2349"/>
                      </a:lnTo>
                      <a:lnTo>
                        <a:pt x="5889" y="2618"/>
                      </a:lnTo>
                      <a:lnTo>
                        <a:pt x="5889" y="2926"/>
                      </a:lnTo>
                      <a:lnTo>
                        <a:pt x="5889" y="2926"/>
                      </a:lnTo>
                      <a:lnTo>
                        <a:pt x="5889" y="3234"/>
                      </a:lnTo>
                      <a:lnTo>
                        <a:pt x="5851" y="3542"/>
                      </a:lnTo>
                      <a:lnTo>
                        <a:pt x="5774" y="3811"/>
                      </a:lnTo>
                      <a:lnTo>
                        <a:pt x="5658" y="4081"/>
                      </a:lnTo>
                      <a:lnTo>
                        <a:pt x="5543" y="4350"/>
                      </a:lnTo>
                      <a:lnTo>
                        <a:pt x="5389" y="4581"/>
                      </a:lnTo>
                      <a:lnTo>
                        <a:pt x="5235" y="4812"/>
                      </a:lnTo>
                      <a:lnTo>
                        <a:pt x="5042" y="5043"/>
                      </a:lnTo>
                      <a:lnTo>
                        <a:pt x="4850" y="5197"/>
                      </a:lnTo>
                      <a:lnTo>
                        <a:pt x="4619" y="5389"/>
                      </a:lnTo>
                      <a:lnTo>
                        <a:pt x="4350" y="5543"/>
                      </a:lnTo>
                      <a:lnTo>
                        <a:pt x="4119" y="5659"/>
                      </a:lnTo>
                      <a:lnTo>
                        <a:pt x="3849" y="5774"/>
                      </a:lnTo>
                      <a:lnTo>
                        <a:pt x="3541" y="5813"/>
                      </a:lnTo>
                      <a:lnTo>
                        <a:pt x="3272" y="5890"/>
                      </a:lnTo>
                      <a:lnTo>
                        <a:pt x="2964" y="589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552;p36">
                  <a:extLst>
                    <a:ext uri="{FF2B5EF4-FFF2-40B4-BE49-F238E27FC236}">
                      <a16:creationId xmlns:a16="http://schemas.microsoft.com/office/drawing/2014/main" id="{BD2B7765-588D-B07D-2397-79368E65E454}"/>
                    </a:ext>
                  </a:extLst>
                </p:cNvPr>
                <p:cNvSpPr/>
                <p:nvPr/>
              </p:nvSpPr>
              <p:spPr>
                <a:xfrm>
                  <a:off x="785625" y="4665550"/>
                  <a:ext cx="111650" cy="95300"/>
                </a:xfrm>
                <a:custGeom>
                  <a:avLst/>
                  <a:gdLst/>
                  <a:ahLst/>
                  <a:cxnLst/>
                  <a:rect l="l" t="t" r="r" b="b"/>
                  <a:pathLst>
                    <a:path w="4466" h="3812" extrusionOk="0">
                      <a:moveTo>
                        <a:pt x="3196" y="1"/>
                      </a:moveTo>
                      <a:lnTo>
                        <a:pt x="3003" y="39"/>
                      </a:lnTo>
                      <a:lnTo>
                        <a:pt x="2772" y="116"/>
                      </a:lnTo>
                      <a:lnTo>
                        <a:pt x="2387" y="270"/>
                      </a:lnTo>
                      <a:lnTo>
                        <a:pt x="2041" y="463"/>
                      </a:lnTo>
                      <a:lnTo>
                        <a:pt x="1733" y="693"/>
                      </a:lnTo>
                      <a:lnTo>
                        <a:pt x="1540" y="539"/>
                      </a:lnTo>
                      <a:lnTo>
                        <a:pt x="1348" y="424"/>
                      </a:lnTo>
                      <a:lnTo>
                        <a:pt x="1117" y="309"/>
                      </a:lnTo>
                      <a:lnTo>
                        <a:pt x="848" y="232"/>
                      </a:lnTo>
                      <a:lnTo>
                        <a:pt x="578" y="232"/>
                      </a:lnTo>
                      <a:lnTo>
                        <a:pt x="463" y="309"/>
                      </a:lnTo>
                      <a:lnTo>
                        <a:pt x="309" y="386"/>
                      </a:lnTo>
                      <a:lnTo>
                        <a:pt x="232" y="501"/>
                      </a:lnTo>
                      <a:lnTo>
                        <a:pt x="116" y="693"/>
                      </a:lnTo>
                      <a:lnTo>
                        <a:pt x="39" y="847"/>
                      </a:lnTo>
                      <a:lnTo>
                        <a:pt x="1" y="1040"/>
                      </a:lnTo>
                      <a:lnTo>
                        <a:pt x="1" y="1155"/>
                      </a:lnTo>
                      <a:lnTo>
                        <a:pt x="1" y="1309"/>
                      </a:lnTo>
                      <a:lnTo>
                        <a:pt x="78" y="1502"/>
                      </a:lnTo>
                      <a:lnTo>
                        <a:pt x="193" y="1656"/>
                      </a:lnTo>
                      <a:lnTo>
                        <a:pt x="347" y="1733"/>
                      </a:lnTo>
                      <a:lnTo>
                        <a:pt x="501" y="1810"/>
                      </a:lnTo>
                      <a:lnTo>
                        <a:pt x="655" y="1848"/>
                      </a:lnTo>
                      <a:lnTo>
                        <a:pt x="578" y="2041"/>
                      </a:lnTo>
                      <a:lnTo>
                        <a:pt x="463" y="2233"/>
                      </a:lnTo>
                      <a:lnTo>
                        <a:pt x="424" y="2502"/>
                      </a:lnTo>
                      <a:lnTo>
                        <a:pt x="386" y="2810"/>
                      </a:lnTo>
                      <a:lnTo>
                        <a:pt x="386" y="2964"/>
                      </a:lnTo>
                      <a:lnTo>
                        <a:pt x="424" y="3080"/>
                      </a:lnTo>
                      <a:lnTo>
                        <a:pt x="501" y="3234"/>
                      </a:lnTo>
                      <a:lnTo>
                        <a:pt x="578" y="3388"/>
                      </a:lnTo>
                      <a:lnTo>
                        <a:pt x="694" y="3503"/>
                      </a:lnTo>
                      <a:lnTo>
                        <a:pt x="886" y="3619"/>
                      </a:lnTo>
                      <a:lnTo>
                        <a:pt x="1040" y="3734"/>
                      </a:lnTo>
                      <a:lnTo>
                        <a:pt x="1233" y="3811"/>
                      </a:lnTo>
                      <a:lnTo>
                        <a:pt x="1579" y="3811"/>
                      </a:lnTo>
                      <a:lnTo>
                        <a:pt x="1887" y="3773"/>
                      </a:lnTo>
                      <a:lnTo>
                        <a:pt x="2195" y="3619"/>
                      </a:lnTo>
                      <a:lnTo>
                        <a:pt x="2426" y="3465"/>
                      </a:lnTo>
                      <a:lnTo>
                        <a:pt x="2618" y="3311"/>
                      </a:lnTo>
                      <a:lnTo>
                        <a:pt x="2811" y="3157"/>
                      </a:lnTo>
                      <a:lnTo>
                        <a:pt x="2965" y="3234"/>
                      </a:lnTo>
                      <a:lnTo>
                        <a:pt x="3119" y="3349"/>
                      </a:lnTo>
                      <a:lnTo>
                        <a:pt x="3349" y="3426"/>
                      </a:lnTo>
                      <a:lnTo>
                        <a:pt x="3580" y="3465"/>
                      </a:lnTo>
                      <a:lnTo>
                        <a:pt x="3850" y="3426"/>
                      </a:lnTo>
                      <a:lnTo>
                        <a:pt x="3965" y="3426"/>
                      </a:lnTo>
                      <a:lnTo>
                        <a:pt x="4081" y="3349"/>
                      </a:lnTo>
                      <a:lnTo>
                        <a:pt x="4196" y="3272"/>
                      </a:lnTo>
                      <a:lnTo>
                        <a:pt x="4312" y="3157"/>
                      </a:lnTo>
                      <a:lnTo>
                        <a:pt x="4389" y="3041"/>
                      </a:lnTo>
                      <a:lnTo>
                        <a:pt x="4466" y="2887"/>
                      </a:lnTo>
                      <a:lnTo>
                        <a:pt x="4466" y="2772"/>
                      </a:lnTo>
                      <a:lnTo>
                        <a:pt x="4466" y="2618"/>
                      </a:lnTo>
                      <a:lnTo>
                        <a:pt x="4427" y="2349"/>
                      </a:lnTo>
                      <a:lnTo>
                        <a:pt x="4350" y="2118"/>
                      </a:lnTo>
                      <a:lnTo>
                        <a:pt x="4196" y="1887"/>
                      </a:lnTo>
                      <a:lnTo>
                        <a:pt x="4081" y="1733"/>
                      </a:lnTo>
                      <a:lnTo>
                        <a:pt x="3965" y="1579"/>
                      </a:lnTo>
                      <a:lnTo>
                        <a:pt x="4081" y="1617"/>
                      </a:lnTo>
                      <a:lnTo>
                        <a:pt x="4196" y="1617"/>
                      </a:lnTo>
                      <a:lnTo>
                        <a:pt x="4312" y="1579"/>
                      </a:lnTo>
                      <a:lnTo>
                        <a:pt x="4389" y="1463"/>
                      </a:lnTo>
                      <a:lnTo>
                        <a:pt x="4466" y="1309"/>
                      </a:lnTo>
                      <a:lnTo>
                        <a:pt x="4427" y="1040"/>
                      </a:lnTo>
                      <a:lnTo>
                        <a:pt x="4312" y="693"/>
                      </a:lnTo>
                      <a:lnTo>
                        <a:pt x="4158" y="424"/>
                      </a:lnTo>
                      <a:lnTo>
                        <a:pt x="4004" y="232"/>
                      </a:lnTo>
                      <a:lnTo>
                        <a:pt x="3811" y="116"/>
                      </a:lnTo>
                      <a:lnTo>
                        <a:pt x="3619" y="39"/>
                      </a:lnTo>
                      <a:lnTo>
                        <a:pt x="3426"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553;p36">
                  <a:extLst>
                    <a:ext uri="{FF2B5EF4-FFF2-40B4-BE49-F238E27FC236}">
                      <a16:creationId xmlns:a16="http://schemas.microsoft.com/office/drawing/2014/main" id="{F3944DFE-C483-6319-9F8A-27C5C011E386}"/>
                    </a:ext>
                  </a:extLst>
                </p:cNvPr>
                <p:cNvSpPr/>
                <p:nvPr/>
              </p:nvSpPr>
              <p:spPr>
                <a:xfrm>
                  <a:off x="785625" y="4665550"/>
                  <a:ext cx="111650" cy="95300"/>
                </a:xfrm>
                <a:custGeom>
                  <a:avLst/>
                  <a:gdLst/>
                  <a:ahLst/>
                  <a:cxnLst/>
                  <a:rect l="l" t="t" r="r" b="b"/>
                  <a:pathLst>
                    <a:path w="4466" h="3812" fill="none" extrusionOk="0">
                      <a:moveTo>
                        <a:pt x="4312" y="693"/>
                      </a:moveTo>
                      <a:lnTo>
                        <a:pt x="4312" y="693"/>
                      </a:lnTo>
                      <a:lnTo>
                        <a:pt x="4158" y="424"/>
                      </a:lnTo>
                      <a:lnTo>
                        <a:pt x="4004" y="232"/>
                      </a:lnTo>
                      <a:lnTo>
                        <a:pt x="3811" y="116"/>
                      </a:lnTo>
                      <a:lnTo>
                        <a:pt x="3619" y="39"/>
                      </a:lnTo>
                      <a:lnTo>
                        <a:pt x="3426" y="1"/>
                      </a:lnTo>
                      <a:lnTo>
                        <a:pt x="3196" y="1"/>
                      </a:lnTo>
                      <a:lnTo>
                        <a:pt x="3003" y="39"/>
                      </a:lnTo>
                      <a:lnTo>
                        <a:pt x="2772" y="116"/>
                      </a:lnTo>
                      <a:lnTo>
                        <a:pt x="2387" y="270"/>
                      </a:lnTo>
                      <a:lnTo>
                        <a:pt x="2041" y="463"/>
                      </a:lnTo>
                      <a:lnTo>
                        <a:pt x="1733" y="693"/>
                      </a:lnTo>
                      <a:lnTo>
                        <a:pt x="1733" y="693"/>
                      </a:lnTo>
                      <a:lnTo>
                        <a:pt x="1540" y="539"/>
                      </a:lnTo>
                      <a:lnTo>
                        <a:pt x="1348" y="424"/>
                      </a:lnTo>
                      <a:lnTo>
                        <a:pt x="1117" y="309"/>
                      </a:lnTo>
                      <a:lnTo>
                        <a:pt x="848" y="232"/>
                      </a:lnTo>
                      <a:lnTo>
                        <a:pt x="694" y="232"/>
                      </a:lnTo>
                      <a:lnTo>
                        <a:pt x="578" y="232"/>
                      </a:lnTo>
                      <a:lnTo>
                        <a:pt x="463" y="309"/>
                      </a:lnTo>
                      <a:lnTo>
                        <a:pt x="309" y="386"/>
                      </a:lnTo>
                      <a:lnTo>
                        <a:pt x="232" y="501"/>
                      </a:lnTo>
                      <a:lnTo>
                        <a:pt x="116" y="693"/>
                      </a:lnTo>
                      <a:lnTo>
                        <a:pt x="116" y="693"/>
                      </a:lnTo>
                      <a:lnTo>
                        <a:pt x="39" y="847"/>
                      </a:lnTo>
                      <a:lnTo>
                        <a:pt x="1" y="1040"/>
                      </a:lnTo>
                      <a:lnTo>
                        <a:pt x="1" y="1155"/>
                      </a:lnTo>
                      <a:lnTo>
                        <a:pt x="1" y="1309"/>
                      </a:lnTo>
                      <a:lnTo>
                        <a:pt x="78" y="1502"/>
                      </a:lnTo>
                      <a:lnTo>
                        <a:pt x="193" y="1656"/>
                      </a:lnTo>
                      <a:lnTo>
                        <a:pt x="347" y="1733"/>
                      </a:lnTo>
                      <a:lnTo>
                        <a:pt x="501" y="1810"/>
                      </a:lnTo>
                      <a:lnTo>
                        <a:pt x="655" y="1848"/>
                      </a:lnTo>
                      <a:lnTo>
                        <a:pt x="655" y="1848"/>
                      </a:lnTo>
                      <a:lnTo>
                        <a:pt x="578" y="2041"/>
                      </a:lnTo>
                      <a:lnTo>
                        <a:pt x="463" y="2233"/>
                      </a:lnTo>
                      <a:lnTo>
                        <a:pt x="424" y="2502"/>
                      </a:lnTo>
                      <a:lnTo>
                        <a:pt x="386" y="2810"/>
                      </a:lnTo>
                      <a:lnTo>
                        <a:pt x="386" y="2964"/>
                      </a:lnTo>
                      <a:lnTo>
                        <a:pt x="424" y="3080"/>
                      </a:lnTo>
                      <a:lnTo>
                        <a:pt x="501" y="3234"/>
                      </a:lnTo>
                      <a:lnTo>
                        <a:pt x="578" y="3388"/>
                      </a:lnTo>
                      <a:lnTo>
                        <a:pt x="694" y="3503"/>
                      </a:lnTo>
                      <a:lnTo>
                        <a:pt x="886" y="3619"/>
                      </a:lnTo>
                      <a:lnTo>
                        <a:pt x="886" y="3619"/>
                      </a:lnTo>
                      <a:lnTo>
                        <a:pt x="1040" y="3734"/>
                      </a:lnTo>
                      <a:lnTo>
                        <a:pt x="1233" y="3811"/>
                      </a:lnTo>
                      <a:lnTo>
                        <a:pt x="1425" y="3811"/>
                      </a:lnTo>
                      <a:lnTo>
                        <a:pt x="1579" y="3811"/>
                      </a:lnTo>
                      <a:lnTo>
                        <a:pt x="1887" y="3773"/>
                      </a:lnTo>
                      <a:lnTo>
                        <a:pt x="2195" y="3619"/>
                      </a:lnTo>
                      <a:lnTo>
                        <a:pt x="2426" y="3465"/>
                      </a:lnTo>
                      <a:lnTo>
                        <a:pt x="2618" y="3311"/>
                      </a:lnTo>
                      <a:lnTo>
                        <a:pt x="2811" y="3157"/>
                      </a:lnTo>
                      <a:lnTo>
                        <a:pt x="2811" y="3157"/>
                      </a:lnTo>
                      <a:lnTo>
                        <a:pt x="2965" y="3234"/>
                      </a:lnTo>
                      <a:lnTo>
                        <a:pt x="3119" y="3349"/>
                      </a:lnTo>
                      <a:lnTo>
                        <a:pt x="3349" y="3426"/>
                      </a:lnTo>
                      <a:lnTo>
                        <a:pt x="3580" y="3465"/>
                      </a:lnTo>
                      <a:lnTo>
                        <a:pt x="3850" y="3426"/>
                      </a:lnTo>
                      <a:lnTo>
                        <a:pt x="3965" y="3426"/>
                      </a:lnTo>
                      <a:lnTo>
                        <a:pt x="4081" y="3349"/>
                      </a:lnTo>
                      <a:lnTo>
                        <a:pt x="4196" y="3272"/>
                      </a:lnTo>
                      <a:lnTo>
                        <a:pt x="4312" y="3157"/>
                      </a:lnTo>
                      <a:lnTo>
                        <a:pt x="4312" y="3157"/>
                      </a:lnTo>
                      <a:lnTo>
                        <a:pt x="4389" y="3041"/>
                      </a:lnTo>
                      <a:lnTo>
                        <a:pt x="4466" y="2887"/>
                      </a:lnTo>
                      <a:lnTo>
                        <a:pt x="4466" y="2772"/>
                      </a:lnTo>
                      <a:lnTo>
                        <a:pt x="4466" y="2618"/>
                      </a:lnTo>
                      <a:lnTo>
                        <a:pt x="4427" y="2349"/>
                      </a:lnTo>
                      <a:lnTo>
                        <a:pt x="4350" y="2118"/>
                      </a:lnTo>
                      <a:lnTo>
                        <a:pt x="4196" y="1887"/>
                      </a:lnTo>
                      <a:lnTo>
                        <a:pt x="4081" y="1733"/>
                      </a:lnTo>
                      <a:lnTo>
                        <a:pt x="3965" y="1579"/>
                      </a:lnTo>
                      <a:lnTo>
                        <a:pt x="3965" y="1579"/>
                      </a:lnTo>
                      <a:lnTo>
                        <a:pt x="4081" y="1617"/>
                      </a:lnTo>
                      <a:lnTo>
                        <a:pt x="4196" y="1617"/>
                      </a:lnTo>
                      <a:lnTo>
                        <a:pt x="4312" y="1579"/>
                      </a:lnTo>
                      <a:lnTo>
                        <a:pt x="4389" y="1463"/>
                      </a:lnTo>
                      <a:lnTo>
                        <a:pt x="4466" y="1309"/>
                      </a:lnTo>
                      <a:lnTo>
                        <a:pt x="4427" y="1040"/>
                      </a:lnTo>
                      <a:lnTo>
                        <a:pt x="4312" y="693"/>
                      </a:lnTo>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554;p36">
                  <a:extLst>
                    <a:ext uri="{FF2B5EF4-FFF2-40B4-BE49-F238E27FC236}">
                      <a16:creationId xmlns:a16="http://schemas.microsoft.com/office/drawing/2014/main" id="{95151899-ADF7-9D2D-FCA2-713488FEC297}"/>
                    </a:ext>
                  </a:extLst>
                </p:cNvPr>
                <p:cNvSpPr/>
                <p:nvPr/>
              </p:nvSpPr>
              <p:spPr>
                <a:xfrm>
                  <a:off x="496000" y="4292200"/>
                  <a:ext cx="111650" cy="128975"/>
                </a:xfrm>
                <a:custGeom>
                  <a:avLst/>
                  <a:gdLst/>
                  <a:ahLst/>
                  <a:cxnLst/>
                  <a:rect l="l" t="t" r="r" b="b"/>
                  <a:pathLst>
                    <a:path w="4466" h="5159" extrusionOk="0">
                      <a:moveTo>
                        <a:pt x="2002" y="1"/>
                      </a:moveTo>
                      <a:lnTo>
                        <a:pt x="1732" y="39"/>
                      </a:lnTo>
                      <a:lnTo>
                        <a:pt x="1540" y="116"/>
                      </a:lnTo>
                      <a:lnTo>
                        <a:pt x="1386" y="154"/>
                      </a:lnTo>
                      <a:lnTo>
                        <a:pt x="1232" y="270"/>
                      </a:lnTo>
                      <a:lnTo>
                        <a:pt x="1155" y="347"/>
                      </a:lnTo>
                      <a:lnTo>
                        <a:pt x="1078" y="462"/>
                      </a:lnTo>
                      <a:lnTo>
                        <a:pt x="1040" y="578"/>
                      </a:lnTo>
                      <a:lnTo>
                        <a:pt x="1001" y="770"/>
                      </a:lnTo>
                      <a:lnTo>
                        <a:pt x="1001" y="1001"/>
                      </a:lnTo>
                      <a:lnTo>
                        <a:pt x="1040" y="1194"/>
                      </a:lnTo>
                      <a:lnTo>
                        <a:pt x="1117" y="1348"/>
                      </a:lnTo>
                      <a:lnTo>
                        <a:pt x="924" y="1425"/>
                      </a:lnTo>
                      <a:lnTo>
                        <a:pt x="770" y="1502"/>
                      </a:lnTo>
                      <a:lnTo>
                        <a:pt x="539" y="1617"/>
                      </a:lnTo>
                      <a:lnTo>
                        <a:pt x="347" y="1810"/>
                      </a:lnTo>
                      <a:lnTo>
                        <a:pt x="154" y="2079"/>
                      </a:lnTo>
                      <a:lnTo>
                        <a:pt x="77" y="2233"/>
                      </a:lnTo>
                      <a:lnTo>
                        <a:pt x="39" y="2387"/>
                      </a:lnTo>
                      <a:lnTo>
                        <a:pt x="39" y="2579"/>
                      </a:lnTo>
                      <a:lnTo>
                        <a:pt x="0" y="2810"/>
                      </a:lnTo>
                      <a:lnTo>
                        <a:pt x="39" y="3003"/>
                      </a:lnTo>
                      <a:lnTo>
                        <a:pt x="116" y="3195"/>
                      </a:lnTo>
                      <a:lnTo>
                        <a:pt x="154" y="3349"/>
                      </a:lnTo>
                      <a:lnTo>
                        <a:pt x="270" y="3542"/>
                      </a:lnTo>
                      <a:lnTo>
                        <a:pt x="501" y="3773"/>
                      </a:lnTo>
                      <a:lnTo>
                        <a:pt x="732" y="4003"/>
                      </a:lnTo>
                      <a:lnTo>
                        <a:pt x="963" y="4119"/>
                      </a:lnTo>
                      <a:lnTo>
                        <a:pt x="1194" y="4234"/>
                      </a:lnTo>
                      <a:lnTo>
                        <a:pt x="1386" y="4311"/>
                      </a:lnTo>
                      <a:lnTo>
                        <a:pt x="1463" y="4504"/>
                      </a:lnTo>
                      <a:lnTo>
                        <a:pt x="1540" y="4658"/>
                      </a:lnTo>
                      <a:lnTo>
                        <a:pt x="1694" y="4850"/>
                      </a:lnTo>
                      <a:lnTo>
                        <a:pt x="1886" y="5043"/>
                      </a:lnTo>
                      <a:lnTo>
                        <a:pt x="2002" y="5081"/>
                      </a:lnTo>
                      <a:lnTo>
                        <a:pt x="2156" y="5158"/>
                      </a:lnTo>
                      <a:lnTo>
                        <a:pt x="2464" y="5158"/>
                      </a:lnTo>
                      <a:lnTo>
                        <a:pt x="2618" y="5120"/>
                      </a:lnTo>
                      <a:lnTo>
                        <a:pt x="2849" y="5043"/>
                      </a:lnTo>
                      <a:lnTo>
                        <a:pt x="3041" y="4966"/>
                      </a:lnTo>
                      <a:lnTo>
                        <a:pt x="3195" y="4850"/>
                      </a:lnTo>
                      <a:lnTo>
                        <a:pt x="3310" y="4696"/>
                      </a:lnTo>
                      <a:lnTo>
                        <a:pt x="3387" y="4542"/>
                      </a:lnTo>
                      <a:lnTo>
                        <a:pt x="3464" y="4388"/>
                      </a:lnTo>
                      <a:lnTo>
                        <a:pt x="3541" y="4234"/>
                      </a:lnTo>
                      <a:lnTo>
                        <a:pt x="3580" y="3888"/>
                      </a:lnTo>
                      <a:lnTo>
                        <a:pt x="3580" y="3580"/>
                      </a:lnTo>
                      <a:lnTo>
                        <a:pt x="3580" y="3311"/>
                      </a:lnTo>
                      <a:lnTo>
                        <a:pt x="3503" y="3080"/>
                      </a:lnTo>
                      <a:lnTo>
                        <a:pt x="3695" y="3041"/>
                      </a:lnTo>
                      <a:lnTo>
                        <a:pt x="3888" y="3003"/>
                      </a:lnTo>
                      <a:lnTo>
                        <a:pt x="4080" y="2926"/>
                      </a:lnTo>
                      <a:lnTo>
                        <a:pt x="4273" y="2772"/>
                      </a:lnTo>
                      <a:lnTo>
                        <a:pt x="4350" y="2695"/>
                      </a:lnTo>
                      <a:lnTo>
                        <a:pt x="4427" y="2579"/>
                      </a:lnTo>
                      <a:lnTo>
                        <a:pt x="4465" y="2425"/>
                      </a:lnTo>
                      <a:lnTo>
                        <a:pt x="4465" y="2271"/>
                      </a:lnTo>
                      <a:lnTo>
                        <a:pt x="4465" y="2117"/>
                      </a:lnTo>
                      <a:lnTo>
                        <a:pt x="4427" y="1887"/>
                      </a:lnTo>
                      <a:lnTo>
                        <a:pt x="4350" y="1694"/>
                      </a:lnTo>
                      <a:lnTo>
                        <a:pt x="4234" y="1540"/>
                      </a:lnTo>
                      <a:lnTo>
                        <a:pt x="4157" y="1386"/>
                      </a:lnTo>
                      <a:lnTo>
                        <a:pt x="4042" y="1309"/>
                      </a:lnTo>
                      <a:lnTo>
                        <a:pt x="3926" y="1194"/>
                      </a:lnTo>
                      <a:lnTo>
                        <a:pt x="3772" y="1155"/>
                      </a:lnTo>
                      <a:lnTo>
                        <a:pt x="3541" y="1078"/>
                      </a:lnTo>
                      <a:lnTo>
                        <a:pt x="3272" y="1078"/>
                      </a:lnTo>
                      <a:lnTo>
                        <a:pt x="3080" y="1117"/>
                      </a:lnTo>
                      <a:lnTo>
                        <a:pt x="2887" y="1155"/>
                      </a:lnTo>
                      <a:lnTo>
                        <a:pt x="2926" y="924"/>
                      </a:lnTo>
                      <a:lnTo>
                        <a:pt x="2926" y="732"/>
                      </a:lnTo>
                      <a:lnTo>
                        <a:pt x="2849" y="501"/>
                      </a:lnTo>
                      <a:lnTo>
                        <a:pt x="2733" y="270"/>
                      </a:lnTo>
                      <a:lnTo>
                        <a:pt x="2656" y="193"/>
                      </a:lnTo>
                      <a:lnTo>
                        <a:pt x="2541" y="116"/>
                      </a:lnTo>
                      <a:lnTo>
                        <a:pt x="2387" y="39"/>
                      </a:lnTo>
                      <a:lnTo>
                        <a:pt x="2194"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555;p36">
                  <a:extLst>
                    <a:ext uri="{FF2B5EF4-FFF2-40B4-BE49-F238E27FC236}">
                      <a16:creationId xmlns:a16="http://schemas.microsoft.com/office/drawing/2014/main" id="{1F04AE54-8FEF-38FE-9B9B-96D3665F5919}"/>
                    </a:ext>
                  </a:extLst>
                </p:cNvPr>
                <p:cNvSpPr/>
                <p:nvPr/>
              </p:nvSpPr>
              <p:spPr>
                <a:xfrm>
                  <a:off x="496000" y="4292200"/>
                  <a:ext cx="111650" cy="128975"/>
                </a:xfrm>
                <a:custGeom>
                  <a:avLst/>
                  <a:gdLst/>
                  <a:ahLst/>
                  <a:cxnLst/>
                  <a:rect l="l" t="t" r="r" b="b"/>
                  <a:pathLst>
                    <a:path w="4466" h="5159" fill="none" extrusionOk="0">
                      <a:moveTo>
                        <a:pt x="1732" y="39"/>
                      </a:moveTo>
                      <a:lnTo>
                        <a:pt x="1732" y="39"/>
                      </a:lnTo>
                      <a:lnTo>
                        <a:pt x="1540" y="116"/>
                      </a:lnTo>
                      <a:lnTo>
                        <a:pt x="1386" y="154"/>
                      </a:lnTo>
                      <a:lnTo>
                        <a:pt x="1232" y="270"/>
                      </a:lnTo>
                      <a:lnTo>
                        <a:pt x="1155" y="347"/>
                      </a:lnTo>
                      <a:lnTo>
                        <a:pt x="1078" y="462"/>
                      </a:lnTo>
                      <a:lnTo>
                        <a:pt x="1040" y="578"/>
                      </a:lnTo>
                      <a:lnTo>
                        <a:pt x="1001" y="770"/>
                      </a:lnTo>
                      <a:lnTo>
                        <a:pt x="1001" y="1001"/>
                      </a:lnTo>
                      <a:lnTo>
                        <a:pt x="1040" y="1194"/>
                      </a:lnTo>
                      <a:lnTo>
                        <a:pt x="1117" y="1348"/>
                      </a:lnTo>
                      <a:lnTo>
                        <a:pt x="1117" y="1348"/>
                      </a:lnTo>
                      <a:lnTo>
                        <a:pt x="924" y="1425"/>
                      </a:lnTo>
                      <a:lnTo>
                        <a:pt x="770" y="1502"/>
                      </a:lnTo>
                      <a:lnTo>
                        <a:pt x="539" y="1617"/>
                      </a:lnTo>
                      <a:lnTo>
                        <a:pt x="347" y="1810"/>
                      </a:lnTo>
                      <a:lnTo>
                        <a:pt x="154" y="2079"/>
                      </a:lnTo>
                      <a:lnTo>
                        <a:pt x="77" y="2233"/>
                      </a:lnTo>
                      <a:lnTo>
                        <a:pt x="39" y="2387"/>
                      </a:lnTo>
                      <a:lnTo>
                        <a:pt x="39" y="2579"/>
                      </a:lnTo>
                      <a:lnTo>
                        <a:pt x="0" y="2810"/>
                      </a:lnTo>
                      <a:lnTo>
                        <a:pt x="0" y="2810"/>
                      </a:lnTo>
                      <a:lnTo>
                        <a:pt x="39" y="3003"/>
                      </a:lnTo>
                      <a:lnTo>
                        <a:pt x="116" y="3195"/>
                      </a:lnTo>
                      <a:lnTo>
                        <a:pt x="154" y="3349"/>
                      </a:lnTo>
                      <a:lnTo>
                        <a:pt x="270" y="3542"/>
                      </a:lnTo>
                      <a:lnTo>
                        <a:pt x="501" y="3773"/>
                      </a:lnTo>
                      <a:lnTo>
                        <a:pt x="732" y="4003"/>
                      </a:lnTo>
                      <a:lnTo>
                        <a:pt x="963" y="4119"/>
                      </a:lnTo>
                      <a:lnTo>
                        <a:pt x="1194" y="4234"/>
                      </a:lnTo>
                      <a:lnTo>
                        <a:pt x="1386" y="4311"/>
                      </a:lnTo>
                      <a:lnTo>
                        <a:pt x="1386" y="4311"/>
                      </a:lnTo>
                      <a:lnTo>
                        <a:pt x="1463" y="4504"/>
                      </a:lnTo>
                      <a:lnTo>
                        <a:pt x="1540" y="4658"/>
                      </a:lnTo>
                      <a:lnTo>
                        <a:pt x="1694" y="4850"/>
                      </a:lnTo>
                      <a:lnTo>
                        <a:pt x="1886" y="5043"/>
                      </a:lnTo>
                      <a:lnTo>
                        <a:pt x="2002" y="5081"/>
                      </a:lnTo>
                      <a:lnTo>
                        <a:pt x="2156" y="5158"/>
                      </a:lnTo>
                      <a:lnTo>
                        <a:pt x="2310" y="5158"/>
                      </a:lnTo>
                      <a:lnTo>
                        <a:pt x="2464" y="5158"/>
                      </a:lnTo>
                      <a:lnTo>
                        <a:pt x="2618" y="5120"/>
                      </a:lnTo>
                      <a:lnTo>
                        <a:pt x="2849" y="5043"/>
                      </a:lnTo>
                      <a:lnTo>
                        <a:pt x="2849" y="5043"/>
                      </a:lnTo>
                      <a:lnTo>
                        <a:pt x="3041" y="4966"/>
                      </a:lnTo>
                      <a:lnTo>
                        <a:pt x="3195" y="4850"/>
                      </a:lnTo>
                      <a:lnTo>
                        <a:pt x="3310" y="4696"/>
                      </a:lnTo>
                      <a:lnTo>
                        <a:pt x="3387" y="4542"/>
                      </a:lnTo>
                      <a:lnTo>
                        <a:pt x="3464" y="4388"/>
                      </a:lnTo>
                      <a:lnTo>
                        <a:pt x="3541" y="4234"/>
                      </a:lnTo>
                      <a:lnTo>
                        <a:pt x="3580" y="3888"/>
                      </a:lnTo>
                      <a:lnTo>
                        <a:pt x="3580" y="3580"/>
                      </a:lnTo>
                      <a:lnTo>
                        <a:pt x="3580" y="3311"/>
                      </a:lnTo>
                      <a:lnTo>
                        <a:pt x="3503" y="3080"/>
                      </a:lnTo>
                      <a:lnTo>
                        <a:pt x="3503" y="3080"/>
                      </a:lnTo>
                      <a:lnTo>
                        <a:pt x="3695" y="3041"/>
                      </a:lnTo>
                      <a:lnTo>
                        <a:pt x="3888" y="3003"/>
                      </a:lnTo>
                      <a:lnTo>
                        <a:pt x="4080" y="2926"/>
                      </a:lnTo>
                      <a:lnTo>
                        <a:pt x="4273" y="2772"/>
                      </a:lnTo>
                      <a:lnTo>
                        <a:pt x="4350" y="2695"/>
                      </a:lnTo>
                      <a:lnTo>
                        <a:pt x="4427" y="2579"/>
                      </a:lnTo>
                      <a:lnTo>
                        <a:pt x="4465" y="2425"/>
                      </a:lnTo>
                      <a:lnTo>
                        <a:pt x="4465" y="2271"/>
                      </a:lnTo>
                      <a:lnTo>
                        <a:pt x="4465" y="2117"/>
                      </a:lnTo>
                      <a:lnTo>
                        <a:pt x="4427" y="1887"/>
                      </a:lnTo>
                      <a:lnTo>
                        <a:pt x="4427" y="1887"/>
                      </a:lnTo>
                      <a:lnTo>
                        <a:pt x="4350" y="1694"/>
                      </a:lnTo>
                      <a:lnTo>
                        <a:pt x="4234" y="1540"/>
                      </a:lnTo>
                      <a:lnTo>
                        <a:pt x="4157" y="1386"/>
                      </a:lnTo>
                      <a:lnTo>
                        <a:pt x="4042" y="1309"/>
                      </a:lnTo>
                      <a:lnTo>
                        <a:pt x="3926" y="1194"/>
                      </a:lnTo>
                      <a:lnTo>
                        <a:pt x="3772" y="1155"/>
                      </a:lnTo>
                      <a:lnTo>
                        <a:pt x="3541" y="1078"/>
                      </a:lnTo>
                      <a:lnTo>
                        <a:pt x="3272" y="1078"/>
                      </a:lnTo>
                      <a:lnTo>
                        <a:pt x="3080" y="1117"/>
                      </a:lnTo>
                      <a:lnTo>
                        <a:pt x="2887" y="1155"/>
                      </a:lnTo>
                      <a:lnTo>
                        <a:pt x="2887" y="1155"/>
                      </a:lnTo>
                      <a:lnTo>
                        <a:pt x="2926" y="924"/>
                      </a:lnTo>
                      <a:lnTo>
                        <a:pt x="2926" y="732"/>
                      </a:lnTo>
                      <a:lnTo>
                        <a:pt x="2849" y="501"/>
                      </a:lnTo>
                      <a:lnTo>
                        <a:pt x="2733" y="270"/>
                      </a:lnTo>
                      <a:lnTo>
                        <a:pt x="2656" y="193"/>
                      </a:lnTo>
                      <a:lnTo>
                        <a:pt x="2541" y="116"/>
                      </a:lnTo>
                      <a:lnTo>
                        <a:pt x="2387" y="39"/>
                      </a:lnTo>
                      <a:lnTo>
                        <a:pt x="2194" y="1"/>
                      </a:lnTo>
                      <a:lnTo>
                        <a:pt x="2002" y="1"/>
                      </a:lnTo>
                      <a:lnTo>
                        <a:pt x="1732" y="3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556;p36">
                  <a:extLst>
                    <a:ext uri="{FF2B5EF4-FFF2-40B4-BE49-F238E27FC236}">
                      <a16:creationId xmlns:a16="http://schemas.microsoft.com/office/drawing/2014/main" id="{48AC1546-F228-4E0D-4B1B-A87DEAF7350D}"/>
                    </a:ext>
                  </a:extLst>
                </p:cNvPr>
                <p:cNvSpPr/>
                <p:nvPr/>
              </p:nvSpPr>
              <p:spPr>
                <a:xfrm>
                  <a:off x="508500" y="4466375"/>
                  <a:ext cx="112625" cy="96250"/>
                </a:xfrm>
                <a:custGeom>
                  <a:avLst/>
                  <a:gdLst/>
                  <a:ahLst/>
                  <a:cxnLst/>
                  <a:rect l="l" t="t" r="r" b="b"/>
                  <a:pathLst>
                    <a:path w="4505" h="3850" extrusionOk="0">
                      <a:moveTo>
                        <a:pt x="3426" y="0"/>
                      </a:moveTo>
                      <a:lnTo>
                        <a:pt x="3234" y="39"/>
                      </a:lnTo>
                      <a:lnTo>
                        <a:pt x="3003" y="77"/>
                      </a:lnTo>
                      <a:lnTo>
                        <a:pt x="2810" y="116"/>
                      </a:lnTo>
                      <a:lnTo>
                        <a:pt x="2387" y="308"/>
                      </a:lnTo>
                      <a:lnTo>
                        <a:pt x="2041" y="501"/>
                      </a:lnTo>
                      <a:lnTo>
                        <a:pt x="1733" y="693"/>
                      </a:lnTo>
                      <a:lnTo>
                        <a:pt x="1579" y="578"/>
                      </a:lnTo>
                      <a:lnTo>
                        <a:pt x="1348" y="424"/>
                      </a:lnTo>
                      <a:lnTo>
                        <a:pt x="1117" y="308"/>
                      </a:lnTo>
                      <a:lnTo>
                        <a:pt x="847" y="270"/>
                      </a:lnTo>
                      <a:lnTo>
                        <a:pt x="732" y="231"/>
                      </a:lnTo>
                      <a:lnTo>
                        <a:pt x="578" y="270"/>
                      </a:lnTo>
                      <a:lnTo>
                        <a:pt x="463" y="308"/>
                      </a:lnTo>
                      <a:lnTo>
                        <a:pt x="347" y="424"/>
                      </a:lnTo>
                      <a:lnTo>
                        <a:pt x="232" y="539"/>
                      </a:lnTo>
                      <a:lnTo>
                        <a:pt x="155" y="693"/>
                      </a:lnTo>
                      <a:lnTo>
                        <a:pt x="78" y="885"/>
                      </a:lnTo>
                      <a:lnTo>
                        <a:pt x="39" y="1039"/>
                      </a:lnTo>
                      <a:lnTo>
                        <a:pt x="1" y="1193"/>
                      </a:lnTo>
                      <a:lnTo>
                        <a:pt x="1" y="1309"/>
                      </a:lnTo>
                      <a:lnTo>
                        <a:pt x="116" y="1540"/>
                      </a:lnTo>
                      <a:lnTo>
                        <a:pt x="232" y="1655"/>
                      </a:lnTo>
                      <a:lnTo>
                        <a:pt x="386" y="1771"/>
                      </a:lnTo>
                      <a:lnTo>
                        <a:pt x="540" y="1809"/>
                      </a:lnTo>
                      <a:lnTo>
                        <a:pt x="694" y="1848"/>
                      </a:lnTo>
                      <a:lnTo>
                        <a:pt x="578" y="2040"/>
                      </a:lnTo>
                      <a:lnTo>
                        <a:pt x="501" y="2271"/>
                      </a:lnTo>
                      <a:lnTo>
                        <a:pt x="424" y="2541"/>
                      </a:lnTo>
                      <a:lnTo>
                        <a:pt x="386" y="2810"/>
                      </a:lnTo>
                      <a:lnTo>
                        <a:pt x="424" y="2964"/>
                      </a:lnTo>
                      <a:lnTo>
                        <a:pt x="463" y="3118"/>
                      </a:lnTo>
                      <a:lnTo>
                        <a:pt x="501" y="3272"/>
                      </a:lnTo>
                      <a:lnTo>
                        <a:pt x="617" y="3387"/>
                      </a:lnTo>
                      <a:lnTo>
                        <a:pt x="732" y="3541"/>
                      </a:lnTo>
                      <a:lnTo>
                        <a:pt x="886" y="3657"/>
                      </a:lnTo>
                      <a:lnTo>
                        <a:pt x="1078" y="3734"/>
                      </a:lnTo>
                      <a:lnTo>
                        <a:pt x="1232" y="3811"/>
                      </a:lnTo>
                      <a:lnTo>
                        <a:pt x="1425" y="3849"/>
                      </a:lnTo>
                      <a:lnTo>
                        <a:pt x="1617" y="3849"/>
                      </a:lnTo>
                      <a:lnTo>
                        <a:pt x="1925" y="3772"/>
                      </a:lnTo>
                      <a:lnTo>
                        <a:pt x="2233" y="3657"/>
                      </a:lnTo>
                      <a:lnTo>
                        <a:pt x="2464" y="3503"/>
                      </a:lnTo>
                      <a:lnTo>
                        <a:pt x="2657" y="3349"/>
                      </a:lnTo>
                      <a:lnTo>
                        <a:pt x="2810" y="3156"/>
                      </a:lnTo>
                      <a:lnTo>
                        <a:pt x="2964" y="3272"/>
                      </a:lnTo>
                      <a:lnTo>
                        <a:pt x="3157" y="3349"/>
                      </a:lnTo>
                      <a:lnTo>
                        <a:pt x="3349" y="3426"/>
                      </a:lnTo>
                      <a:lnTo>
                        <a:pt x="3619" y="3464"/>
                      </a:lnTo>
                      <a:lnTo>
                        <a:pt x="3850" y="3464"/>
                      </a:lnTo>
                      <a:lnTo>
                        <a:pt x="3965" y="3426"/>
                      </a:lnTo>
                      <a:lnTo>
                        <a:pt x="4119" y="3387"/>
                      </a:lnTo>
                      <a:lnTo>
                        <a:pt x="4235" y="3272"/>
                      </a:lnTo>
                      <a:lnTo>
                        <a:pt x="4312" y="3156"/>
                      </a:lnTo>
                      <a:lnTo>
                        <a:pt x="4427" y="3041"/>
                      </a:lnTo>
                      <a:lnTo>
                        <a:pt x="4466" y="2925"/>
                      </a:lnTo>
                      <a:lnTo>
                        <a:pt x="4504" y="2771"/>
                      </a:lnTo>
                      <a:lnTo>
                        <a:pt x="4504" y="2656"/>
                      </a:lnTo>
                      <a:lnTo>
                        <a:pt x="4466" y="2387"/>
                      </a:lnTo>
                      <a:lnTo>
                        <a:pt x="4350" y="2117"/>
                      </a:lnTo>
                      <a:lnTo>
                        <a:pt x="4235" y="1925"/>
                      </a:lnTo>
                      <a:lnTo>
                        <a:pt x="4119" y="1732"/>
                      </a:lnTo>
                      <a:lnTo>
                        <a:pt x="3965" y="1578"/>
                      </a:lnTo>
                      <a:lnTo>
                        <a:pt x="3965" y="1578"/>
                      </a:lnTo>
                      <a:lnTo>
                        <a:pt x="4081" y="1617"/>
                      </a:lnTo>
                      <a:lnTo>
                        <a:pt x="4196" y="1617"/>
                      </a:lnTo>
                      <a:lnTo>
                        <a:pt x="4312" y="1578"/>
                      </a:lnTo>
                      <a:lnTo>
                        <a:pt x="4427" y="1501"/>
                      </a:lnTo>
                      <a:lnTo>
                        <a:pt x="4466" y="1347"/>
                      </a:lnTo>
                      <a:lnTo>
                        <a:pt x="4466" y="1078"/>
                      </a:lnTo>
                      <a:lnTo>
                        <a:pt x="4312" y="693"/>
                      </a:lnTo>
                      <a:lnTo>
                        <a:pt x="4196" y="462"/>
                      </a:lnTo>
                      <a:lnTo>
                        <a:pt x="4042" y="270"/>
                      </a:lnTo>
                      <a:lnTo>
                        <a:pt x="3850" y="116"/>
                      </a:lnTo>
                      <a:lnTo>
                        <a:pt x="3657" y="39"/>
                      </a:lnTo>
                      <a:lnTo>
                        <a:pt x="3426" y="0"/>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557;p36">
                  <a:extLst>
                    <a:ext uri="{FF2B5EF4-FFF2-40B4-BE49-F238E27FC236}">
                      <a16:creationId xmlns:a16="http://schemas.microsoft.com/office/drawing/2014/main" id="{635570EE-75D7-26F3-9282-115EFB28EA24}"/>
                    </a:ext>
                  </a:extLst>
                </p:cNvPr>
                <p:cNvSpPr/>
                <p:nvPr/>
              </p:nvSpPr>
              <p:spPr>
                <a:xfrm>
                  <a:off x="508500" y="4466375"/>
                  <a:ext cx="112625" cy="96250"/>
                </a:xfrm>
                <a:custGeom>
                  <a:avLst/>
                  <a:gdLst/>
                  <a:ahLst/>
                  <a:cxnLst/>
                  <a:rect l="l" t="t" r="r" b="b"/>
                  <a:pathLst>
                    <a:path w="4505" h="3850" fill="none" extrusionOk="0">
                      <a:moveTo>
                        <a:pt x="4312" y="693"/>
                      </a:moveTo>
                      <a:lnTo>
                        <a:pt x="4312" y="693"/>
                      </a:lnTo>
                      <a:lnTo>
                        <a:pt x="4196" y="462"/>
                      </a:lnTo>
                      <a:lnTo>
                        <a:pt x="4042" y="270"/>
                      </a:lnTo>
                      <a:lnTo>
                        <a:pt x="3850" y="116"/>
                      </a:lnTo>
                      <a:lnTo>
                        <a:pt x="3657" y="39"/>
                      </a:lnTo>
                      <a:lnTo>
                        <a:pt x="3426" y="0"/>
                      </a:lnTo>
                      <a:lnTo>
                        <a:pt x="3234" y="39"/>
                      </a:lnTo>
                      <a:lnTo>
                        <a:pt x="3003" y="77"/>
                      </a:lnTo>
                      <a:lnTo>
                        <a:pt x="2810" y="116"/>
                      </a:lnTo>
                      <a:lnTo>
                        <a:pt x="2387" y="308"/>
                      </a:lnTo>
                      <a:lnTo>
                        <a:pt x="2041" y="501"/>
                      </a:lnTo>
                      <a:lnTo>
                        <a:pt x="1733" y="693"/>
                      </a:lnTo>
                      <a:lnTo>
                        <a:pt x="1733" y="693"/>
                      </a:lnTo>
                      <a:lnTo>
                        <a:pt x="1579" y="578"/>
                      </a:lnTo>
                      <a:lnTo>
                        <a:pt x="1348" y="424"/>
                      </a:lnTo>
                      <a:lnTo>
                        <a:pt x="1117" y="308"/>
                      </a:lnTo>
                      <a:lnTo>
                        <a:pt x="847" y="270"/>
                      </a:lnTo>
                      <a:lnTo>
                        <a:pt x="732" y="231"/>
                      </a:lnTo>
                      <a:lnTo>
                        <a:pt x="578" y="270"/>
                      </a:lnTo>
                      <a:lnTo>
                        <a:pt x="463" y="308"/>
                      </a:lnTo>
                      <a:lnTo>
                        <a:pt x="347" y="424"/>
                      </a:lnTo>
                      <a:lnTo>
                        <a:pt x="232" y="539"/>
                      </a:lnTo>
                      <a:lnTo>
                        <a:pt x="155" y="693"/>
                      </a:lnTo>
                      <a:lnTo>
                        <a:pt x="155" y="693"/>
                      </a:lnTo>
                      <a:lnTo>
                        <a:pt x="78" y="885"/>
                      </a:lnTo>
                      <a:lnTo>
                        <a:pt x="39" y="1039"/>
                      </a:lnTo>
                      <a:lnTo>
                        <a:pt x="1" y="1193"/>
                      </a:lnTo>
                      <a:lnTo>
                        <a:pt x="1" y="1309"/>
                      </a:lnTo>
                      <a:lnTo>
                        <a:pt x="116" y="1540"/>
                      </a:lnTo>
                      <a:lnTo>
                        <a:pt x="232" y="1655"/>
                      </a:lnTo>
                      <a:lnTo>
                        <a:pt x="386" y="1771"/>
                      </a:lnTo>
                      <a:lnTo>
                        <a:pt x="540" y="1809"/>
                      </a:lnTo>
                      <a:lnTo>
                        <a:pt x="694" y="1848"/>
                      </a:lnTo>
                      <a:lnTo>
                        <a:pt x="694" y="1848"/>
                      </a:lnTo>
                      <a:lnTo>
                        <a:pt x="578" y="2040"/>
                      </a:lnTo>
                      <a:lnTo>
                        <a:pt x="501" y="2271"/>
                      </a:lnTo>
                      <a:lnTo>
                        <a:pt x="424" y="2541"/>
                      </a:lnTo>
                      <a:lnTo>
                        <a:pt x="386" y="2810"/>
                      </a:lnTo>
                      <a:lnTo>
                        <a:pt x="424" y="2964"/>
                      </a:lnTo>
                      <a:lnTo>
                        <a:pt x="463" y="3118"/>
                      </a:lnTo>
                      <a:lnTo>
                        <a:pt x="501" y="3272"/>
                      </a:lnTo>
                      <a:lnTo>
                        <a:pt x="617" y="3387"/>
                      </a:lnTo>
                      <a:lnTo>
                        <a:pt x="732" y="3541"/>
                      </a:lnTo>
                      <a:lnTo>
                        <a:pt x="886" y="3657"/>
                      </a:lnTo>
                      <a:lnTo>
                        <a:pt x="886" y="3657"/>
                      </a:lnTo>
                      <a:lnTo>
                        <a:pt x="1078" y="3734"/>
                      </a:lnTo>
                      <a:lnTo>
                        <a:pt x="1232" y="3811"/>
                      </a:lnTo>
                      <a:lnTo>
                        <a:pt x="1425" y="3849"/>
                      </a:lnTo>
                      <a:lnTo>
                        <a:pt x="1617" y="3849"/>
                      </a:lnTo>
                      <a:lnTo>
                        <a:pt x="1925" y="3772"/>
                      </a:lnTo>
                      <a:lnTo>
                        <a:pt x="2233" y="3657"/>
                      </a:lnTo>
                      <a:lnTo>
                        <a:pt x="2464" y="3503"/>
                      </a:lnTo>
                      <a:lnTo>
                        <a:pt x="2657" y="3349"/>
                      </a:lnTo>
                      <a:lnTo>
                        <a:pt x="2810" y="3156"/>
                      </a:lnTo>
                      <a:lnTo>
                        <a:pt x="2810" y="3156"/>
                      </a:lnTo>
                      <a:lnTo>
                        <a:pt x="2964" y="3272"/>
                      </a:lnTo>
                      <a:lnTo>
                        <a:pt x="3157" y="3349"/>
                      </a:lnTo>
                      <a:lnTo>
                        <a:pt x="3349" y="3426"/>
                      </a:lnTo>
                      <a:lnTo>
                        <a:pt x="3619" y="3464"/>
                      </a:lnTo>
                      <a:lnTo>
                        <a:pt x="3850" y="3464"/>
                      </a:lnTo>
                      <a:lnTo>
                        <a:pt x="3965" y="3426"/>
                      </a:lnTo>
                      <a:lnTo>
                        <a:pt x="4119" y="3387"/>
                      </a:lnTo>
                      <a:lnTo>
                        <a:pt x="4235" y="3272"/>
                      </a:lnTo>
                      <a:lnTo>
                        <a:pt x="4312" y="3156"/>
                      </a:lnTo>
                      <a:lnTo>
                        <a:pt x="4312" y="3156"/>
                      </a:lnTo>
                      <a:lnTo>
                        <a:pt x="4427" y="3041"/>
                      </a:lnTo>
                      <a:lnTo>
                        <a:pt x="4466" y="2925"/>
                      </a:lnTo>
                      <a:lnTo>
                        <a:pt x="4504" y="2771"/>
                      </a:lnTo>
                      <a:lnTo>
                        <a:pt x="4504" y="2656"/>
                      </a:lnTo>
                      <a:lnTo>
                        <a:pt x="4466" y="2387"/>
                      </a:lnTo>
                      <a:lnTo>
                        <a:pt x="4350" y="2117"/>
                      </a:lnTo>
                      <a:lnTo>
                        <a:pt x="4235" y="1925"/>
                      </a:lnTo>
                      <a:lnTo>
                        <a:pt x="4119" y="1732"/>
                      </a:lnTo>
                      <a:lnTo>
                        <a:pt x="3965" y="1578"/>
                      </a:lnTo>
                      <a:lnTo>
                        <a:pt x="3965" y="1578"/>
                      </a:lnTo>
                      <a:lnTo>
                        <a:pt x="4081" y="1617"/>
                      </a:lnTo>
                      <a:lnTo>
                        <a:pt x="4196" y="1617"/>
                      </a:lnTo>
                      <a:lnTo>
                        <a:pt x="4312" y="1578"/>
                      </a:lnTo>
                      <a:lnTo>
                        <a:pt x="4427" y="1501"/>
                      </a:lnTo>
                      <a:lnTo>
                        <a:pt x="4466" y="1347"/>
                      </a:lnTo>
                      <a:lnTo>
                        <a:pt x="4466" y="1078"/>
                      </a:lnTo>
                      <a:lnTo>
                        <a:pt x="4312" y="69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558;p36">
                  <a:extLst>
                    <a:ext uri="{FF2B5EF4-FFF2-40B4-BE49-F238E27FC236}">
                      <a16:creationId xmlns:a16="http://schemas.microsoft.com/office/drawing/2014/main" id="{471000D3-DF7D-0DEF-0473-E1D6DDD1E5D4}"/>
                    </a:ext>
                  </a:extLst>
                </p:cNvPr>
                <p:cNvSpPr/>
                <p:nvPr/>
              </p:nvSpPr>
              <p:spPr>
                <a:xfrm>
                  <a:off x="620125" y="4584725"/>
                  <a:ext cx="111650" cy="128975"/>
                </a:xfrm>
                <a:custGeom>
                  <a:avLst/>
                  <a:gdLst/>
                  <a:ahLst/>
                  <a:cxnLst/>
                  <a:rect l="l" t="t" r="r" b="b"/>
                  <a:pathLst>
                    <a:path w="4466" h="5159" extrusionOk="0">
                      <a:moveTo>
                        <a:pt x="1694" y="0"/>
                      </a:moveTo>
                      <a:lnTo>
                        <a:pt x="1502" y="77"/>
                      </a:lnTo>
                      <a:lnTo>
                        <a:pt x="1348" y="154"/>
                      </a:lnTo>
                      <a:lnTo>
                        <a:pt x="1232" y="231"/>
                      </a:lnTo>
                      <a:lnTo>
                        <a:pt x="1117" y="308"/>
                      </a:lnTo>
                      <a:lnTo>
                        <a:pt x="1040" y="424"/>
                      </a:lnTo>
                      <a:lnTo>
                        <a:pt x="1001" y="539"/>
                      </a:lnTo>
                      <a:lnTo>
                        <a:pt x="963" y="770"/>
                      </a:lnTo>
                      <a:lnTo>
                        <a:pt x="963" y="963"/>
                      </a:lnTo>
                      <a:lnTo>
                        <a:pt x="1040" y="1155"/>
                      </a:lnTo>
                      <a:lnTo>
                        <a:pt x="1078" y="1309"/>
                      </a:lnTo>
                      <a:lnTo>
                        <a:pt x="924" y="1386"/>
                      </a:lnTo>
                      <a:lnTo>
                        <a:pt x="732" y="1463"/>
                      </a:lnTo>
                      <a:lnTo>
                        <a:pt x="501" y="1617"/>
                      </a:lnTo>
                      <a:lnTo>
                        <a:pt x="308" y="1810"/>
                      </a:lnTo>
                      <a:lnTo>
                        <a:pt x="155" y="2040"/>
                      </a:lnTo>
                      <a:lnTo>
                        <a:pt x="78" y="2194"/>
                      </a:lnTo>
                      <a:lnTo>
                        <a:pt x="39" y="2387"/>
                      </a:lnTo>
                      <a:lnTo>
                        <a:pt x="1" y="2541"/>
                      </a:lnTo>
                      <a:lnTo>
                        <a:pt x="1" y="2772"/>
                      </a:lnTo>
                      <a:lnTo>
                        <a:pt x="39" y="2964"/>
                      </a:lnTo>
                      <a:lnTo>
                        <a:pt x="78" y="3157"/>
                      </a:lnTo>
                      <a:lnTo>
                        <a:pt x="155" y="3349"/>
                      </a:lnTo>
                      <a:lnTo>
                        <a:pt x="231" y="3503"/>
                      </a:lnTo>
                      <a:lnTo>
                        <a:pt x="462" y="3772"/>
                      </a:lnTo>
                      <a:lnTo>
                        <a:pt x="693" y="3965"/>
                      </a:lnTo>
                      <a:lnTo>
                        <a:pt x="963" y="4119"/>
                      </a:lnTo>
                      <a:lnTo>
                        <a:pt x="1155" y="4196"/>
                      </a:lnTo>
                      <a:lnTo>
                        <a:pt x="1386" y="4273"/>
                      </a:lnTo>
                      <a:lnTo>
                        <a:pt x="1425" y="4465"/>
                      </a:lnTo>
                      <a:lnTo>
                        <a:pt x="1540" y="4658"/>
                      </a:lnTo>
                      <a:lnTo>
                        <a:pt x="1694" y="4850"/>
                      </a:lnTo>
                      <a:lnTo>
                        <a:pt x="1887" y="5004"/>
                      </a:lnTo>
                      <a:lnTo>
                        <a:pt x="2002" y="5081"/>
                      </a:lnTo>
                      <a:lnTo>
                        <a:pt x="2117" y="5120"/>
                      </a:lnTo>
                      <a:lnTo>
                        <a:pt x="2271" y="5158"/>
                      </a:lnTo>
                      <a:lnTo>
                        <a:pt x="2425" y="5120"/>
                      </a:lnTo>
                      <a:lnTo>
                        <a:pt x="2618" y="5120"/>
                      </a:lnTo>
                      <a:lnTo>
                        <a:pt x="2810" y="5043"/>
                      </a:lnTo>
                      <a:lnTo>
                        <a:pt x="3003" y="4927"/>
                      </a:lnTo>
                      <a:lnTo>
                        <a:pt x="3157" y="4812"/>
                      </a:lnTo>
                      <a:lnTo>
                        <a:pt x="3272" y="4658"/>
                      </a:lnTo>
                      <a:lnTo>
                        <a:pt x="3388" y="4504"/>
                      </a:lnTo>
                      <a:lnTo>
                        <a:pt x="3465" y="4350"/>
                      </a:lnTo>
                      <a:lnTo>
                        <a:pt x="3503" y="4196"/>
                      </a:lnTo>
                      <a:lnTo>
                        <a:pt x="3580" y="3849"/>
                      </a:lnTo>
                      <a:lnTo>
                        <a:pt x="3580" y="3542"/>
                      </a:lnTo>
                      <a:lnTo>
                        <a:pt x="3542" y="3272"/>
                      </a:lnTo>
                      <a:lnTo>
                        <a:pt x="3503" y="3041"/>
                      </a:lnTo>
                      <a:lnTo>
                        <a:pt x="3696" y="3041"/>
                      </a:lnTo>
                      <a:lnTo>
                        <a:pt x="3888" y="2964"/>
                      </a:lnTo>
                      <a:lnTo>
                        <a:pt x="4080" y="2887"/>
                      </a:lnTo>
                      <a:lnTo>
                        <a:pt x="4273" y="2772"/>
                      </a:lnTo>
                      <a:lnTo>
                        <a:pt x="4350" y="2656"/>
                      </a:lnTo>
                      <a:lnTo>
                        <a:pt x="4388" y="2541"/>
                      </a:lnTo>
                      <a:lnTo>
                        <a:pt x="4427" y="2425"/>
                      </a:lnTo>
                      <a:lnTo>
                        <a:pt x="4465" y="2271"/>
                      </a:lnTo>
                      <a:lnTo>
                        <a:pt x="4427" y="2079"/>
                      </a:lnTo>
                      <a:lnTo>
                        <a:pt x="4388" y="1886"/>
                      </a:lnTo>
                      <a:lnTo>
                        <a:pt x="4311" y="1656"/>
                      </a:lnTo>
                      <a:lnTo>
                        <a:pt x="4234" y="1502"/>
                      </a:lnTo>
                      <a:lnTo>
                        <a:pt x="4119" y="1386"/>
                      </a:lnTo>
                      <a:lnTo>
                        <a:pt x="4004" y="1271"/>
                      </a:lnTo>
                      <a:lnTo>
                        <a:pt x="3888" y="1194"/>
                      </a:lnTo>
                      <a:lnTo>
                        <a:pt x="3773" y="1117"/>
                      </a:lnTo>
                      <a:lnTo>
                        <a:pt x="3503" y="1040"/>
                      </a:lnTo>
                      <a:lnTo>
                        <a:pt x="3272" y="1040"/>
                      </a:lnTo>
                      <a:lnTo>
                        <a:pt x="3080" y="1078"/>
                      </a:lnTo>
                      <a:lnTo>
                        <a:pt x="2887" y="1117"/>
                      </a:lnTo>
                      <a:lnTo>
                        <a:pt x="2887" y="924"/>
                      </a:lnTo>
                      <a:lnTo>
                        <a:pt x="2887" y="693"/>
                      </a:lnTo>
                      <a:lnTo>
                        <a:pt x="2849" y="462"/>
                      </a:lnTo>
                      <a:lnTo>
                        <a:pt x="2733" y="231"/>
                      </a:lnTo>
                      <a:lnTo>
                        <a:pt x="2618" y="154"/>
                      </a:lnTo>
                      <a:lnTo>
                        <a:pt x="2502" y="77"/>
                      </a:lnTo>
                      <a:lnTo>
                        <a:pt x="2348" y="0"/>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559;p36">
                  <a:extLst>
                    <a:ext uri="{FF2B5EF4-FFF2-40B4-BE49-F238E27FC236}">
                      <a16:creationId xmlns:a16="http://schemas.microsoft.com/office/drawing/2014/main" id="{B05B6BA6-E7B0-2DF6-9116-BC8DAA61AFA7}"/>
                    </a:ext>
                  </a:extLst>
                </p:cNvPr>
                <p:cNvSpPr/>
                <p:nvPr/>
              </p:nvSpPr>
              <p:spPr>
                <a:xfrm>
                  <a:off x="620125" y="4584725"/>
                  <a:ext cx="111650" cy="128975"/>
                </a:xfrm>
                <a:custGeom>
                  <a:avLst/>
                  <a:gdLst/>
                  <a:ahLst/>
                  <a:cxnLst/>
                  <a:rect l="l" t="t" r="r" b="b"/>
                  <a:pathLst>
                    <a:path w="4466" h="5159" fill="none" extrusionOk="0">
                      <a:moveTo>
                        <a:pt x="1694" y="0"/>
                      </a:moveTo>
                      <a:lnTo>
                        <a:pt x="1694" y="0"/>
                      </a:lnTo>
                      <a:lnTo>
                        <a:pt x="1502" y="77"/>
                      </a:lnTo>
                      <a:lnTo>
                        <a:pt x="1348" y="154"/>
                      </a:lnTo>
                      <a:lnTo>
                        <a:pt x="1232" y="231"/>
                      </a:lnTo>
                      <a:lnTo>
                        <a:pt x="1117" y="308"/>
                      </a:lnTo>
                      <a:lnTo>
                        <a:pt x="1040" y="424"/>
                      </a:lnTo>
                      <a:lnTo>
                        <a:pt x="1001" y="539"/>
                      </a:lnTo>
                      <a:lnTo>
                        <a:pt x="963" y="770"/>
                      </a:lnTo>
                      <a:lnTo>
                        <a:pt x="963" y="963"/>
                      </a:lnTo>
                      <a:lnTo>
                        <a:pt x="1040" y="1155"/>
                      </a:lnTo>
                      <a:lnTo>
                        <a:pt x="1078" y="1309"/>
                      </a:lnTo>
                      <a:lnTo>
                        <a:pt x="1078" y="1309"/>
                      </a:lnTo>
                      <a:lnTo>
                        <a:pt x="924" y="1386"/>
                      </a:lnTo>
                      <a:lnTo>
                        <a:pt x="732" y="1463"/>
                      </a:lnTo>
                      <a:lnTo>
                        <a:pt x="501" y="1617"/>
                      </a:lnTo>
                      <a:lnTo>
                        <a:pt x="308" y="1810"/>
                      </a:lnTo>
                      <a:lnTo>
                        <a:pt x="155" y="2040"/>
                      </a:lnTo>
                      <a:lnTo>
                        <a:pt x="78" y="2194"/>
                      </a:lnTo>
                      <a:lnTo>
                        <a:pt x="39" y="2387"/>
                      </a:lnTo>
                      <a:lnTo>
                        <a:pt x="1" y="2541"/>
                      </a:lnTo>
                      <a:lnTo>
                        <a:pt x="1" y="2772"/>
                      </a:lnTo>
                      <a:lnTo>
                        <a:pt x="1" y="2772"/>
                      </a:lnTo>
                      <a:lnTo>
                        <a:pt x="39" y="2964"/>
                      </a:lnTo>
                      <a:lnTo>
                        <a:pt x="78" y="3157"/>
                      </a:lnTo>
                      <a:lnTo>
                        <a:pt x="155" y="3349"/>
                      </a:lnTo>
                      <a:lnTo>
                        <a:pt x="231" y="3503"/>
                      </a:lnTo>
                      <a:lnTo>
                        <a:pt x="462" y="3772"/>
                      </a:lnTo>
                      <a:lnTo>
                        <a:pt x="693" y="3965"/>
                      </a:lnTo>
                      <a:lnTo>
                        <a:pt x="963" y="4119"/>
                      </a:lnTo>
                      <a:lnTo>
                        <a:pt x="1155" y="4196"/>
                      </a:lnTo>
                      <a:lnTo>
                        <a:pt x="1386" y="4273"/>
                      </a:lnTo>
                      <a:lnTo>
                        <a:pt x="1386" y="4273"/>
                      </a:lnTo>
                      <a:lnTo>
                        <a:pt x="1425" y="4465"/>
                      </a:lnTo>
                      <a:lnTo>
                        <a:pt x="1540" y="4658"/>
                      </a:lnTo>
                      <a:lnTo>
                        <a:pt x="1694" y="4850"/>
                      </a:lnTo>
                      <a:lnTo>
                        <a:pt x="1887" y="5004"/>
                      </a:lnTo>
                      <a:lnTo>
                        <a:pt x="2002" y="5081"/>
                      </a:lnTo>
                      <a:lnTo>
                        <a:pt x="2117" y="5120"/>
                      </a:lnTo>
                      <a:lnTo>
                        <a:pt x="2271" y="5158"/>
                      </a:lnTo>
                      <a:lnTo>
                        <a:pt x="2425" y="5120"/>
                      </a:lnTo>
                      <a:lnTo>
                        <a:pt x="2618" y="5120"/>
                      </a:lnTo>
                      <a:lnTo>
                        <a:pt x="2810" y="5043"/>
                      </a:lnTo>
                      <a:lnTo>
                        <a:pt x="2810" y="5043"/>
                      </a:lnTo>
                      <a:lnTo>
                        <a:pt x="3003" y="4927"/>
                      </a:lnTo>
                      <a:lnTo>
                        <a:pt x="3157" y="4812"/>
                      </a:lnTo>
                      <a:lnTo>
                        <a:pt x="3272" y="4658"/>
                      </a:lnTo>
                      <a:lnTo>
                        <a:pt x="3388" y="4504"/>
                      </a:lnTo>
                      <a:lnTo>
                        <a:pt x="3465" y="4350"/>
                      </a:lnTo>
                      <a:lnTo>
                        <a:pt x="3503" y="4196"/>
                      </a:lnTo>
                      <a:lnTo>
                        <a:pt x="3580" y="3849"/>
                      </a:lnTo>
                      <a:lnTo>
                        <a:pt x="3580" y="3542"/>
                      </a:lnTo>
                      <a:lnTo>
                        <a:pt x="3542" y="3272"/>
                      </a:lnTo>
                      <a:lnTo>
                        <a:pt x="3503" y="3041"/>
                      </a:lnTo>
                      <a:lnTo>
                        <a:pt x="3503" y="3041"/>
                      </a:lnTo>
                      <a:lnTo>
                        <a:pt x="3696" y="3041"/>
                      </a:lnTo>
                      <a:lnTo>
                        <a:pt x="3888" y="2964"/>
                      </a:lnTo>
                      <a:lnTo>
                        <a:pt x="4080" y="2887"/>
                      </a:lnTo>
                      <a:lnTo>
                        <a:pt x="4273" y="2772"/>
                      </a:lnTo>
                      <a:lnTo>
                        <a:pt x="4350" y="2656"/>
                      </a:lnTo>
                      <a:lnTo>
                        <a:pt x="4388" y="2541"/>
                      </a:lnTo>
                      <a:lnTo>
                        <a:pt x="4427" y="2425"/>
                      </a:lnTo>
                      <a:lnTo>
                        <a:pt x="4465" y="2271"/>
                      </a:lnTo>
                      <a:lnTo>
                        <a:pt x="4427" y="2079"/>
                      </a:lnTo>
                      <a:lnTo>
                        <a:pt x="4388" y="1886"/>
                      </a:lnTo>
                      <a:lnTo>
                        <a:pt x="4388" y="1886"/>
                      </a:lnTo>
                      <a:lnTo>
                        <a:pt x="4311" y="1656"/>
                      </a:lnTo>
                      <a:lnTo>
                        <a:pt x="4234" y="1502"/>
                      </a:lnTo>
                      <a:lnTo>
                        <a:pt x="4119" y="1386"/>
                      </a:lnTo>
                      <a:lnTo>
                        <a:pt x="4004" y="1271"/>
                      </a:lnTo>
                      <a:lnTo>
                        <a:pt x="3888" y="1194"/>
                      </a:lnTo>
                      <a:lnTo>
                        <a:pt x="3773" y="1117"/>
                      </a:lnTo>
                      <a:lnTo>
                        <a:pt x="3503" y="1040"/>
                      </a:lnTo>
                      <a:lnTo>
                        <a:pt x="3272" y="1040"/>
                      </a:lnTo>
                      <a:lnTo>
                        <a:pt x="3080" y="1078"/>
                      </a:lnTo>
                      <a:lnTo>
                        <a:pt x="2887" y="1117"/>
                      </a:lnTo>
                      <a:lnTo>
                        <a:pt x="2887" y="1117"/>
                      </a:lnTo>
                      <a:lnTo>
                        <a:pt x="2887" y="924"/>
                      </a:lnTo>
                      <a:lnTo>
                        <a:pt x="2887" y="693"/>
                      </a:lnTo>
                      <a:lnTo>
                        <a:pt x="2849" y="462"/>
                      </a:lnTo>
                      <a:lnTo>
                        <a:pt x="2733" y="231"/>
                      </a:lnTo>
                      <a:lnTo>
                        <a:pt x="2618" y="154"/>
                      </a:lnTo>
                      <a:lnTo>
                        <a:pt x="2502" y="77"/>
                      </a:lnTo>
                      <a:lnTo>
                        <a:pt x="2348" y="0"/>
                      </a:lnTo>
                      <a:lnTo>
                        <a:pt x="2194" y="0"/>
                      </a:lnTo>
                      <a:lnTo>
                        <a:pt x="1964" y="0"/>
                      </a:lnTo>
                      <a:lnTo>
                        <a:pt x="169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560;p36">
                  <a:extLst>
                    <a:ext uri="{FF2B5EF4-FFF2-40B4-BE49-F238E27FC236}">
                      <a16:creationId xmlns:a16="http://schemas.microsoft.com/office/drawing/2014/main" id="{193B649A-8B1D-1B2F-000E-2F324C37A408}"/>
                    </a:ext>
                  </a:extLst>
                </p:cNvPr>
                <p:cNvSpPr/>
                <p:nvPr/>
              </p:nvSpPr>
              <p:spPr>
                <a:xfrm>
                  <a:off x="510425" y="4304700"/>
                  <a:ext cx="49100" cy="81825"/>
                </a:xfrm>
                <a:custGeom>
                  <a:avLst/>
                  <a:gdLst/>
                  <a:ahLst/>
                  <a:cxnLst/>
                  <a:rect l="l" t="t" r="r" b="b"/>
                  <a:pathLst>
                    <a:path w="1964" h="3273" extrusionOk="0">
                      <a:moveTo>
                        <a:pt x="1271" y="1"/>
                      </a:moveTo>
                      <a:lnTo>
                        <a:pt x="1155" y="39"/>
                      </a:lnTo>
                      <a:lnTo>
                        <a:pt x="1078" y="78"/>
                      </a:lnTo>
                      <a:lnTo>
                        <a:pt x="1001" y="155"/>
                      </a:lnTo>
                      <a:lnTo>
                        <a:pt x="924" y="270"/>
                      </a:lnTo>
                      <a:lnTo>
                        <a:pt x="847" y="501"/>
                      </a:lnTo>
                      <a:lnTo>
                        <a:pt x="847" y="694"/>
                      </a:lnTo>
                      <a:lnTo>
                        <a:pt x="963" y="1040"/>
                      </a:lnTo>
                      <a:lnTo>
                        <a:pt x="1001" y="1233"/>
                      </a:lnTo>
                      <a:lnTo>
                        <a:pt x="1040" y="1425"/>
                      </a:lnTo>
                      <a:lnTo>
                        <a:pt x="1001" y="1502"/>
                      </a:lnTo>
                      <a:lnTo>
                        <a:pt x="963" y="1540"/>
                      </a:lnTo>
                      <a:lnTo>
                        <a:pt x="847" y="1617"/>
                      </a:lnTo>
                      <a:lnTo>
                        <a:pt x="501" y="1694"/>
                      </a:lnTo>
                      <a:lnTo>
                        <a:pt x="309" y="1810"/>
                      </a:lnTo>
                      <a:lnTo>
                        <a:pt x="116" y="2041"/>
                      </a:lnTo>
                      <a:lnTo>
                        <a:pt x="1" y="2272"/>
                      </a:lnTo>
                      <a:lnTo>
                        <a:pt x="1" y="2503"/>
                      </a:lnTo>
                      <a:lnTo>
                        <a:pt x="1" y="2657"/>
                      </a:lnTo>
                      <a:lnTo>
                        <a:pt x="39" y="2772"/>
                      </a:lnTo>
                      <a:lnTo>
                        <a:pt x="116" y="2926"/>
                      </a:lnTo>
                      <a:lnTo>
                        <a:pt x="232" y="3042"/>
                      </a:lnTo>
                      <a:lnTo>
                        <a:pt x="309" y="3119"/>
                      </a:lnTo>
                      <a:lnTo>
                        <a:pt x="424" y="3196"/>
                      </a:lnTo>
                      <a:lnTo>
                        <a:pt x="578" y="3273"/>
                      </a:lnTo>
                      <a:lnTo>
                        <a:pt x="694" y="3273"/>
                      </a:lnTo>
                      <a:lnTo>
                        <a:pt x="732" y="3234"/>
                      </a:lnTo>
                      <a:lnTo>
                        <a:pt x="578" y="3157"/>
                      </a:lnTo>
                      <a:lnTo>
                        <a:pt x="424" y="3080"/>
                      </a:lnTo>
                      <a:lnTo>
                        <a:pt x="309" y="2965"/>
                      </a:lnTo>
                      <a:lnTo>
                        <a:pt x="193" y="2849"/>
                      </a:lnTo>
                      <a:lnTo>
                        <a:pt x="116" y="2657"/>
                      </a:lnTo>
                      <a:lnTo>
                        <a:pt x="78" y="2503"/>
                      </a:lnTo>
                      <a:lnTo>
                        <a:pt x="116" y="2349"/>
                      </a:lnTo>
                      <a:lnTo>
                        <a:pt x="155" y="2156"/>
                      </a:lnTo>
                      <a:lnTo>
                        <a:pt x="232" y="2041"/>
                      </a:lnTo>
                      <a:lnTo>
                        <a:pt x="347" y="1925"/>
                      </a:lnTo>
                      <a:lnTo>
                        <a:pt x="501" y="1810"/>
                      </a:lnTo>
                      <a:lnTo>
                        <a:pt x="617" y="1771"/>
                      </a:lnTo>
                      <a:lnTo>
                        <a:pt x="886" y="1733"/>
                      </a:lnTo>
                      <a:lnTo>
                        <a:pt x="963" y="1694"/>
                      </a:lnTo>
                      <a:lnTo>
                        <a:pt x="1078" y="1617"/>
                      </a:lnTo>
                      <a:lnTo>
                        <a:pt x="1117" y="1502"/>
                      </a:lnTo>
                      <a:lnTo>
                        <a:pt x="1155" y="1348"/>
                      </a:lnTo>
                      <a:lnTo>
                        <a:pt x="1078" y="1117"/>
                      </a:lnTo>
                      <a:lnTo>
                        <a:pt x="1001" y="771"/>
                      </a:lnTo>
                      <a:lnTo>
                        <a:pt x="963" y="617"/>
                      </a:lnTo>
                      <a:lnTo>
                        <a:pt x="1001" y="424"/>
                      </a:lnTo>
                      <a:lnTo>
                        <a:pt x="1040" y="309"/>
                      </a:lnTo>
                      <a:lnTo>
                        <a:pt x="1117" y="232"/>
                      </a:lnTo>
                      <a:lnTo>
                        <a:pt x="1194" y="155"/>
                      </a:lnTo>
                      <a:lnTo>
                        <a:pt x="1309" y="116"/>
                      </a:lnTo>
                      <a:lnTo>
                        <a:pt x="1463" y="155"/>
                      </a:lnTo>
                      <a:lnTo>
                        <a:pt x="1617" y="270"/>
                      </a:lnTo>
                      <a:lnTo>
                        <a:pt x="1694" y="386"/>
                      </a:lnTo>
                      <a:lnTo>
                        <a:pt x="1887" y="694"/>
                      </a:lnTo>
                      <a:lnTo>
                        <a:pt x="1925" y="694"/>
                      </a:lnTo>
                      <a:lnTo>
                        <a:pt x="1964" y="655"/>
                      </a:lnTo>
                      <a:lnTo>
                        <a:pt x="1887" y="424"/>
                      </a:lnTo>
                      <a:lnTo>
                        <a:pt x="1733" y="232"/>
                      </a:lnTo>
                      <a:lnTo>
                        <a:pt x="1540" y="78"/>
                      </a:lnTo>
                      <a:lnTo>
                        <a:pt x="1425" y="39"/>
                      </a:lnTo>
                      <a:lnTo>
                        <a:pt x="1309" y="1"/>
                      </a:lnTo>
                      <a:close/>
                    </a:path>
                  </a:pathLst>
                </a:custGeom>
                <a:solidFill>
                  <a:srgbClr val="FBB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561;p36">
                  <a:extLst>
                    <a:ext uri="{FF2B5EF4-FFF2-40B4-BE49-F238E27FC236}">
                      <a16:creationId xmlns:a16="http://schemas.microsoft.com/office/drawing/2014/main" id="{61799253-EA4D-23B7-6D8A-A677F258318A}"/>
                    </a:ext>
                  </a:extLst>
                </p:cNvPr>
                <p:cNvSpPr/>
                <p:nvPr/>
              </p:nvSpPr>
              <p:spPr>
                <a:xfrm>
                  <a:off x="529675" y="4516400"/>
                  <a:ext cx="81825" cy="25050"/>
                </a:xfrm>
                <a:custGeom>
                  <a:avLst/>
                  <a:gdLst/>
                  <a:ahLst/>
                  <a:cxnLst/>
                  <a:rect l="l" t="t" r="r" b="b"/>
                  <a:pathLst>
                    <a:path w="3273" h="1002" extrusionOk="0">
                      <a:moveTo>
                        <a:pt x="154" y="1"/>
                      </a:moveTo>
                      <a:lnTo>
                        <a:pt x="39" y="155"/>
                      </a:lnTo>
                      <a:lnTo>
                        <a:pt x="0" y="270"/>
                      </a:lnTo>
                      <a:lnTo>
                        <a:pt x="0" y="424"/>
                      </a:lnTo>
                      <a:lnTo>
                        <a:pt x="0" y="578"/>
                      </a:lnTo>
                      <a:lnTo>
                        <a:pt x="77" y="732"/>
                      </a:lnTo>
                      <a:lnTo>
                        <a:pt x="193" y="847"/>
                      </a:lnTo>
                      <a:lnTo>
                        <a:pt x="308" y="924"/>
                      </a:lnTo>
                      <a:lnTo>
                        <a:pt x="462" y="1001"/>
                      </a:lnTo>
                      <a:lnTo>
                        <a:pt x="809" y="1001"/>
                      </a:lnTo>
                      <a:lnTo>
                        <a:pt x="963" y="963"/>
                      </a:lnTo>
                      <a:lnTo>
                        <a:pt x="1078" y="886"/>
                      </a:lnTo>
                      <a:lnTo>
                        <a:pt x="1194" y="770"/>
                      </a:lnTo>
                      <a:lnTo>
                        <a:pt x="1386" y="540"/>
                      </a:lnTo>
                      <a:lnTo>
                        <a:pt x="1540" y="270"/>
                      </a:lnTo>
                      <a:lnTo>
                        <a:pt x="1771" y="540"/>
                      </a:lnTo>
                      <a:lnTo>
                        <a:pt x="2040" y="770"/>
                      </a:lnTo>
                      <a:lnTo>
                        <a:pt x="2194" y="847"/>
                      </a:lnTo>
                      <a:lnTo>
                        <a:pt x="2348" y="924"/>
                      </a:lnTo>
                      <a:lnTo>
                        <a:pt x="2541" y="1001"/>
                      </a:lnTo>
                      <a:lnTo>
                        <a:pt x="2772" y="1001"/>
                      </a:lnTo>
                      <a:lnTo>
                        <a:pt x="2926" y="963"/>
                      </a:lnTo>
                      <a:lnTo>
                        <a:pt x="3080" y="886"/>
                      </a:lnTo>
                      <a:lnTo>
                        <a:pt x="3195" y="809"/>
                      </a:lnTo>
                      <a:lnTo>
                        <a:pt x="3234" y="655"/>
                      </a:lnTo>
                      <a:lnTo>
                        <a:pt x="3272" y="540"/>
                      </a:lnTo>
                      <a:lnTo>
                        <a:pt x="3272" y="386"/>
                      </a:lnTo>
                      <a:lnTo>
                        <a:pt x="3234" y="270"/>
                      </a:lnTo>
                      <a:lnTo>
                        <a:pt x="3118" y="193"/>
                      </a:lnTo>
                      <a:lnTo>
                        <a:pt x="3080" y="193"/>
                      </a:lnTo>
                      <a:lnTo>
                        <a:pt x="3041" y="232"/>
                      </a:lnTo>
                      <a:lnTo>
                        <a:pt x="3041" y="270"/>
                      </a:lnTo>
                      <a:lnTo>
                        <a:pt x="3118" y="347"/>
                      </a:lnTo>
                      <a:lnTo>
                        <a:pt x="3157" y="463"/>
                      </a:lnTo>
                      <a:lnTo>
                        <a:pt x="3157" y="617"/>
                      </a:lnTo>
                      <a:lnTo>
                        <a:pt x="3118" y="694"/>
                      </a:lnTo>
                      <a:lnTo>
                        <a:pt x="3041" y="809"/>
                      </a:lnTo>
                      <a:lnTo>
                        <a:pt x="2926" y="847"/>
                      </a:lnTo>
                      <a:lnTo>
                        <a:pt x="2733" y="886"/>
                      </a:lnTo>
                      <a:lnTo>
                        <a:pt x="2502" y="847"/>
                      </a:lnTo>
                      <a:lnTo>
                        <a:pt x="2233" y="732"/>
                      </a:lnTo>
                      <a:lnTo>
                        <a:pt x="1963" y="578"/>
                      </a:lnTo>
                      <a:lnTo>
                        <a:pt x="1733" y="347"/>
                      </a:lnTo>
                      <a:lnTo>
                        <a:pt x="1579" y="116"/>
                      </a:lnTo>
                      <a:lnTo>
                        <a:pt x="1502" y="78"/>
                      </a:lnTo>
                      <a:lnTo>
                        <a:pt x="1502" y="116"/>
                      </a:lnTo>
                      <a:lnTo>
                        <a:pt x="1463" y="116"/>
                      </a:lnTo>
                      <a:lnTo>
                        <a:pt x="1348" y="424"/>
                      </a:lnTo>
                      <a:lnTo>
                        <a:pt x="1194" y="655"/>
                      </a:lnTo>
                      <a:lnTo>
                        <a:pt x="1078" y="770"/>
                      </a:lnTo>
                      <a:lnTo>
                        <a:pt x="963" y="847"/>
                      </a:lnTo>
                      <a:lnTo>
                        <a:pt x="809" y="886"/>
                      </a:lnTo>
                      <a:lnTo>
                        <a:pt x="655" y="924"/>
                      </a:lnTo>
                      <a:lnTo>
                        <a:pt x="616" y="924"/>
                      </a:lnTo>
                      <a:lnTo>
                        <a:pt x="462" y="886"/>
                      </a:lnTo>
                      <a:lnTo>
                        <a:pt x="308" y="809"/>
                      </a:lnTo>
                      <a:lnTo>
                        <a:pt x="193" y="732"/>
                      </a:lnTo>
                      <a:lnTo>
                        <a:pt x="116" y="617"/>
                      </a:lnTo>
                      <a:lnTo>
                        <a:pt x="77" y="463"/>
                      </a:lnTo>
                      <a:lnTo>
                        <a:pt x="77" y="309"/>
                      </a:lnTo>
                      <a:lnTo>
                        <a:pt x="116" y="193"/>
                      </a:lnTo>
                      <a:lnTo>
                        <a:pt x="193" y="39"/>
                      </a:lnTo>
                      <a:lnTo>
                        <a:pt x="193" y="1"/>
                      </a:lnTo>
                      <a:close/>
                    </a:path>
                  </a:pathLst>
                </a:custGeom>
                <a:solidFill>
                  <a:srgbClr val="F14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562;p36">
                  <a:extLst>
                    <a:ext uri="{FF2B5EF4-FFF2-40B4-BE49-F238E27FC236}">
                      <a16:creationId xmlns:a16="http://schemas.microsoft.com/office/drawing/2014/main" id="{3B5E0713-DA8C-EFD1-05FB-392E2427FA57}"/>
                    </a:ext>
                  </a:extLst>
                </p:cNvPr>
                <p:cNvSpPr/>
                <p:nvPr/>
              </p:nvSpPr>
              <p:spPr>
                <a:xfrm>
                  <a:off x="657650" y="4601075"/>
                  <a:ext cx="50075" cy="47175"/>
                </a:xfrm>
                <a:custGeom>
                  <a:avLst/>
                  <a:gdLst/>
                  <a:ahLst/>
                  <a:cxnLst/>
                  <a:rect l="l" t="t" r="r" b="b"/>
                  <a:pathLst>
                    <a:path w="2003" h="1887" extrusionOk="0">
                      <a:moveTo>
                        <a:pt x="232" y="1"/>
                      </a:moveTo>
                      <a:lnTo>
                        <a:pt x="116" y="78"/>
                      </a:lnTo>
                      <a:lnTo>
                        <a:pt x="39" y="155"/>
                      </a:lnTo>
                      <a:lnTo>
                        <a:pt x="1" y="309"/>
                      </a:lnTo>
                      <a:lnTo>
                        <a:pt x="1" y="386"/>
                      </a:lnTo>
                      <a:lnTo>
                        <a:pt x="1" y="501"/>
                      </a:lnTo>
                      <a:lnTo>
                        <a:pt x="78" y="617"/>
                      </a:lnTo>
                      <a:lnTo>
                        <a:pt x="155" y="655"/>
                      </a:lnTo>
                      <a:lnTo>
                        <a:pt x="193" y="617"/>
                      </a:lnTo>
                      <a:lnTo>
                        <a:pt x="116" y="578"/>
                      </a:lnTo>
                      <a:lnTo>
                        <a:pt x="78" y="463"/>
                      </a:lnTo>
                      <a:lnTo>
                        <a:pt x="39" y="386"/>
                      </a:lnTo>
                      <a:lnTo>
                        <a:pt x="78" y="270"/>
                      </a:lnTo>
                      <a:lnTo>
                        <a:pt x="116" y="193"/>
                      </a:lnTo>
                      <a:lnTo>
                        <a:pt x="193" y="116"/>
                      </a:lnTo>
                      <a:lnTo>
                        <a:pt x="270" y="78"/>
                      </a:lnTo>
                      <a:lnTo>
                        <a:pt x="463" y="78"/>
                      </a:lnTo>
                      <a:lnTo>
                        <a:pt x="616" y="155"/>
                      </a:lnTo>
                      <a:lnTo>
                        <a:pt x="732" y="270"/>
                      </a:lnTo>
                      <a:lnTo>
                        <a:pt x="770" y="386"/>
                      </a:lnTo>
                      <a:lnTo>
                        <a:pt x="809" y="540"/>
                      </a:lnTo>
                      <a:lnTo>
                        <a:pt x="847" y="848"/>
                      </a:lnTo>
                      <a:lnTo>
                        <a:pt x="770" y="1156"/>
                      </a:lnTo>
                      <a:lnTo>
                        <a:pt x="770" y="1194"/>
                      </a:lnTo>
                      <a:lnTo>
                        <a:pt x="847" y="1232"/>
                      </a:lnTo>
                      <a:lnTo>
                        <a:pt x="847" y="1194"/>
                      </a:lnTo>
                      <a:lnTo>
                        <a:pt x="1117" y="1079"/>
                      </a:lnTo>
                      <a:lnTo>
                        <a:pt x="1386" y="1040"/>
                      </a:lnTo>
                      <a:lnTo>
                        <a:pt x="1540" y="1040"/>
                      </a:lnTo>
                      <a:lnTo>
                        <a:pt x="1656" y="1079"/>
                      </a:lnTo>
                      <a:lnTo>
                        <a:pt x="1733" y="1117"/>
                      </a:lnTo>
                      <a:lnTo>
                        <a:pt x="1810" y="1194"/>
                      </a:lnTo>
                      <a:lnTo>
                        <a:pt x="1887" y="1386"/>
                      </a:lnTo>
                      <a:lnTo>
                        <a:pt x="1887" y="1540"/>
                      </a:lnTo>
                      <a:lnTo>
                        <a:pt x="1810" y="1694"/>
                      </a:lnTo>
                      <a:lnTo>
                        <a:pt x="1733" y="1733"/>
                      </a:lnTo>
                      <a:lnTo>
                        <a:pt x="1656" y="1771"/>
                      </a:lnTo>
                      <a:lnTo>
                        <a:pt x="1617" y="1810"/>
                      </a:lnTo>
                      <a:lnTo>
                        <a:pt x="1617" y="1848"/>
                      </a:lnTo>
                      <a:lnTo>
                        <a:pt x="1656" y="1887"/>
                      </a:lnTo>
                      <a:lnTo>
                        <a:pt x="1694" y="1887"/>
                      </a:lnTo>
                      <a:lnTo>
                        <a:pt x="1810" y="1848"/>
                      </a:lnTo>
                      <a:lnTo>
                        <a:pt x="1887" y="1810"/>
                      </a:lnTo>
                      <a:lnTo>
                        <a:pt x="1964" y="1694"/>
                      </a:lnTo>
                      <a:lnTo>
                        <a:pt x="2002" y="1617"/>
                      </a:lnTo>
                      <a:lnTo>
                        <a:pt x="2002" y="1386"/>
                      </a:lnTo>
                      <a:lnTo>
                        <a:pt x="1925" y="1156"/>
                      </a:lnTo>
                      <a:lnTo>
                        <a:pt x="1848" y="1040"/>
                      </a:lnTo>
                      <a:lnTo>
                        <a:pt x="1733" y="963"/>
                      </a:lnTo>
                      <a:lnTo>
                        <a:pt x="1579" y="925"/>
                      </a:lnTo>
                      <a:lnTo>
                        <a:pt x="1425" y="925"/>
                      </a:lnTo>
                      <a:lnTo>
                        <a:pt x="1155" y="963"/>
                      </a:lnTo>
                      <a:lnTo>
                        <a:pt x="924" y="1040"/>
                      </a:lnTo>
                      <a:lnTo>
                        <a:pt x="963" y="886"/>
                      </a:lnTo>
                      <a:lnTo>
                        <a:pt x="963" y="694"/>
                      </a:lnTo>
                      <a:lnTo>
                        <a:pt x="924" y="501"/>
                      </a:lnTo>
                      <a:lnTo>
                        <a:pt x="886" y="347"/>
                      </a:lnTo>
                      <a:lnTo>
                        <a:pt x="770" y="193"/>
                      </a:lnTo>
                      <a:lnTo>
                        <a:pt x="655" y="78"/>
                      </a:lnTo>
                      <a:lnTo>
                        <a:pt x="501" y="39"/>
                      </a:lnTo>
                      <a:lnTo>
                        <a:pt x="347" y="1"/>
                      </a:lnTo>
                      <a:close/>
                    </a:path>
                  </a:pathLst>
                </a:custGeom>
                <a:solidFill>
                  <a:srgbClr val="C712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563;p36">
                  <a:extLst>
                    <a:ext uri="{FF2B5EF4-FFF2-40B4-BE49-F238E27FC236}">
                      <a16:creationId xmlns:a16="http://schemas.microsoft.com/office/drawing/2014/main" id="{A5CF2B09-81F8-0710-5350-B2FF542F62D1}"/>
                    </a:ext>
                  </a:extLst>
                </p:cNvPr>
                <p:cNvSpPr/>
                <p:nvPr/>
              </p:nvSpPr>
              <p:spPr>
                <a:xfrm>
                  <a:off x="797175" y="4676150"/>
                  <a:ext cx="84700" cy="27925"/>
                </a:xfrm>
                <a:custGeom>
                  <a:avLst/>
                  <a:gdLst/>
                  <a:ahLst/>
                  <a:cxnLst/>
                  <a:rect l="l" t="t" r="r" b="b"/>
                  <a:pathLst>
                    <a:path w="3388" h="1117" extrusionOk="0">
                      <a:moveTo>
                        <a:pt x="2772" y="0"/>
                      </a:moveTo>
                      <a:lnTo>
                        <a:pt x="2541" y="39"/>
                      </a:lnTo>
                      <a:lnTo>
                        <a:pt x="2310" y="154"/>
                      </a:lnTo>
                      <a:lnTo>
                        <a:pt x="2079" y="269"/>
                      </a:lnTo>
                      <a:lnTo>
                        <a:pt x="1848" y="462"/>
                      </a:lnTo>
                      <a:lnTo>
                        <a:pt x="1617" y="616"/>
                      </a:lnTo>
                      <a:lnTo>
                        <a:pt x="1502" y="693"/>
                      </a:lnTo>
                      <a:lnTo>
                        <a:pt x="1232" y="693"/>
                      </a:lnTo>
                      <a:lnTo>
                        <a:pt x="1001" y="577"/>
                      </a:lnTo>
                      <a:lnTo>
                        <a:pt x="809" y="423"/>
                      </a:lnTo>
                      <a:lnTo>
                        <a:pt x="617" y="346"/>
                      </a:lnTo>
                      <a:lnTo>
                        <a:pt x="501" y="308"/>
                      </a:lnTo>
                      <a:lnTo>
                        <a:pt x="347" y="269"/>
                      </a:lnTo>
                      <a:lnTo>
                        <a:pt x="309" y="269"/>
                      </a:lnTo>
                      <a:lnTo>
                        <a:pt x="193" y="308"/>
                      </a:lnTo>
                      <a:lnTo>
                        <a:pt x="116" y="346"/>
                      </a:lnTo>
                      <a:lnTo>
                        <a:pt x="39" y="423"/>
                      </a:lnTo>
                      <a:lnTo>
                        <a:pt x="1" y="500"/>
                      </a:lnTo>
                      <a:lnTo>
                        <a:pt x="1" y="654"/>
                      </a:lnTo>
                      <a:lnTo>
                        <a:pt x="1" y="808"/>
                      </a:lnTo>
                      <a:lnTo>
                        <a:pt x="39" y="962"/>
                      </a:lnTo>
                      <a:lnTo>
                        <a:pt x="78" y="1078"/>
                      </a:lnTo>
                      <a:lnTo>
                        <a:pt x="116" y="1116"/>
                      </a:lnTo>
                      <a:lnTo>
                        <a:pt x="116" y="1078"/>
                      </a:lnTo>
                      <a:lnTo>
                        <a:pt x="78" y="924"/>
                      </a:lnTo>
                      <a:lnTo>
                        <a:pt x="39" y="731"/>
                      </a:lnTo>
                      <a:lnTo>
                        <a:pt x="78" y="539"/>
                      </a:lnTo>
                      <a:lnTo>
                        <a:pt x="116" y="462"/>
                      </a:lnTo>
                      <a:lnTo>
                        <a:pt x="193" y="423"/>
                      </a:lnTo>
                      <a:lnTo>
                        <a:pt x="347" y="346"/>
                      </a:lnTo>
                      <a:lnTo>
                        <a:pt x="540" y="385"/>
                      </a:lnTo>
                      <a:lnTo>
                        <a:pt x="732" y="500"/>
                      </a:lnTo>
                      <a:lnTo>
                        <a:pt x="1040" y="693"/>
                      </a:lnTo>
                      <a:lnTo>
                        <a:pt x="1232" y="770"/>
                      </a:lnTo>
                      <a:lnTo>
                        <a:pt x="1386" y="808"/>
                      </a:lnTo>
                      <a:lnTo>
                        <a:pt x="1617" y="770"/>
                      </a:lnTo>
                      <a:lnTo>
                        <a:pt x="1810" y="616"/>
                      </a:lnTo>
                      <a:lnTo>
                        <a:pt x="2002" y="462"/>
                      </a:lnTo>
                      <a:lnTo>
                        <a:pt x="2310" y="269"/>
                      </a:lnTo>
                      <a:lnTo>
                        <a:pt x="2464" y="192"/>
                      </a:lnTo>
                      <a:lnTo>
                        <a:pt x="2618" y="154"/>
                      </a:lnTo>
                      <a:lnTo>
                        <a:pt x="2772" y="115"/>
                      </a:lnTo>
                      <a:lnTo>
                        <a:pt x="2964" y="154"/>
                      </a:lnTo>
                      <a:lnTo>
                        <a:pt x="3041" y="231"/>
                      </a:lnTo>
                      <a:lnTo>
                        <a:pt x="3157" y="308"/>
                      </a:lnTo>
                      <a:lnTo>
                        <a:pt x="3234" y="385"/>
                      </a:lnTo>
                      <a:lnTo>
                        <a:pt x="3272" y="539"/>
                      </a:lnTo>
                      <a:lnTo>
                        <a:pt x="3272" y="654"/>
                      </a:lnTo>
                      <a:lnTo>
                        <a:pt x="3234" y="808"/>
                      </a:lnTo>
                      <a:lnTo>
                        <a:pt x="3234" y="847"/>
                      </a:lnTo>
                      <a:lnTo>
                        <a:pt x="3272" y="847"/>
                      </a:lnTo>
                      <a:lnTo>
                        <a:pt x="3349" y="770"/>
                      </a:lnTo>
                      <a:lnTo>
                        <a:pt x="3388" y="654"/>
                      </a:lnTo>
                      <a:lnTo>
                        <a:pt x="3388" y="500"/>
                      </a:lnTo>
                      <a:lnTo>
                        <a:pt x="3311" y="308"/>
                      </a:lnTo>
                      <a:lnTo>
                        <a:pt x="3195" y="192"/>
                      </a:lnTo>
                      <a:lnTo>
                        <a:pt x="3080" y="115"/>
                      </a:lnTo>
                      <a:lnTo>
                        <a:pt x="3003" y="39"/>
                      </a:lnTo>
                      <a:lnTo>
                        <a:pt x="2772" y="0"/>
                      </a:lnTo>
                      <a:close/>
                    </a:path>
                  </a:pathLst>
                </a:custGeom>
                <a:solidFill>
                  <a:srgbClr val="2949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564;p36">
                  <a:extLst>
                    <a:ext uri="{FF2B5EF4-FFF2-40B4-BE49-F238E27FC236}">
                      <a16:creationId xmlns:a16="http://schemas.microsoft.com/office/drawing/2014/main" id="{97899AC2-6FAD-772F-8E7D-CAE041844765}"/>
                    </a:ext>
                  </a:extLst>
                </p:cNvPr>
                <p:cNvSpPr/>
                <p:nvPr/>
              </p:nvSpPr>
              <p:spPr>
                <a:xfrm>
                  <a:off x="797175" y="4676150"/>
                  <a:ext cx="84700" cy="27925"/>
                </a:xfrm>
                <a:custGeom>
                  <a:avLst/>
                  <a:gdLst/>
                  <a:ahLst/>
                  <a:cxnLst/>
                  <a:rect l="l" t="t" r="r" b="b"/>
                  <a:pathLst>
                    <a:path w="3388" h="1117" fill="none" extrusionOk="0">
                      <a:moveTo>
                        <a:pt x="2772" y="0"/>
                      </a:moveTo>
                      <a:lnTo>
                        <a:pt x="2772" y="0"/>
                      </a:lnTo>
                      <a:lnTo>
                        <a:pt x="2541" y="39"/>
                      </a:lnTo>
                      <a:lnTo>
                        <a:pt x="2310" y="154"/>
                      </a:lnTo>
                      <a:lnTo>
                        <a:pt x="2310" y="154"/>
                      </a:lnTo>
                      <a:lnTo>
                        <a:pt x="2079" y="269"/>
                      </a:lnTo>
                      <a:lnTo>
                        <a:pt x="1848" y="462"/>
                      </a:lnTo>
                      <a:lnTo>
                        <a:pt x="1848" y="462"/>
                      </a:lnTo>
                      <a:lnTo>
                        <a:pt x="1617" y="616"/>
                      </a:lnTo>
                      <a:lnTo>
                        <a:pt x="1502" y="693"/>
                      </a:lnTo>
                      <a:lnTo>
                        <a:pt x="1386" y="693"/>
                      </a:lnTo>
                      <a:lnTo>
                        <a:pt x="1386" y="693"/>
                      </a:lnTo>
                      <a:lnTo>
                        <a:pt x="1232" y="693"/>
                      </a:lnTo>
                      <a:lnTo>
                        <a:pt x="1232" y="693"/>
                      </a:lnTo>
                      <a:lnTo>
                        <a:pt x="1001" y="577"/>
                      </a:lnTo>
                      <a:lnTo>
                        <a:pt x="809" y="423"/>
                      </a:lnTo>
                      <a:lnTo>
                        <a:pt x="617" y="346"/>
                      </a:lnTo>
                      <a:lnTo>
                        <a:pt x="501" y="308"/>
                      </a:lnTo>
                      <a:lnTo>
                        <a:pt x="347" y="269"/>
                      </a:lnTo>
                      <a:lnTo>
                        <a:pt x="347" y="269"/>
                      </a:lnTo>
                      <a:lnTo>
                        <a:pt x="309" y="269"/>
                      </a:lnTo>
                      <a:lnTo>
                        <a:pt x="309" y="269"/>
                      </a:lnTo>
                      <a:lnTo>
                        <a:pt x="193" y="308"/>
                      </a:lnTo>
                      <a:lnTo>
                        <a:pt x="116" y="346"/>
                      </a:lnTo>
                      <a:lnTo>
                        <a:pt x="39" y="423"/>
                      </a:lnTo>
                      <a:lnTo>
                        <a:pt x="1" y="500"/>
                      </a:lnTo>
                      <a:lnTo>
                        <a:pt x="1" y="500"/>
                      </a:lnTo>
                      <a:lnTo>
                        <a:pt x="1" y="654"/>
                      </a:lnTo>
                      <a:lnTo>
                        <a:pt x="1" y="808"/>
                      </a:lnTo>
                      <a:lnTo>
                        <a:pt x="39" y="962"/>
                      </a:lnTo>
                      <a:lnTo>
                        <a:pt x="78" y="1078"/>
                      </a:lnTo>
                      <a:lnTo>
                        <a:pt x="78" y="1078"/>
                      </a:lnTo>
                      <a:lnTo>
                        <a:pt x="116" y="1116"/>
                      </a:lnTo>
                      <a:lnTo>
                        <a:pt x="116" y="1116"/>
                      </a:lnTo>
                      <a:lnTo>
                        <a:pt x="116" y="1078"/>
                      </a:lnTo>
                      <a:lnTo>
                        <a:pt x="116" y="1078"/>
                      </a:lnTo>
                      <a:lnTo>
                        <a:pt x="78" y="924"/>
                      </a:lnTo>
                      <a:lnTo>
                        <a:pt x="39" y="731"/>
                      </a:lnTo>
                      <a:lnTo>
                        <a:pt x="78" y="539"/>
                      </a:lnTo>
                      <a:lnTo>
                        <a:pt x="116" y="462"/>
                      </a:lnTo>
                      <a:lnTo>
                        <a:pt x="193" y="423"/>
                      </a:lnTo>
                      <a:lnTo>
                        <a:pt x="193" y="423"/>
                      </a:lnTo>
                      <a:lnTo>
                        <a:pt x="347" y="346"/>
                      </a:lnTo>
                      <a:lnTo>
                        <a:pt x="347" y="346"/>
                      </a:lnTo>
                      <a:lnTo>
                        <a:pt x="540" y="385"/>
                      </a:lnTo>
                      <a:lnTo>
                        <a:pt x="732" y="500"/>
                      </a:lnTo>
                      <a:lnTo>
                        <a:pt x="732" y="500"/>
                      </a:lnTo>
                      <a:lnTo>
                        <a:pt x="1040" y="693"/>
                      </a:lnTo>
                      <a:lnTo>
                        <a:pt x="1232" y="770"/>
                      </a:lnTo>
                      <a:lnTo>
                        <a:pt x="1386" y="808"/>
                      </a:lnTo>
                      <a:lnTo>
                        <a:pt x="1386" y="808"/>
                      </a:lnTo>
                      <a:lnTo>
                        <a:pt x="1617" y="770"/>
                      </a:lnTo>
                      <a:lnTo>
                        <a:pt x="1617" y="770"/>
                      </a:lnTo>
                      <a:lnTo>
                        <a:pt x="1810" y="616"/>
                      </a:lnTo>
                      <a:lnTo>
                        <a:pt x="2002" y="462"/>
                      </a:lnTo>
                      <a:lnTo>
                        <a:pt x="2002" y="462"/>
                      </a:lnTo>
                      <a:lnTo>
                        <a:pt x="2310" y="269"/>
                      </a:lnTo>
                      <a:lnTo>
                        <a:pt x="2464" y="192"/>
                      </a:lnTo>
                      <a:lnTo>
                        <a:pt x="2618" y="154"/>
                      </a:lnTo>
                      <a:lnTo>
                        <a:pt x="2618" y="154"/>
                      </a:lnTo>
                      <a:lnTo>
                        <a:pt x="2772" y="115"/>
                      </a:lnTo>
                      <a:lnTo>
                        <a:pt x="2772" y="115"/>
                      </a:lnTo>
                      <a:lnTo>
                        <a:pt x="2964" y="154"/>
                      </a:lnTo>
                      <a:lnTo>
                        <a:pt x="3041" y="231"/>
                      </a:lnTo>
                      <a:lnTo>
                        <a:pt x="3157" y="308"/>
                      </a:lnTo>
                      <a:lnTo>
                        <a:pt x="3157" y="308"/>
                      </a:lnTo>
                      <a:lnTo>
                        <a:pt x="3234" y="385"/>
                      </a:lnTo>
                      <a:lnTo>
                        <a:pt x="3272" y="539"/>
                      </a:lnTo>
                      <a:lnTo>
                        <a:pt x="3272" y="654"/>
                      </a:lnTo>
                      <a:lnTo>
                        <a:pt x="3234" y="808"/>
                      </a:lnTo>
                      <a:lnTo>
                        <a:pt x="3234" y="808"/>
                      </a:lnTo>
                      <a:lnTo>
                        <a:pt x="3234" y="847"/>
                      </a:lnTo>
                      <a:lnTo>
                        <a:pt x="3272" y="847"/>
                      </a:lnTo>
                      <a:lnTo>
                        <a:pt x="3272" y="847"/>
                      </a:lnTo>
                      <a:lnTo>
                        <a:pt x="3272" y="847"/>
                      </a:lnTo>
                      <a:lnTo>
                        <a:pt x="3272" y="847"/>
                      </a:lnTo>
                      <a:lnTo>
                        <a:pt x="3349" y="770"/>
                      </a:lnTo>
                      <a:lnTo>
                        <a:pt x="3388" y="654"/>
                      </a:lnTo>
                      <a:lnTo>
                        <a:pt x="3388" y="500"/>
                      </a:lnTo>
                      <a:lnTo>
                        <a:pt x="3311" y="308"/>
                      </a:lnTo>
                      <a:lnTo>
                        <a:pt x="3195" y="192"/>
                      </a:lnTo>
                      <a:lnTo>
                        <a:pt x="3195" y="192"/>
                      </a:lnTo>
                      <a:lnTo>
                        <a:pt x="3080" y="115"/>
                      </a:lnTo>
                      <a:lnTo>
                        <a:pt x="3003" y="39"/>
                      </a:lnTo>
                      <a:lnTo>
                        <a:pt x="2772" y="0"/>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565;p36">
                  <a:extLst>
                    <a:ext uri="{FF2B5EF4-FFF2-40B4-BE49-F238E27FC236}">
                      <a16:creationId xmlns:a16="http://schemas.microsoft.com/office/drawing/2014/main" id="{B1A01ECB-00E9-C349-89C1-74F13C42A97A}"/>
                    </a:ext>
                  </a:extLst>
                </p:cNvPr>
                <p:cNvSpPr/>
                <p:nvPr/>
              </p:nvSpPr>
              <p:spPr>
                <a:xfrm>
                  <a:off x="657650" y="4601075"/>
                  <a:ext cx="50075" cy="47175"/>
                </a:xfrm>
                <a:custGeom>
                  <a:avLst/>
                  <a:gdLst/>
                  <a:ahLst/>
                  <a:cxnLst/>
                  <a:rect l="l" t="t" r="r" b="b"/>
                  <a:pathLst>
                    <a:path w="2003" h="1887" fill="none" extrusionOk="0">
                      <a:moveTo>
                        <a:pt x="347" y="1"/>
                      </a:moveTo>
                      <a:lnTo>
                        <a:pt x="347" y="1"/>
                      </a:lnTo>
                      <a:lnTo>
                        <a:pt x="347" y="1"/>
                      </a:lnTo>
                      <a:lnTo>
                        <a:pt x="347" y="1"/>
                      </a:lnTo>
                      <a:lnTo>
                        <a:pt x="232" y="1"/>
                      </a:lnTo>
                      <a:lnTo>
                        <a:pt x="116" y="78"/>
                      </a:lnTo>
                      <a:lnTo>
                        <a:pt x="39" y="155"/>
                      </a:lnTo>
                      <a:lnTo>
                        <a:pt x="1" y="309"/>
                      </a:lnTo>
                      <a:lnTo>
                        <a:pt x="1" y="309"/>
                      </a:lnTo>
                      <a:lnTo>
                        <a:pt x="1" y="386"/>
                      </a:lnTo>
                      <a:lnTo>
                        <a:pt x="1" y="501"/>
                      </a:lnTo>
                      <a:lnTo>
                        <a:pt x="78" y="617"/>
                      </a:lnTo>
                      <a:lnTo>
                        <a:pt x="155" y="655"/>
                      </a:lnTo>
                      <a:lnTo>
                        <a:pt x="155" y="655"/>
                      </a:lnTo>
                      <a:lnTo>
                        <a:pt x="155" y="655"/>
                      </a:lnTo>
                      <a:lnTo>
                        <a:pt x="155" y="655"/>
                      </a:lnTo>
                      <a:lnTo>
                        <a:pt x="193" y="617"/>
                      </a:lnTo>
                      <a:lnTo>
                        <a:pt x="193" y="617"/>
                      </a:lnTo>
                      <a:lnTo>
                        <a:pt x="116" y="578"/>
                      </a:lnTo>
                      <a:lnTo>
                        <a:pt x="78" y="463"/>
                      </a:lnTo>
                      <a:lnTo>
                        <a:pt x="39" y="386"/>
                      </a:lnTo>
                      <a:lnTo>
                        <a:pt x="78" y="270"/>
                      </a:lnTo>
                      <a:lnTo>
                        <a:pt x="78" y="270"/>
                      </a:lnTo>
                      <a:lnTo>
                        <a:pt x="116" y="193"/>
                      </a:lnTo>
                      <a:lnTo>
                        <a:pt x="193" y="116"/>
                      </a:lnTo>
                      <a:lnTo>
                        <a:pt x="270" y="78"/>
                      </a:lnTo>
                      <a:lnTo>
                        <a:pt x="347" y="78"/>
                      </a:lnTo>
                      <a:lnTo>
                        <a:pt x="347" y="78"/>
                      </a:lnTo>
                      <a:lnTo>
                        <a:pt x="463" y="78"/>
                      </a:lnTo>
                      <a:lnTo>
                        <a:pt x="463" y="78"/>
                      </a:lnTo>
                      <a:lnTo>
                        <a:pt x="616" y="155"/>
                      </a:lnTo>
                      <a:lnTo>
                        <a:pt x="732" y="270"/>
                      </a:lnTo>
                      <a:lnTo>
                        <a:pt x="770" y="386"/>
                      </a:lnTo>
                      <a:lnTo>
                        <a:pt x="809" y="540"/>
                      </a:lnTo>
                      <a:lnTo>
                        <a:pt x="847" y="848"/>
                      </a:lnTo>
                      <a:lnTo>
                        <a:pt x="770" y="1156"/>
                      </a:lnTo>
                      <a:lnTo>
                        <a:pt x="770" y="1156"/>
                      </a:lnTo>
                      <a:lnTo>
                        <a:pt x="770" y="1194"/>
                      </a:lnTo>
                      <a:lnTo>
                        <a:pt x="847" y="1232"/>
                      </a:lnTo>
                      <a:lnTo>
                        <a:pt x="847" y="1232"/>
                      </a:lnTo>
                      <a:lnTo>
                        <a:pt x="847" y="1194"/>
                      </a:lnTo>
                      <a:lnTo>
                        <a:pt x="847" y="1194"/>
                      </a:lnTo>
                      <a:lnTo>
                        <a:pt x="1117" y="1079"/>
                      </a:lnTo>
                      <a:lnTo>
                        <a:pt x="1386" y="1040"/>
                      </a:lnTo>
                      <a:lnTo>
                        <a:pt x="1386" y="1040"/>
                      </a:lnTo>
                      <a:lnTo>
                        <a:pt x="1425" y="1040"/>
                      </a:lnTo>
                      <a:lnTo>
                        <a:pt x="1425" y="1040"/>
                      </a:lnTo>
                      <a:lnTo>
                        <a:pt x="1540" y="1040"/>
                      </a:lnTo>
                      <a:lnTo>
                        <a:pt x="1656" y="1079"/>
                      </a:lnTo>
                      <a:lnTo>
                        <a:pt x="1733" y="1117"/>
                      </a:lnTo>
                      <a:lnTo>
                        <a:pt x="1810" y="1194"/>
                      </a:lnTo>
                      <a:lnTo>
                        <a:pt x="1810" y="1194"/>
                      </a:lnTo>
                      <a:lnTo>
                        <a:pt x="1887" y="1386"/>
                      </a:lnTo>
                      <a:lnTo>
                        <a:pt x="1887" y="1540"/>
                      </a:lnTo>
                      <a:lnTo>
                        <a:pt x="1810" y="1694"/>
                      </a:lnTo>
                      <a:lnTo>
                        <a:pt x="1733" y="1733"/>
                      </a:lnTo>
                      <a:lnTo>
                        <a:pt x="1656" y="1771"/>
                      </a:lnTo>
                      <a:lnTo>
                        <a:pt x="1656" y="1771"/>
                      </a:lnTo>
                      <a:lnTo>
                        <a:pt x="1617" y="1810"/>
                      </a:lnTo>
                      <a:lnTo>
                        <a:pt x="1617" y="1848"/>
                      </a:lnTo>
                      <a:lnTo>
                        <a:pt x="1656" y="1887"/>
                      </a:lnTo>
                      <a:lnTo>
                        <a:pt x="1694" y="1887"/>
                      </a:lnTo>
                      <a:lnTo>
                        <a:pt x="1694" y="1887"/>
                      </a:lnTo>
                      <a:lnTo>
                        <a:pt x="1694" y="1887"/>
                      </a:lnTo>
                      <a:lnTo>
                        <a:pt x="1694" y="1887"/>
                      </a:lnTo>
                      <a:lnTo>
                        <a:pt x="1810" y="1848"/>
                      </a:lnTo>
                      <a:lnTo>
                        <a:pt x="1887" y="1810"/>
                      </a:lnTo>
                      <a:lnTo>
                        <a:pt x="1964" y="1694"/>
                      </a:lnTo>
                      <a:lnTo>
                        <a:pt x="2002" y="1617"/>
                      </a:lnTo>
                      <a:lnTo>
                        <a:pt x="2002" y="1386"/>
                      </a:lnTo>
                      <a:lnTo>
                        <a:pt x="1925" y="1156"/>
                      </a:lnTo>
                      <a:lnTo>
                        <a:pt x="1925" y="1156"/>
                      </a:lnTo>
                      <a:lnTo>
                        <a:pt x="1848" y="1040"/>
                      </a:lnTo>
                      <a:lnTo>
                        <a:pt x="1733" y="963"/>
                      </a:lnTo>
                      <a:lnTo>
                        <a:pt x="1579" y="925"/>
                      </a:lnTo>
                      <a:lnTo>
                        <a:pt x="1425" y="925"/>
                      </a:lnTo>
                      <a:lnTo>
                        <a:pt x="1425" y="925"/>
                      </a:lnTo>
                      <a:lnTo>
                        <a:pt x="1155" y="963"/>
                      </a:lnTo>
                      <a:lnTo>
                        <a:pt x="924" y="1040"/>
                      </a:lnTo>
                      <a:lnTo>
                        <a:pt x="924" y="1040"/>
                      </a:lnTo>
                      <a:lnTo>
                        <a:pt x="963" y="886"/>
                      </a:lnTo>
                      <a:lnTo>
                        <a:pt x="963" y="694"/>
                      </a:lnTo>
                      <a:lnTo>
                        <a:pt x="924" y="501"/>
                      </a:lnTo>
                      <a:lnTo>
                        <a:pt x="886" y="347"/>
                      </a:lnTo>
                      <a:lnTo>
                        <a:pt x="886" y="347"/>
                      </a:lnTo>
                      <a:lnTo>
                        <a:pt x="770" y="193"/>
                      </a:lnTo>
                      <a:lnTo>
                        <a:pt x="655" y="78"/>
                      </a:lnTo>
                      <a:lnTo>
                        <a:pt x="501" y="39"/>
                      </a:lnTo>
                      <a:lnTo>
                        <a:pt x="347"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566;p36">
                  <a:extLst>
                    <a:ext uri="{FF2B5EF4-FFF2-40B4-BE49-F238E27FC236}">
                      <a16:creationId xmlns:a16="http://schemas.microsoft.com/office/drawing/2014/main" id="{B255819A-24FB-EA5D-506C-94BDF751661F}"/>
                    </a:ext>
                  </a:extLst>
                </p:cNvPr>
                <p:cNvSpPr/>
                <p:nvPr/>
              </p:nvSpPr>
              <p:spPr>
                <a:xfrm>
                  <a:off x="529675" y="4516400"/>
                  <a:ext cx="81825" cy="25050"/>
                </a:xfrm>
                <a:custGeom>
                  <a:avLst/>
                  <a:gdLst/>
                  <a:ahLst/>
                  <a:cxnLst/>
                  <a:rect l="l" t="t" r="r" b="b"/>
                  <a:pathLst>
                    <a:path w="3273" h="1002" fill="none" extrusionOk="0">
                      <a:moveTo>
                        <a:pt x="154" y="1"/>
                      </a:moveTo>
                      <a:lnTo>
                        <a:pt x="154" y="1"/>
                      </a:lnTo>
                      <a:lnTo>
                        <a:pt x="154" y="1"/>
                      </a:lnTo>
                      <a:lnTo>
                        <a:pt x="154" y="1"/>
                      </a:lnTo>
                      <a:lnTo>
                        <a:pt x="39" y="155"/>
                      </a:lnTo>
                      <a:lnTo>
                        <a:pt x="0" y="270"/>
                      </a:lnTo>
                      <a:lnTo>
                        <a:pt x="0" y="424"/>
                      </a:lnTo>
                      <a:lnTo>
                        <a:pt x="0" y="578"/>
                      </a:lnTo>
                      <a:lnTo>
                        <a:pt x="77" y="732"/>
                      </a:lnTo>
                      <a:lnTo>
                        <a:pt x="193" y="847"/>
                      </a:lnTo>
                      <a:lnTo>
                        <a:pt x="308" y="924"/>
                      </a:lnTo>
                      <a:lnTo>
                        <a:pt x="462" y="1001"/>
                      </a:lnTo>
                      <a:lnTo>
                        <a:pt x="462" y="1001"/>
                      </a:lnTo>
                      <a:lnTo>
                        <a:pt x="655" y="1001"/>
                      </a:lnTo>
                      <a:lnTo>
                        <a:pt x="655" y="1001"/>
                      </a:lnTo>
                      <a:lnTo>
                        <a:pt x="809" y="1001"/>
                      </a:lnTo>
                      <a:lnTo>
                        <a:pt x="963" y="963"/>
                      </a:lnTo>
                      <a:lnTo>
                        <a:pt x="1078" y="886"/>
                      </a:lnTo>
                      <a:lnTo>
                        <a:pt x="1194" y="770"/>
                      </a:lnTo>
                      <a:lnTo>
                        <a:pt x="1386" y="540"/>
                      </a:lnTo>
                      <a:lnTo>
                        <a:pt x="1540" y="270"/>
                      </a:lnTo>
                      <a:lnTo>
                        <a:pt x="1540" y="270"/>
                      </a:lnTo>
                      <a:lnTo>
                        <a:pt x="1771" y="540"/>
                      </a:lnTo>
                      <a:lnTo>
                        <a:pt x="2040" y="770"/>
                      </a:lnTo>
                      <a:lnTo>
                        <a:pt x="2194" y="847"/>
                      </a:lnTo>
                      <a:lnTo>
                        <a:pt x="2348" y="924"/>
                      </a:lnTo>
                      <a:lnTo>
                        <a:pt x="2541" y="1001"/>
                      </a:lnTo>
                      <a:lnTo>
                        <a:pt x="2695" y="1001"/>
                      </a:lnTo>
                      <a:lnTo>
                        <a:pt x="2695" y="1001"/>
                      </a:lnTo>
                      <a:lnTo>
                        <a:pt x="2772" y="1001"/>
                      </a:lnTo>
                      <a:lnTo>
                        <a:pt x="2772" y="1001"/>
                      </a:lnTo>
                      <a:lnTo>
                        <a:pt x="2926" y="963"/>
                      </a:lnTo>
                      <a:lnTo>
                        <a:pt x="3080" y="886"/>
                      </a:lnTo>
                      <a:lnTo>
                        <a:pt x="3195" y="809"/>
                      </a:lnTo>
                      <a:lnTo>
                        <a:pt x="3234" y="655"/>
                      </a:lnTo>
                      <a:lnTo>
                        <a:pt x="3234" y="655"/>
                      </a:lnTo>
                      <a:lnTo>
                        <a:pt x="3272" y="540"/>
                      </a:lnTo>
                      <a:lnTo>
                        <a:pt x="3272" y="386"/>
                      </a:lnTo>
                      <a:lnTo>
                        <a:pt x="3234" y="270"/>
                      </a:lnTo>
                      <a:lnTo>
                        <a:pt x="3118" y="193"/>
                      </a:lnTo>
                      <a:lnTo>
                        <a:pt x="3118" y="193"/>
                      </a:lnTo>
                      <a:lnTo>
                        <a:pt x="3080" y="193"/>
                      </a:lnTo>
                      <a:lnTo>
                        <a:pt x="3080" y="193"/>
                      </a:lnTo>
                      <a:lnTo>
                        <a:pt x="3041" y="232"/>
                      </a:lnTo>
                      <a:lnTo>
                        <a:pt x="3041" y="232"/>
                      </a:lnTo>
                      <a:lnTo>
                        <a:pt x="3041" y="270"/>
                      </a:lnTo>
                      <a:lnTo>
                        <a:pt x="3041" y="270"/>
                      </a:lnTo>
                      <a:lnTo>
                        <a:pt x="3118" y="347"/>
                      </a:lnTo>
                      <a:lnTo>
                        <a:pt x="3157" y="463"/>
                      </a:lnTo>
                      <a:lnTo>
                        <a:pt x="3157" y="617"/>
                      </a:lnTo>
                      <a:lnTo>
                        <a:pt x="3118" y="694"/>
                      </a:lnTo>
                      <a:lnTo>
                        <a:pt x="3118" y="694"/>
                      </a:lnTo>
                      <a:lnTo>
                        <a:pt x="3041" y="809"/>
                      </a:lnTo>
                      <a:lnTo>
                        <a:pt x="2926" y="847"/>
                      </a:lnTo>
                      <a:lnTo>
                        <a:pt x="2733" y="886"/>
                      </a:lnTo>
                      <a:lnTo>
                        <a:pt x="2733" y="886"/>
                      </a:lnTo>
                      <a:lnTo>
                        <a:pt x="2502" y="847"/>
                      </a:lnTo>
                      <a:lnTo>
                        <a:pt x="2502" y="847"/>
                      </a:lnTo>
                      <a:lnTo>
                        <a:pt x="2233" y="732"/>
                      </a:lnTo>
                      <a:lnTo>
                        <a:pt x="1963" y="578"/>
                      </a:lnTo>
                      <a:lnTo>
                        <a:pt x="1733" y="347"/>
                      </a:lnTo>
                      <a:lnTo>
                        <a:pt x="1579" y="116"/>
                      </a:lnTo>
                      <a:lnTo>
                        <a:pt x="1579" y="116"/>
                      </a:lnTo>
                      <a:lnTo>
                        <a:pt x="1502" y="78"/>
                      </a:lnTo>
                      <a:lnTo>
                        <a:pt x="1502" y="78"/>
                      </a:lnTo>
                      <a:lnTo>
                        <a:pt x="1502" y="116"/>
                      </a:lnTo>
                      <a:lnTo>
                        <a:pt x="1463" y="116"/>
                      </a:lnTo>
                      <a:lnTo>
                        <a:pt x="1463" y="116"/>
                      </a:lnTo>
                      <a:lnTo>
                        <a:pt x="1348" y="424"/>
                      </a:lnTo>
                      <a:lnTo>
                        <a:pt x="1194" y="655"/>
                      </a:lnTo>
                      <a:lnTo>
                        <a:pt x="1078" y="770"/>
                      </a:lnTo>
                      <a:lnTo>
                        <a:pt x="963" y="847"/>
                      </a:lnTo>
                      <a:lnTo>
                        <a:pt x="809" y="886"/>
                      </a:lnTo>
                      <a:lnTo>
                        <a:pt x="655" y="924"/>
                      </a:lnTo>
                      <a:lnTo>
                        <a:pt x="655" y="924"/>
                      </a:lnTo>
                      <a:lnTo>
                        <a:pt x="616" y="924"/>
                      </a:lnTo>
                      <a:lnTo>
                        <a:pt x="616" y="924"/>
                      </a:lnTo>
                      <a:lnTo>
                        <a:pt x="462" y="886"/>
                      </a:lnTo>
                      <a:lnTo>
                        <a:pt x="308" y="809"/>
                      </a:lnTo>
                      <a:lnTo>
                        <a:pt x="193" y="732"/>
                      </a:lnTo>
                      <a:lnTo>
                        <a:pt x="116" y="617"/>
                      </a:lnTo>
                      <a:lnTo>
                        <a:pt x="77" y="463"/>
                      </a:lnTo>
                      <a:lnTo>
                        <a:pt x="77" y="309"/>
                      </a:lnTo>
                      <a:lnTo>
                        <a:pt x="116" y="193"/>
                      </a:lnTo>
                      <a:lnTo>
                        <a:pt x="193" y="39"/>
                      </a:lnTo>
                      <a:lnTo>
                        <a:pt x="193" y="39"/>
                      </a:lnTo>
                      <a:lnTo>
                        <a:pt x="193" y="1"/>
                      </a:lnTo>
                      <a:lnTo>
                        <a:pt x="154"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567;p36">
                  <a:extLst>
                    <a:ext uri="{FF2B5EF4-FFF2-40B4-BE49-F238E27FC236}">
                      <a16:creationId xmlns:a16="http://schemas.microsoft.com/office/drawing/2014/main" id="{01366055-DB9D-9243-F068-D68552F58928}"/>
                    </a:ext>
                  </a:extLst>
                </p:cNvPr>
                <p:cNvSpPr/>
                <p:nvPr/>
              </p:nvSpPr>
              <p:spPr>
                <a:xfrm>
                  <a:off x="510425" y="4304700"/>
                  <a:ext cx="49100" cy="81825"/>
                </a:xfrm>
                <a:custGeom>
                  <a:avLst/>
                  <a:gdLst/>
                  <a:ahLst/>
                  <a:cxnLst/>
                  <a:rect l="l" t="t" r="r" b="b"/>
                  <a:pathLst>
                    <a:path w="1964" h="3273" fill="none" extrusionOk="0">
                      <a:moveTo>
                        <a:pt x="1309" y="1"/>
                      </a:moveTo>
                      <a:lnTo>
                        <a:pt x="1309" y="1"/>
                      </a:lnTo>
                      <a:lnTo>
                        <a:pt x="1271" y="1"/>
                      </a:lnTo>
                      <a:lnTo>
                        <a:pt x="1271" y="1"/>
                      </a:lnTo>
                      <a:lnTo>
                        <a:pt x="1155" y="39"/>
                      </a:lnTo>
                      <a:lnTo>
                        <a:pt x="1078" y="78"/>
                      </a:lnTo>
                      <a:lnTo>
                        <a:pt x="1001" y="155"/>
                      </a:lnTo>
                      <a:lnTo>
                        <a:pt x="924" y="270"/>
                      </a:lnTo>
                      <a:lnTo>
                        <a:pt x="847" y="501"/>
                      </a:lnTo>
                      <a:lnTo>
                        <a:pt x="847" y="694"/>
                      </a:lnTo>
                      <a:lnTo>
                        <a:pt x="847" y="694"/>
                      </a:lnTo>
                      <a:lnTo>
                        <a:pt x="963" y="1040"/>
                      </a:lnTo>
                      <a:lnTo>
                        <a:pt x="1001" y="1233"/>
                      </a:lnTo>
                      <a:lnTo>
                        <a:pt x="1040" y="1425"/>
                      </a:lnTo>
                      <a:lnTo>
                        <a:pt x="1040" y="1425"/>
                      </a:lnTo>
                      <a:lnTo>
                        <a:pt x="1001" y="1502"/>
                      </a:lnTo>
                      <a:lnTo>
                        <a:pt x="963" y="1540"/>
                      </a:lnTo>
                      <a:lnTo>
                        <a:pt x="847" y="1617"/>
                      </a:lnTo>
                      <a:lnTo>
                        <a:pt x="501" y="1694"/>
                      </a:lnTo>
                      <a:lnTo>
                        <a:pt x="501" y="1694"/>
                      </a:lnTo>
                      <a:lnTo>
                        <a:pt x="309" y="1810"/>
                      </a:lnTo>
                      <a:lnTo>
                        <a:pt x="116" y="2041"/>
                      </a:lnTo>
                      <a:lnTo>
                        <a:pt x="1" y="2272"/>
                      </a:lnTo>
                      <a:lnTo>
                        <a:pt x="1" y="2503"/>
                      </a:lnTo>
                      <a:lnTo>
                        <a:pt x="1" y="2503"/>
                      </a:lnTo>
                      <a:lnTo>
                        <a:pt x="1" y="2657"/>
                      </a:lnTo>
                      <a:lnTo>
                        <a:pt x="39" y="2772"/>
                      </a:lnTo>
                      <a:lnTo>
                        <a:pt x="116" y="2926"/>
                      </a:lnTo>
                      <a:lnTo>
                        <a:pt x="232" y="3042"/>
                      </a:lnTo>
                      <a:lnTo>
                        <a:pt x="309" y="3119"/>
                      </a:lnTo>
                      <a:lnTo>
                        <a:pt x="424" y="3196"/>
                      </a:lnTo>
                      <a:lnTo>
                        <a:pt x="578" y="3273"/>
                      </a:lnTo>
                      <a:lnTo>
                        <a:pt x="694" y="3273"/>
                      </a:lnTo>
                      <a:lnTo>
                        <a:pt x="694" y="3273"/>
                      </a:lnTo>
                      <a:lnTo>
                        <a:pt x="694" y="3273"/>
                      </a:lnTo>
                      <a:lnTo>
                        <a:pt x="694" y="3273"/>
                      </a:lnTo>
                      <a:lnTo>
                        <a:pt x="732" y="3234"/>
                      </a:lnTo>
                      <a:lnTo>
                        <a:pt x="732" y="3234"/>
                      </a:lnTo>
                      <a:lnTo>
                        <a:pt x="732" y="3234"/>
                      </a:lnTo>
                      <a:lnTo>
                        <a:pt x="578" y="3157"/>
                      </a:lnTo>
                      <a:lnTo>
                        <a:pt x="424" y="3080"/>
                      </a:lnTo>
                      <a:lnTo>
                        <a:pt x="309" y="2965"/>
                      </a:lnTo>
                      <a:lnTo>
                        <a:pt x="193" y="2849"/>
                      </a:lnTo>
                      <a:lnTo>
                        <a:pt x="193" y="2849"/>
                      </a:lnTo>
                      <a:lnTo>
                        <a:pt x="116" y="2657"/>
                      </a:lnTo>
                      <a:lnTo>
                        <a:pt x="78" y="2503"/>
                      </a:lnTo>
                      <a:lnTo>
                        <a:pt x="116" y="2349"/>
                      </a:lnTo>
                      <a:lnTo>
                        <a:pt x="155" y="2156"/>
                      </a:lnTo>
                      <a:lnTo>
                        <a:pt x="155" y="2156"/>
                      </a:lnTo>
                      <a:lnTo>
                        <a:pt x="232" y="2041"/>
                      </a:lnTo>
                      <a:lnTo>
                        <a:pt x="347" y="1925"/>
                      </a:lnTo>
                      <a:lnTo>
                        <a:pt x="501" y="1810"/>
                      </a:lnTo>
                      <a:lnTo>
                        <a:pt x="617" y="1771"/>
                      </a:lnTo>
                      <a:lnTo>
                        <a:pt x="617" y="1771"/>
                      </a:lnTo>
                      <a:lnTo>
                        <a:pt x="886" y="1733"/>
                      </a:lnTo>
                      <a:lnTo>
                        <a:pt x="963" y="1694"/>
                      </a:lnTo>
                      <a:lnTo>
                        <a:pt x="1078" y="1617"/>
                      </a:lnTo>
                      <a:lnTo>
                        <a:pt x="1078" y="1617"/>
                      </a:lnTo>
                      <a:lnTo>
                        <a:pt x="1117" y="1502"/>
                      </a:lnTo>
                      <a:lnTo>
                        <a:pt x="1155" y="1348"/>
                      </a:lnTo>
                      <a:lnTo>
                        <a:pt x="1078" y="1117"/>
                      </a:lnTo>
                      <a:lnTo>
                        <a:pt x="1078" y="1117"/>
                      </a:lnTo>
                      <a:lnTo>
                        <a:pt x="1001" y="771"/>
                      </a:lnTo>
                      <a:lnTo>
                        <a:pt x="963" y="617"/>
                      </a:lnTo>
                      <a:lnTo>
                        <a:pt x="1001" y="424"/>
                      </a:lnTo>
                      <a:lnTo>
                        <a:pt x="1001" y="424"/>
                      </a:lnTo>
                      <a:lnTo>
                        <a:pt x="1040" y="309"/>
                      </a:lnTo>
                      <a:lnTo>
                        <a:pt x="1117" y="232"/>
                      </a:lnTo>
                      <a:lnTo>
                        <a:pt x="1194" y="155"/>
                      </a:lnTo>
                      <a:lnTo>
                        <a:pt x="1309" y="116"/>
                      </a:lnTo>
                      <a:lnTo>
                        <a:pt x="1309" y="116"/>
                      </a:lnTo>
                      <a:lnTo>
                        <a:pt x="1463" y="155"/>
                      </a:lnTo>
                      <a:lnTo>
                        <a:pt x="1463" y="155"/>
                      </a:lnTo>
                      <a:lnTo>
                        <a:pt x="1617" y="270"/>
                      </a:lnTo>
                      <a:lnTo>
                        <a:pt x="1694" y="386"/>
                      </a:lnTo>
                      <a:lnTo>
                        <a:pt x="1887" y="694"/>
                      </a:lnTo>
                      <a:lnTo>
                        <a:pt x="1887" y="694"/>
                      </a:lnTo>
                      <a:lnTo>
                        <a:pt x="1925" y="694"/>
                      </a:lnTo>
                      <a:lnTo>
                        <a:pt x="1925" y="694"/>
                      </a:lnTo>
                      <a:lnTo>
                        <a:pt x="1925" y="694"/>
                      </a:lnTo>
                      <a:lnTo>
                        <a:pt x="1964" y="655"/>
                      </a:lnTo>
                      <a:lnTo>
                        <a:pt x="1964" y="655"/>
                      </a:lnTo>
                      <a:lnTo>
                        <a:pt x="1887" y="424"/>
                      </a:lnTo>
                      <a:lnTo>
                        <a:pt x="1733" y="232"/>
                      </a:lnTo>
                      <a:lnTo>
                        <a:pt x="1540" y="78"/>
                      </a:lnTo>
                      <a:lnTo>
                        <a:pt x="1425" y="39"/>
                      </a:lnTo>
                      <a:lnTo>
                        <a:pt x="1309"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17" name="Google Shape;1568;p36">
              <a:extLst>
                <a:ext uri="{FF2B5EF4-FFF2-40B4-BE49-F238E27FC236}">
                  <a16:creationId xmlns:a16="http://schemas.microsoft.com/office/drawing/2014/main" id="{28C97102-1870-CC64-1CFB-F95BFB07D0F5}"/>
                </a:ext>
              </a:extLst>
            </p:cNvPr>
            <p:cNvGrpSpPr/>
            <p:nvPr/>
          </p:nvGrpSpPr>
          <p:grpSpPr>
            <a:xfrm>
              <a:off x="7569222" y="1344438"/>
              <a:ext cx="658961" cy="521216"/>
              <a:chOff x="7569222" y="1344438"/>
              <a:chExt cx="658961" cy="521216"/>
            </a:xfrm>
          </p:grpSpPr>
          <p:sp>
            <p:nvSpPr>
              <p:cNvPr id="318" name="Google Shape;1569;p36">
                <a:extLst>
                  <a:ext uri="{FF2B5EF4-FFF2-40B4-BE49-F238E27FC236}">
                    <a16:creationId xmlns:a16="http://schemas.microsoft.com/office/drawing/2014/main" id="{ABAA8AAA-F752-7D3D-1B3E-EA8AAF40D036}"/>
                  </a:ext>
                </a:extLst>
              </p:cNvPr>
              <p:cNvSpPr/>
              <p:nvPr/>
            </p:nvSpPr>
            <p:spPr>
              <a:xfrm>
                <a:off x="7569513" y="1344438"/>
                <a:ext cx="658378" cy="521216"/>
              </a:xfrm>
              <a:custGeom>
                <a:avLst/>
                <a:gdLst/>
                <a:ahLst/>
                <a:cxnLst/>
                <a:rect l="l" t="t" r="r" b="b"/>
                <a:pathLst>
                  <a:path w="17937" h="14127" extrusionOk="0">
                    <a:moveTo>
                      <a:pt x="2502" y="0"/>
                    </a:moveTo>
                    <a:lnTo>
                      <a:pt x="1848" y="77"/>
                    </a:lnTo>
                    <a:lnTo>
                      <a:pt x="1425" y="116"/>
                    </a:lnTo>
                    <a:lnTo>
                      <a:pt x="732" y="231"/>
                    </a:lnTo>
                    <a:lnTo>
                      <a:pt x="616" y="270"/>
                    </a:lnTo>
                    <a:lnTo>
                      <a:pt x="424" y="308"/>
                    </a:lnTo>
                    <a:lnTo>
                      <a:pt x="270" y="385"/>
                    </a:lnTo>
                    <a:lnTo>
                      <a:pt x="193" y="424"/>
                    </a:lnTo>
                    <a:lnTo>
                      <a:pt x="116" y="462"/>
                    </a:lnTo>
                    <a:lnTo>
                      <a:pt x="39" y="539"/>
                    </a:lnTo>
                    <a:lnTo>
                      <a:pt x="1" y="616"/>
                    </a:lnTo>
                    <a:lnTo>
                      <a:pt x="1" y="809"/>
                    </a:lnTo>
                    <a:lnTo>
                      <a:pt x="78" y="1309"/>
                    </a:lnTo>
                    <a:lnTo>
                      <a:pt x="193" y="1578"/>
                    </a:lnTo>
                    <a:lnTo>
                      <a:pt x="232" y="1848"/>
                    </a:lnTo>
                    <a:lnTo>
                      <a:pt x="386" y="2233"/>
                    </a:lnTo>
                    <a:lnTo>
                      <a:pt x="616" y="2810"/>
                    </a:lnTo>
                    <a:lnTo>
                      <a:pt x="655" y="2849"/>
                    </a:lnTo>
                    <a:lnTo>
                      <a:pt x="693" y="3003"/>
                    </a:lnTo>
                    <a:lnTo>
                      <a:pt x="1040" y="3657"/>
                    </a:lnTo>
                    <a:lnTo>
                      <a:pt x="1078" y="3734"/>
                    </a:lnTo>
                    <a:lnTo>
                      <a:pt x="1348" y="4234"/>
                    </a:lnTo>
                    <a:lnTo>
                      <a:pt x="1425" y="4311"/>
                    </a:lnTo>
                    <a:lnTo>
                      <a:pt x="1425" y="4350"/>
                    </a:lnTo>
                    <a:lnTo>
                      <a:pt x="1694" y="4735"/>
                    </a:lnTo>
                    <a:lnTo>
                      <a:pt x="2041" y="5235"/>
                    </a:lnTo>
                    <a:lnTo>
                      <a:pt x="2426" y="5697"/>
                    </a:lnTo>
                    <a:lnTo>
                      <a:pt x="2849" y="6197"/>
                    </a:lnTo>
                    <a:lnTo>
                      <a:pt x="3311" y="6659"/>
                    </a:lnTo>
                    <a:lnTo>
                      <a:pt x="3811" y="7121"/>
                    </a:lnTo>
                    <a:lnTo>
                      <a:pt x="4312" y="7544"/>
                    </a:lnTo>
                    <a:lnTo>
                      <a:pt x="4850" y="7929"/>
                    </a:lnTo>
                    <a:lnTo>
                      <a:pt x="5428" y="8314"/>
                    </a:lnTo>
                    <a:lnTo>
                      <a:pt x="6428" y="8930"/>
                    </a:lnTo>
                    <a:lnTo>
                      <a:pt x="6390" y="9007"/>
                    </a:lnTo>
                    <a:lnTo>
                      <a:pt x="6351" y="9353"/>
                    </a:lnTo>
                    <a:lnTo>
                      <a:pt x="6313" y="9777"/>
                    </a:lnTo>
                    <a:lnTo>
                      <a:pt x="6313" y="10162"/>
                    </a:lnTo>
                    <a:lnTo>
                      <a:pt x="6351" y="10393"/>
                    </a:lnTo>
                    <a:lnTo>
                      <a:pt x="6428" y="10585"/>
                    </a:lnTo>
                    <a:lnTo>
                      <a:pt x="6505" y="10778"/>
                    </a:lnTo>
                    <a:lnTo>
                      <a:pt x="6621" y="10970"/>
                    </a:lnTo>
                    <a:lnTo>
                      <a:pt x="6967" y="11393"/>
                    </a:lnTo>
                    <a:lnTo>
                      <a:pt x="7468" y="11894"/>
                    </a:lnTo>
                    <a:lnTo>
                      <a:pt x="8045" y="12510"/>
                    </a:lnTo>
                    <a:lnTo>
                      <a:pt x="8661" y="13087"/>
                    </a:lnTo>
                    <a:lnTo>
                      <a:pt x="9277" y="13587"/>
                    </a:lnTo>
                    <a:lnTo>
                      <a:pt x="9546" y="13780"/>
                    </a:lnTo>
                    <a:lnTo>
                      <a:pt x="9816" y="13972"/>
                    </a:lnTo>
                    <a:lnTo>
                      <a:pt x="10047" y="14088"/>
                    </a:lnTo>
                    <a:lnTo>
                      <a:pt x="10239" y="14126"/>
                    </a:lnTo>
                    <a:lnTo>
                      <a:pt x="10393" y="14126"/>
                    </a:lnTo>
                    <a:lnTo>
                      <a:pt x="10470" y="14088"/>
                    </a:lnTo>
                    <a:lnTo>
                      <a:pt x="10508" y="14049"/>
                    </a:lnTo>
                    <a:lnTo>
                      <a:pt x="10585" y="13857"/>
                    </a:lnTo>
                    <a:lnTo>
                      <a:pt x="10585" y="13664"/>
                    </a:lnTo>
                    <a:lnTo>
                      <a:pt x="10585" y="13356"/>
                    </a:lnTo>
                    <a:lnTo>
                      <a:pt x="10547" y="13048"/>
                    </a:lnTo>
                    <a:lnTo>
                      <a:pt x="10354" y="12317"/>
                    </a:lnTo>
                    <a:lnTo>
                      <a:pt x="10124" y="11509"/>
                    </a:lnTo>
                    <a:lnTo>
                      <a:pt x="9777" y="10585"/>
                    </a:lnTo>
                    <a:lnTo>
                      <a:pt x="9777" y="10585"/>
                    </a:lnTo>
                    <a:lnTo>
                      <a:pt x="9970" y="10662"/>
                    </a:lnTo>
                    <a:lnTo>
                      <a:pt x="10470" y="9661"/>
                    </a:lnTo>
                    <a:lnTo>
                      <a:pt x="10508" y="9738"/>
                    </a:lnTo>
                    <a:lnTo>
                      <a:pt x="10816" y="10085"/>
                    </a:lnTo>
                    <a:lnTo>
                      <a:pt x="10970" y="10239"/>
                    </a:lnTo>
                    <a:lnTo>
                      <a:pt x="11201" y="10393"/>
                    </a:lnTo>
                    <a:lnTo>
                      <a:pt x="11663" y="10662"/>
                    </a:lnTo>
                    <a:lnTo>
                      <a:pt x="12163" y="10855"/>
                    </a:lnTo>
                    <a:lnTo>
                      <a:pt x="12625" y="11008"/>
                    </a:lnTo>
                    <a:lnTo>
                      <a:pt x="13087" y="11162"/>
                    </a:lnTo>
                    <a:lnTo>
                      <a:pt x="13819" y="11316"/>
                    </a:lnTo>
                    <a:lnTo>
                      <a:pt x="14088" y="11355"/>
                    </a:lnTo>
                    <a:lnTo>
                      <a:pt x="13665" y="10508"/>
                    </a:lnTo>
                    <a:lnTo>
                      <a:pt x="13896" y="10585"/>
                    </a:lnTo>
                    <a:lnTo>
                      <a:pt x="14473" y="10739"/>
                    </a:lnTo>
                    <a:lnTo>
                      <a:pt x="15204" y="10893"/>
                    </a:lnTo>
                    <a:lnTo>
                      <a:pt x="15551" y="10932"/>
                    </a:lnTo>
                    <a:lnTo>
                      <a:pt x="17937" y="10932"/>
                    </a:lnTo>
                    <a:lnTo>
                      <a:pt x="17899" y="10701"/>
                    </a:lnTo>
                    <a:lnTo>
                      <a:pt x="17822" y="10046"/>
                    </a:lnTo>
                    <a:lnTo>
                      <a:pt x="17745" y="9661"/>
                    </a:lnTo>
                    <a:lnTo>
                      <a:pt x="17591" y="9238"/>
                    </a:lnTo>
                    <a:lnTo>
                      <a:pt x="17437" y="8853"/>
                    </a:lnTo>
                    <a:lnTo>
                      <a:pt x="17206" y="8468"/>
                    </a:lnTo>
                    <a:lnTo>
                      <a:pt x="16898" y="8160"/>
                    </a:lnTo>
                    <a:lnTo>
                      <a:pt x="16551" y="7814"/>
                    </a:lnTo>
                    <a:lnTo>
                      <a:pt x="16128" y="7467"/>
                    </a:lnTo>
                    <a:lnTo>
                      <a:pt x="15743" y="7198"/>
                    </a:lnTo>
                    <a:lnTo>
                      <a:pt x="15050" y="6736"/>
                    </a:lnTo>
                    <a:lnTo>
                      <a:pt x="14742" y="6582"/>
                    </a:lnTo>
                    <a:lnTo>
                      <a:pt x="15628" y="6159"/>
                    </a:lnTo>
                    <a:lnTo>
                      <a:pt x="15589" y="6005"/>
                    </a:lnTo>
                    <a:lnTo>
                      <a:pt x="15512" y="5851"/>
                    </a:lnTo>
                    <a:lnTo>
                      <a:pt x="15358" y="5658"/>
                    </a:lnTo>
                    <a:lnTo>
                      <a:pt x="15166" y="5427"/>
                    </a:lnTo>
                    <a:lnTo>
                      <a:pt x="14858" y="5158"/>
                    </a:lnTo>
                    <a:lnTo>
                      <a:pt x="14511" y="4889"/>
                    </a:lnTo>
                    <a:lnTo>
                      <a:pt x="14011" y="4619"/>
                    </a:lnTo>
                    <a:lnTo>
                      <a:pt x="13742" y="4504"/>
                    </a:lnTo>
                    <a:lnTo>
                      <a:pt x="13472" y="4427"/>
                    </a:lnTo>
                    <a:lnTo>
                      <a:pt x="13241" y="4388"/>
                    </a:lnTo>
                    <a:lnTo>
                      <a:pt x="12972" y="4388"/>
                    </a:lnTo>
                    <a:lnTo>
                      <a:pt x="13280" y="3734"/>
                    </a:lnTo>
                    <a:lnTo>
                      <a:pt x="12741" y="3349"/>
                    </a:lnTo>
                    <a:lnTo>
                      <a:pt x="12625" y="3272"/>
                    </a:lnTo>
                    <a:lnTo>
                      <a:pt x="13819" y="2887"/>
                    </a:lnTo>
                    <a:lnTo>
                      <a:pt x="14588" y="2579"/>
                    </a:lnTo>
                    <a:lnTo>
                      <a:pt x="15281" y="2271"/>
                    </a:lnTo>
                    <a:lnTo>
                      <a:pt x="15589" y="2117"/>
                    </a:lnTo>
                    <a:lnTo>
                      <a:pt x="15820" y="1963"/>
                    </a:lnTo>
                    <a:lnTo>
                      <a:pt x="15974" y="1809"/>
                    </a:lnTo>
                    <a:lnTo>
                      <a:pt x="16051" y="1655"/>
                    </a:lnTo>
                    <a:lnTo>
                      <a:pt x="16089" y="1578"/>
                    </a:lnTo>
                    <a:lnTo>
                      <a:pt x="16051" y="1501"/>
                    </a:lnTo>
                    <a:lnTo>
                      <a:pt x="15974" y="1386"/>
                    </a:lnTo>
                    <a:lnTo>
                      <a:pt x="15782" y="1271"/>
                    </a:lnTo>
                    <a:lnTo>
                      <a:pt x="15551" y="1155"/>
                    </a:lnTo>
                    <a:lnTo>
                      <a:pt x="15281" y="1040"/>
                    </a:lnTo>
                    <a:lnTo>
                      <a:pt x="14935" y="963"/>
                    </a:lnTo>
                    <a:lnTo>
                      <a:pt x="14165" y="770"/>
                    </a:lnTo>
                    <a:lnTo>
                      <a:pt x="13318" y="655"/>
                    </a:lnTo>
                    <a:lnTo>
                      <a:pt x="12510" y="578"/>
                    </a:lnTo>
                    <a:lnTo>
                      <a:pt x="11779" y="501"/>
                    </a:lnTo>
                    <a:lnTo>
                      <a:pt x="11047" y="501"/>
                    </a:lnTo>
                    <a:lnTo>
                      <a:pt x="10816" y="539"/>
                    </a:lnTo>
                    <a:lnTo>
                      <a:pt x="10624" y="616"/>
                    </a:lnTo>
                    <a:lnTo>
                      <a:pt x="10431" y="732"/>
                    </a:lnTo>
                    <a:lnTo>
                      <a:pt x="10085" y="963"/>
                    </a:lnTo>
                    <a:lnTo>
                      <a:pt x="9816" y="1232"/>
                    </a:lnTo>
                    <a:lnTo>
                      <a:pt x="9546" y="1540"/>
                    </a:lnTo>
                    <a:lnTo>
                      <a:pt x="9084" y="1348"/>
                    </a:lnTo>
                    <a:lnTo>
                      <a:pt x="8468" y="1078"/>
                    </a:lnTo>
                    <a:lnTo>
                      <a:pt x="7853" y="847"/>
                    </a:lnTo>
                    <a:lnTo>
                      <a:pt x="7237" y="616"/>
                    </a:lnTo>
                    <a:lnTo>
                      <a:pt x="6582" y="424"/>
                    </a:lnTo>
                    <a:lnTo>
                      <a:pt x="6005" y="270"/>
                    </a:lnTo>
                    <a:lnTo>
                      <a:pt x="5428" y="193"/>
                    </a:lnTo>
                    <a:lnTo>
                      <a:pt x="4889" y="116"/>
                    </a:lnTo>
                    <a:lnTo>
                      <a:pt x="4312" y="39"/>
                    </a:lnTo>
                    <a:lnTo>
                      <a:pt x="3234" y="0"/>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19" name="Google Shape;1570;p36">
                <a:extLst>
                  <a:ext uri="{FF2B5EF4-FFF2-40B4-BE49-F238E27FC236}">
                    <a16:creationId xmlns:a16="http://schemas.microsoft.com/office/drawing/2014/main" id="{9ABED329-7C99-3878-C1FF-A705F8817E14}"/>
                  </a:ext>
                </a:extLst>
              </p:cNvPr>
              <p:cNvGrpSpPr/>
              <p:nvPr/>
            </p:nvGrpSpPr>
            <p:grpSpPr>
              <a:xfrm>
                <a:off x="7569222" y="1345552"/>
                <a:ext cx="658961" cy="518991"/>
                <a:chOff x="7569222" y="1345552"/>
                <a:chExt cx="658961" cy="518991"/>
              </a:xfrm>
            </p:grpSpPr>
            <p:sp>
              <p:nvSpPr>
                <p:cNvPr id="320" name="Google Shape;1571;p36">
                  <a:extLst>
                    <a:ext uri="{FF2B5EF4-FFF2-40B4-BE49-F238E27FC236}">
                      <a16:creationId xmlns:a16="http://schemas.microsoft.com/office/drawing/2014/main" id="{D01A339F-488C-BBD4-1EB4-D041061E494E}"/>
                    </a:ext>
                  </a:extLst>
                </p:cNvPr>
                <p:cNvSpPr/>
                <p:nvPr/>
              </p:nvSpPr>
              <p:spPr>
                <a:xfrm>
                  <a:off x="7801146" y="1655212"/>
                  <a:ext cx="156979" cy="209330"/>
                </a:xfrm>
                <a:custGeom>
                  <a:avLst/>
                  <a:gdLst/>
                  <a:ahLst/>
                  <a:cxnLst/>
                  <a:rect l="l" t="t" r="r" b="b"/>
                  <a:pathLst>
                    <a:path w="4273" h="5698" extrusionOk="0">
                      <a:moveTo>
                        <a:pt x="269" y="1"/>
                      </a:moveTo>
                      <a:lnTo>
                        <a:pt x="192" y="270"/>
                      </a:lnTo>
                      <a:lnTo>
                        <a:pt x="77" y="578"/>
                      </a:lnTo>
                      <a:lnTo>
                        <a:pt x="38" y="924"/>
                      </a:lnTo>
                      <a:lnTo>
                        <a:pt x="0" y="1348"/>
                      </a:lnTo>
                      <a:lnTo>
                        <a:pt x="0" y="1733"/>
                      </a:lnTo>
                      <a:lnTo>
                        <a:pt x="38" y="1964"/>
                      </a:lnTo>
                      <a:lnTo>
                        <a:pt x="115" y="2156"/>
                      </a:lnTo>
                      <a:lnTo>
                        <a:pt x="192" y="2349"/>
                      </a:lnTo>
                      <a:lnTo>
                        <a:pt x="308" y="2541"/>
                      </a:lnTo>
                      <a:lnTo>
                        <a:pt x="654" y="2964"/>
                      </a:lnTo>
                      <a:lnTo>
                        <a:pt x="1155" y="3465"/>
                      </a:lnTo>
                      <a:lnTo>
                        <a:pt x="1732" y="4081"/>
                      </a:lnTo>
                      <a:lnTo>
                        <a:pt x="2348" y="4658"/>
                      </a:lnTo>
                      <a:lnTo>
                        <a:pt x="2964" y="5158"/>
                      </a:lnTo>
                      <a:lnTo>
                        <a:pt x="3233" y="5351"/>
                      </a:lnTo>
                      <a:lnTo>
                        <a:pt x="3503" y="5543"/>
                      </a:lnTo>
                      <a:lnTo>
                        <a:pt x="3734" y="5659"/>
                      </a:lnTo>
                      <a:lnTo>
                        <a:pt x="3926" y="5697"/>
                      </a:lnTo>
                      <a:lnTo>
                        <a:pt x="4080" y="5697"/>
                      </a:lnTo>
                      <a:lnTo>
                        <a:pt x="4157" y="5659"/>
                      </a:lnTo>
                      <a:lnTo>
                        <a:pt x="4195" y="5620"/>
                      </a:lnTo>
                      <a:lnTo>
                        <a:pt x="4272" y="5428"/>
                      </a:lnTo>
                      <a:lnTo>
                        <a:pt x="4272" y="5235"/>
                      </a:lnTo>
                      <a:lnTo>
                        <a:pt x="4272" y="4927"/>
                      </a:lnTo>
                      <a:lnTo>
                        <a:pt x="4234" y="4619"/>
                      </a:lnTo>
                      <a:lnTo>
                        <a:pt x="4041" y="3888"/>
                      </a:lnTo>
                      <a:lnTo>
                        <a:pt x="3811" y="3080"/>
                      </a:lnTo>
                      <a:lnTo>
                        <a:pt x="3272" y="1656"/>
                      </a:lnTo>
                      <a:lnTo>
                        <a:pt x="3041" y="1040"/>
                      </a:lnTo>
                      <a:lnTo>
                        <a:pt x="269"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1572;p36">
                  <a:extLst>
                    <a:ext uri="{FF2B5EF4-FFF2-40B4-BE49-F238E27FC236}">
                      <a16:creationId xmlns:a16="http://schemas.microsoft.com/office/drawing/2014/main" id="{1754DD2B-5DB7-7EF9-6325-D734DD946CA3}"/>
                    </a:ext>
                  </a:extLst>
                </p:cNvPr>
                <p:cNvSpPr/>
                <p:nvPr/>
              </p:nvSpPr>
              <p:spPr>
                <a:xfrm>
                  <a:off x="7801146" y="1655212"/>
                  <a:ext cx="156979" cy="209330"/>
                </a:xfrm>
                <a:custGeom>
                  <a:avLst/>
                  <a:gdLst/>
                  <a:ahLst/>
                  <a:cxnLst/>
                  <a:rect l="l" t="t" r="r" b="b"/>
                  <a:pathLst>
                    <a:path w="4273" h="5698" fill="none" extrusionOk="0">
                      <a:moveTo>
                        <a:pt x="269" y="1"/>
                      </a:moveTo>
                      <a:lnTo>
                        <a:pt x="269" y="1"/>
                      </a:lnTo>
                      <a:lnTo>
                        <a:pt x="192" y="270"/>
                      </a:lnTo>
                      <a:lnTo>
                        <a:pt x="77" y="578"/>
                      </a:lnTo>
                      <a:lnTo>
                        <a:pt x="38" y="924"/>
                      </a:lnTo>
                      <a:lnTo>
                        <a:pt x="0" y="1348"/>
                      </a:lnTo>
                      <a:lnTo>
                        <a:pt x="0" y="1733"/>
                      </a:lnTo>
                      <a:lnTo>
                        <a:pt x="38" y="1964"/>
                      </a:lnTo>
                      <a:lnTo>
                        <a:pt x="115" y="2156"/>
                      </a:lnTo>
                      <a:lnTo>
                        <a:pt x="192" y="2349"/>
                      </a:lnTo>
                      <a:lnTo>
                        <a:pt x="308" y="2541"/>
                      </a:lnTo>
                      <a:lnTo>
                        <a:pt x="308" y="2541"/>
                      </a:lnTo>
                      <a:lnTo>
                        <a:pt x="654" y="2964"/>
                      </a:lnTo>
                      <a:lnTo>
                        <a:pt x="1155" y="3465"/>
                      </a:lnTo>
                      <a:lnTo>
                        <a:pt x="1732" y="4081"/>
                      </a:lnTo>
                      <a:lnTo>
                        <a:pt x="2348" y="4658"/>
                      </a:lnTo>
                      <a:lnTo>
                        <a:pt x="2964" y="5158"/>
                      </a:lnTo>
                      <a:lnTo>
                        <a:pt x="3233" y="5351"/>
                      </a:lnTo>
                      <a:lnTo>
                        <a:pt x="3503" y="5543"/>
                      </a:lnTo>
                      <a:lnTo>
                        <a:pt x="3734" y="5659"/>
                      </a:lnTo>
                      <a:lnTo>
                        <a:pt x="3926" y="5697"/>
                      </a:lnTo>
                      <a:lnTo>
                        <a:pt x="4080" y="5697"/>
                      </a:lnTo>
                      <a:lnTo>
                        <a:pt x="4157" y="5659"/>
                      </a:lnTo>
                      <a:lnTo>
                        <a:pt x="4195" y="5620"/>
                      </a:lnTo>
                      <a:lnTo>
                        <a:pt x="4195" y="5620"/>
                      </a:lnTo>
                      <a:lnTo>
                        <a:pt x="4272" y="5428"/>
                      </a:lnTo>
                      <a:lnTo>
                        <a:pt x="4272" y="5235"/>
                      </a:lnTo>
                      <a:lnTo>
                        <a:pt x="4272" y="4927"/>
                      </a:lnTo>
                      <a:lnTo>
                        <a:pt x="4234" y="4619"/>
                      </a:lnTo>
                      <a:lnTo>
                        <a:pt x="4041" y="3888"/>
                      </a:lnTo>
                      <a:lnTo>
                        <a:pt x="3811" y="3080"/>
                      </a:lnTo>
                      <a:lnTo>
                        <a:pt x="3272" y="1656"/>
                      </a:lnTo>
                      <a:lnTo>
                        <a:pt x="3041" y="1040"/>
                      </a:lnTo>
                      <a:lnTo>
                        <a:pt x="269"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573;p36">
                  <a:extLst>
                    <a:ext uri="{FF2B5EF4-FFF2-40B4-BE49-F238E27FC236}">
                      <a16:creationId xmlns:a16="http://schemas.microsoft.com/office/drawing/2014/main" id="{4D71E885-D9DA-A90C-C801-851AB30B1B86}"/>
                    </a:ext>
                  </a:extLst>
                </p:cNvPr>
                <p:cNvSpPr/>
                <p:nvPr/>
              </p:nvSpPr>
              <p:spPr>
                <a:xfrm>
                  <a:off x="7908603" y="1363921"/>
                  <a:ext cx="251725" cy="111755"/>
                </a:xfrm>
                <a:custGeom>
                  <a:avLst/>
                  <a:gdLst/>
                  <a:ahLst/>
                  <a:cxnLst/>
                  <a:rect l="l" t="t" r="r" b="b"/>
                  <a:pathLst>
                    <a:path w="6852" h="3042" extrusionOk="0">
                      <a:moveTo>
                        <a:pt x="1809" y="1"/>
                      </a:moveTo>
                      <a:lnTo>
                        <a:pt x="1578" y="39"/>
                      </a:lnTo>
                      <a:lnTo>
                        <a:pt x="1386" y="116"/>
                      </a:lnTo>
                      <a:lnTo>
                        <a:pt x="1193" y="232"/>
                      </a:lnTo>
                      <a:lnTo>
                        <a:pt x="847" y="463"/>
                      </a:lnTo>
                      <a:lnTo>
                        <a:pt x="578" y="732"/>
                      </a:lnTo>
                      <a:lnTo>
                        <a:pt x="308" y="1040"/>
                      </a:lnTo>
                      <a:lnTo>
                        <a:pt x="154" y="1271"/>
                      </a:lnTo>
                      <a:lnTo>
                        <a:pt x="0" y="1502"/>
                      </a:lnTo>
                      <a:lnTo>
                        <a:pt x="2502" y="3041"/>
                      </a:lnTo>
                      <a:lnTo>
                        <a:pt x="3156" y="2849"/>
                      </a:lnTo>
                      <a:lnTo>
                        <a:pt x="4581" y="2387"/>
                      </a:lnTo>
                      <a:lnTo>
                        <a:pt x="5350" y="2079"/>
                      </a:lnTo>
                      <a:lnTo>
                        <a:pt x="6043" y="1771"/>
                      </a:lnTo>
                      <a:lnTo>
                        <a:pt x="6351" y="1617"/>
                      </a:lnTo>
                      <a:lnTo>
                        <a:pt x="6582" y="1463"/>
                      </a:lnTo>
                      <a:lnTo>
                        <a:pt x="6736" y="1309"/>
                      </a:lnTo>
                      <a:lnTo>
                        <a:pt x="6813" y="1155"/>
                      </a:lnTo>
                      <a:lnTo>
                        <a:pt x="6851" y="1078"/>
                      </a:lnTo>
                      <a:lnTo>
                        <a:pt x="6813" y="1001"/>
                      </a:lnTo>
                      <a:lnTo>
                        <a:pt x="6736" y="886"/>
                      </a:lnTo>
                      <a:lnTo>
                        <a:pt x="6544" y="771"/>
                      </a:lnTo>
                      <a:lnTo>
                        <a:pt x="6313" y="655"/>
                      </a:lnTo>
                      <a:lnTo>
                        <a:pt x="6043" y="540"/>
                      </a:lnTo>
                      <a:lnTo>
                        <a:pt x="5697" y="463"/>
                      </a:lnTo>
                      <a:lnTo>
                        <a:pt x="4927" y="270"/>
                      </a:lnTo>
                      <a:lnTo>
                        <a:pt x="4080" y="155"/>
                      </a:lnTo>
                      <a:lnTo>
                        <a:pt x="3272" y="78"/>
                      </a:lnTo>
                      <a:lnTo>
                        <a:pt x="2541"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574;p36">
                  <a:extLst>
                    <a:ext uri="{FF2B5EF4-FFF2-40B4-BE49-F238E27FC236}">
                      <a16:creationId xmlns:a16="http://schemas.microsoft.com/office/drawing/2014/main" id="{30C10A1B-F991-DEEC-9D69-EF7E364BFCD3}"/>
                    </a:ext>
                  </a:extLst>
                </p:cNvPr>
                <p:cNvSpPr/>
                <p:nvPr/>
              </p:nvSpPr>
              <p:spPr>
                <a:xfrm>
                  <a:off x="7934062" y="1506756"/>
                  <a:ext cx="294120" cy="255950"/>
                </a:xfrm>
                <a:custGeom>
                  <a:avLst/>
                  <a:gdLst/>
                  <a:ahLst/>
                  <a:cxnLst/>
                  <a:rect l="l" t="t" r="r" b="b"/>
                  <a:pathLst>
                    <a:path w="8006" h="6967" extrusionOk="0">
                      <a:moveTo>
                        <a:pt x="2694" y="0"/>
                      </a:moveTo>
                      <a:lnTo>
                        <a:pt x="2348" y="77"/>
                      </a:lnTo>
                      <a:lnTo>
                        <a:pt x="2079" y="193"/>
                      </a:lnTo>
                      <a:lnTo>
                        <a:pt x="1848" y="308"/>
                      </a:lnTo>
                      <a:lnTo>
                        <a:pt x="1694" y="424"/>
                      </a:lnTo>
                      <a:lnTo>
                        <a:pt x="0" y="3811"/>
                      </a:lnTo>
                      <a:lnTo>
                        <a:pt x="39" y="4042"/>
                      </a:lnTo>
                      <a:lnTo>
                        <a:pt x="77" y="4311"/>
                      </a:lnTo>
                      <a:lnTo>
                        <a:pt x="193" y="4619"/>
                      </a:lnTo>
                      <a:lnTo>
                        <a:pt x="346" y="5004"/>
                      </a:lnTo>
                      <a:lnTo>
                        <a:pt x="577" y="5350"/>
                      </a:lnTo>
                      <a:lnTo>
                        <a:pt x="885" y="5697"/>
                      </a:lnTo>
                      <a:lnTo>
                        <a:pt x="1039" y="5851"/>
                      </a:lnTo>
                      <a:lnTo>
                        <a:pt x="1270" y="6005"/>
                      </a:lnTo>
                      <a:lnTo>
                        <a:pt x="1732" y="6274"/>
                      </a:lnTo>
                      <a:lnTo>
                        <a:pt x="2232" y="6467"/>
                      </a:lnTo>
                      <a:lnTo>
                        <a:pt x="2694" y="6620"/>
                      </a:lnTo>
                      <a:lnTo>
                        <a:pt x="3156" y="6774"/>
                      </a:lnTo>
                      <a:lnTo>
                        <a:pt x="3888" y="6928"/>
                      </a:lnTo>
                      <a:lnTo>
                        <a:pt x="4157" y="6967"/>
                      </a:lnTo>
                      <a:lnTo>
                        <a:pt x="3734" y="6120"/>
                      </a:lnTo>
                      <a:lnTo>
                        <a:pt x="3965" y="6197"/>
                      </a:lnTo>
                      <a:lnTo>
                        <a:pt x="4542" y="6351"/>
                      </a:lnTo>
                      <a:lnTo>
                        <a:pt x="5273" y="6505"/>
                      </a:lnTo>
                      <a:lnTo>
                        <a:pt x="5620" y="6544"/>
                      </a:lnTo>
                      <a:lnTo>
                        <a:pt x="8006" y="6544"/>
                      </a:lnTo>
                      <a:lnTo>
                        <a:pt x="7968" y="6313"/>
                      </a:lnTo>
                      <a:lnTo>
                        <a:pt x="7891" y="5658"/>
                      </a:lnTo>
                      <a:lnTo>
                        <a:pt x="7814" y="5273"/>
                      </a:lnTo>
                      <a:lnTo>
                        <a:pt x="7660" y="4850"/>
                      </a:lnTo>
                      <a:lnTo>
                        <a:pt x="7506" y="4465"/>
                      </a:lnTo>
                      <a:lnTo>
                        <a:pt x="7275" y="4080"/>
                      </a:lnTo>
                      <a:lnTo>
                        <a:pt x="6967" y="3772"/>
                      </a:lnTo>
                      <a:lnTo>
                        <a:pt x="6620" y="3426"/>
                      </a:lnTo>
                      <a:lnTo>
                        <a:pt x="6197" y="3079"/>
                      </a:lnTo>
                      <a:lnTo>
                        <a:pt x="5812" y="2810"/>
                      </a:lnTo>
                      <a:lnTo>
                        <a:pt x="5119" y="2348"/>
                      </a:lnTo>
                      <a:lnTo>
                        <a:pt x="4811" y="2194"/>
                      </a:lnTo>
                      <a:lnTo>
                        <a:pt x="5697" y="1771"/>
                      </a:lnTo>
                      <a:lnTo>
                        <a:pt x="5658" y="1617"/>
                      </a:lnTo>
                      <a:lnTo>
                        <a:pt x="5581" y="1463"/>
                      </a:lnTo>
                      <a:lnTo>
                        <a:pt x="5427" y="1270"/>
                      </a:lnTo>
                      <a:lnTo>
                        <a:pt x="5235" y="1039"/>
                      </a:lnTo>
                      <a:lnTo>
                        <a:pt x="4927" y="770"/>
                      </a:lnTo>
                      <a:lnTo>
                        <a:pt x="4580" y="501"/>
                      </a:lnTo>
                      <a:lnTo>
                        <a:pt x="4080" y="231"/>
                      </a:lnTo>
                      <a:lnTo>
                        <a:pt x="3811" y="116"/>
                      </a:lnTo>
                      <a:lnTo>
                        <a:pt x="3541" y="39"/>
                      </a:lnTo>
                      <a:lnTo>
                        <a:pt x="3310" y="0"/>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575;p36">
                  <a:extLst>
                    <a:ext uri="{FF2B5EF4-FFF2-40B4-BE49-F238E27FC236}">
                      <a16:creationId xmlns:a16="http://schemas.microsoft.com/office/drawing/2014/main" id="{F5FACBB0-153E-DA22-FF83-95755C585081}"/>
                    </a:ext>
                  </a:extLst>
                </p:cNvPr>
                <p:cNvSpPr/>
                <p:nvPr/>
              </p:nvSpPr>
              <p:spPr>
                <a:xfrm>
                  <a:off x="7934062" y="1506756"/>
                  <a:ext cx="294120" cy="255950"/>
                </a:xfrm>
                <a:custGeom>
                  <a:avLst/>
                  <a:gdLst/>
                  <a:ahLst/>
                  <a:cxnLst/>
                  <a:rect l="l" t="t" r="r" b="b"/>
                  <a:pathLst>
                    <a:path w="8006" h="6967" fill="none" extrusionOk="0">
                      <a:moveTo>
                        <a:pt x="0" y="3811"/>
                      </a:moveTo>
                      <a:lnTo>
                        <a:pt x="0" y="3811"/>
                      </a:lnTo>
                      <a:lnTo>
                        <a:pt x="39" y="4042"/>
                      </a:lnTo>
                      <a:lnTo>
                        <a:pt x="77" y="4311"/>
                      </a:lnTo>
                      <a:lnTo>
                        <a:pt x="193" y="4619"/>
                      </a:lnTo>
                      <a:lnTo>
                        <a:pt x="346" y="5004"/>
                      </a:lnTo>
                      <a:lnTo>
                        <a:pt x="577" y="5350"/>
                      </a:lnTo>
                      <a:lnTo>
                        <a:pt x="885" y="5697"/>
                      </a:lnTo>
                      <a:lnTo>
                        <a:pt x="1039" y="5851"/>
                      </a:lnTo>
                      <a:lnTo>
                        <a:pt x="1270" y="6005"/>
                      </a:lnTo>
                      <a:lnTo>
                        <a:pt x="1270" y="6005"/>
                      </a:lnTo>
                      <a:lnTo>
                        <a:pt x="1732" y="6274"/>
                      </a:lnTo>
                      <a:lnTo>
                        <a:pt x="2232" y="6467"/>
                      </a:lnTo>
                      <a:lnTo>
                        <a:pt x="2694" y="6620"/>
                      </a:lnTo>
                      <a:lnTo>
                        <a:pt x="3156" y="6774"/>
                      </a:lnTo>
                      <a:lnTo>
                        <a:pt x="3888" y="6928"/>
                      </a:lnTo>
                      <a:lnTo>
                        <a:pt x="4157" y="6967"/>
                      </a:lnTo>
                      <a:lnTo>
                        <a:pt x="3734" y="6120"/>
                      </a:lnTo>
                      <a:lnTo>
                        <a:pt x="3734" y="6120"/>
                      </a:lnTo>
                      <a:lnTo>
                        <a:pt x="3965" y="6197"/>
                      </a:lnTo>
                      <a:lnTo>
                        <a:pt x="4542" y="6351"/>
                      </a:lnTo>
                      <a:lnTo>
                        <a:pt x="5273" y="6505"/>
                      </a:lnTo>
                      <a:lnTo>
                        <a:pt x="5620" y="6544"/>
                      </a:lnTo>
                      <a:lnTo>
                        <a:pt x="5966" y="6544"/>
                      </a:lnTo>
                      <a:lnTo>
                        <a:pt x="5966" y="6544"/>
                      </a:lnTo>
                      <a:lnTo>
                        <a:pt x="6620" y="6544"/>
                      </a:lnTo>
                      <a:lnTo>
                        <a:pt x="7313" y="6544"/>
                      </a:lnTo>
                      <a:lnTo>
                        <a:pt x="8006" y="6544"/>
                      </a:lnTo>
                      <a:lnTo>
                        <a:pt x="8006" y="6544"/>
                      </a:lnTo>
                      <a:lnTo>
                        <a:pt x="7968" y="6313"/>
                      </a:lnTo>
                      <a:lnTo>
                        <a:pt x="7891" y="5658"/>
                      </a:lnTo>
                      <a:lnTo>
                        <a:pt x="7814" y="5273"/>
                      </a:lnTo>
                      <a:lnTo>
                        <a:pt x="7660" y="4850"/>
                      </a:lnTo>
                      <a:lnTo>
                        <a:pt x="7506" y="4465"/>
                      </a:lnTo>
                      <a:lnTo>
                        <a:pt x="7275" y="4080"/>
                      </a:lnTo>
                      <a:lnTo>
                        <a:pt x="7275" y="4080"/>
                      </a:lnTo>
                      <a:lnTo>
                        <a:pt x="6967" y="3772"/>
                      </a:lnTo>
                      <a:lnTo>
                        <a:pt x="6620" y="3426"/>
                      </a:lnTo>
                      <a:lnTo>
                        <a:pt x="6197" y="3079"/>
                      </a:lnTo>
                      <a:lnTo>
                        <a:pt x="5812" y="2810"/>
                      </a:lnTo>
                      <a:lnTo>
                        <a:pt x="5119" y="2348"/>
                      </a:lnTo>
                      <a:lnTo>
                        <a:pt x="4811" y="2194"/>
                      </a:lnTo>
                      <a:lnTo>
                        <a:pt x="5697" y="1771"/>
                      </a:lnTo>
                      <a:lnTo>
                        <a:pt x="5697" y="1771"/>
                      </a:lnTo>
                      <a:lnTo>
                        <a:pt x="5658" y="1617"/>
                      </a:lnTo>
                      <a:lnTo>
                        <a:pt x="5581" y="1463"/>
                      </a:lnTo>
                      <a:lnTo>
                        <a:pt x="5427" y="1270"/>
                      </a:lnTo>
                      <a:lnTo>
                        <a:pt x="5235" y="1039"/>
                      </a:lnTo>
                      <a:lnTo>
                        <a:pt x="4927" y="770"/>
                      </a:lnTo>
                      <a:lnTo>
                        <a:pt x="4580" y="501"/>
                      </a:lnTo>
                      <a:lnTo>
                        <a:pt x="4080" y="231"/>
                      </a:lnTo>
                      <a:lnTo>
                        <a:pt x="4080" y="231"/>
                      </a:lnTo>
                      <a:lnTo>
                        <a:pt x="3811" y="116"/>
                      </a:lnTo>
                      <a:lnTo>
                        <a:pt x="3541" y="39"/>
                      </a:lnTo>
                      <a:lnTo>
                        <a:pt x="3310" y="0"/>
                      </a:lnTo>
                      <a:lnTo>
                        <a:pt x="3079" y="0"/>
                      </a:lnTo>
                      <a:lnTo>
                        <a:pt x="2694" y="0"/>
                      </a:lnTo>
                      <a:lnTo>
                        <a:pt x="2348" y="77"/>
                      </a:lnTo>
                      <a:lnTo>
                        <a:pt x="2079" y="193"/>
                      </a:lnTo>
                      <a:lnTo>
                        <a:pt x="1848" y="308"/>
                      </a:lnTo>
                      <a:lnTo>
                        <a:pt x="1694" y="424"/>
                      </a:lnTo>
                      <a:lnTo>
                        <a:pt x="0" y="381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576;p36">
                  <a:extLst>
                    <a:ext uri="{FF2B5EF4-FFF2-40B4-BE49-F238E27FC236}">
                      <a16:creationId xmlns:a16="http://schemas.microsoft.com/office/drawing/2014/main" id="{0120DF6E-E750-542A-4EAC-D288659153CB}"/>
                    </a:ext>
                  </a:extLst>
                </p:cNvPr>
                <p:cNvSpPr/>
                <p:nvPr/>
              </p:nvSpPr>
              <p:spPr>
                <a:xfrm>
                  <a:off x="7938287" y="1527954"/>
                  <a:ext cx="214988" cy="186700"/>
                </a:xfrm>
                <a:custGeom>
                  <a:avLst/>
                  <a:gdLst/>
                  <a:ahLst/>
                  <a:cxnLst/>
                  <a:rect l="l" t="t" r="r" b="b"/>
                  <a:pathLst>
                    <a:path w="5852" h="5082" extrusionOk="0">
                      <a:moveTo>
                        <a:pt x="1964" y="1"/>
                      </a:moveTo>
                      <a:lnTo>
                        <a:pt x="1733" y="78"/>
                      </a:lnTo>
                      <a:lnTo>
                        <a:pt x="1502" y="155"/>
                      </a:lnTo>
                      <a:lnTo>
                        <a:pt x="1348" y="232"/>
                      </a:lnTo>
                      <a:lnTo>
                        <a:pt x="1232" y="308"/>
                      </a:lnTo>
                      <a:lnTo>
                        <a:pt x="1" y="2772"/>
                      </a:lnTo>
                      <a:lnTo>
                        <a:pt x="39" y="2964"/>
                      </a:lnTo>
                      <a:lnTo>
                        <a:pt x="78" y="3157"/>
                      </a:lnTo>
                      <a:lnTo>
                        <a:pt x="155" y="3388"/>
                      </a:lnTo>
                      <a:lnTo>
                        <a:pt x="270" y="3657"/>
                      </a:lnTo>
                      <a:lnTo>
                        <a:pt x="424" y="3888"/>
                      </a:lnTo>
                      <a:lnTo>
                        <a:pt x="655" y="4157"/>
                      </a:lnTo>
                      <a:lnTo>
                        <a:pt x="924" y="4388"/>
                      </a:lnTo>
                      <a:lnTo>
                        <a:pt x="1271" y="4581"/>
                      </a:lnTo>
                      <a:lnTo>
                        <a:pt x="1617" y="4735"/>
                      </a:lnTo>
                      <a:lnTo>
                        <a:pt x="2310" y="4927"/>
                      </a:lnTo>
                      <a:lnTo>
                        <a:pt x="2849" y="5043"/>
                      </a:lnTo>
                      <a:lnTo>
                        <a:pt x="3041" y="5081"/>
                      </a:lnTo>
                      <a:lnTo>
                        <a:pt x="2733" y="4465"/>
                      </a:lnTo>
                      <a:lnTo>
                        <a:pt x="3311" y="4619"/>
                      </a:lnTo>
                      <a:lnTo>
                        <a:pt x="3850" y="4735"/>
                      </a:lnTo>
                      <a:lnTo>
                        <a:pt x="4119" y="4773"/>
                      </a:lnTo>
                      <a:lnTo>
                        <a:pt x="5851" y="4773"/>
                      </a:lnTo>
                      <a:lnTo>
                        <a:pt x="5851" y="4619"/>
                      </a:lnTo>
                      <a:lnTo>
                        <a:pt x="5774" y="4119"/>
                      </a:lnTo>
                      <a:lnTo>
                        <a:pt x="5697" y="3850"/>
                      </a:lnTo>
                      <a:lnTo>
                        <a:pt x="5620" y="3542"/>
                      </a:lnTo>
                      <a:lnTo>
                        <a:pt x="5466" y="3272"/>
                      </a:lnTo>
                      <a:lnTo>
                        <a:pt x="5312" y="3003"/>
                      </a:lnTo>
                      <a:lnTo>
                        <a:pt x="5120" y="2733"/>
                      </a:lnTo>
                      <a:lnTo>
                        <a:pt x="4850" y="2502"/>
                      </a:lnTo>
                      <a:lnTo>
                        <a:pt x="4234" y="2041"/>
                      </a:lnTo>
                      <a:lnTo>
                        <a:pt x="3734" y="1733"/>
                      </a:lnTo>
                      <a:lnTo>
                        <a:pt x="3542" y="1579"/>
                      </a:lnTo>
                      <a:lnTo>
                        <a:pt x="4157" y="1271"/>
                      </a:lnTo>
                      <a:lnTo>
                        <a:pt x="4119" y="1194"/>
                      </a:lnTo>
                      <a:lnTo>
                        <a:pt x="3965" y="924"/>
                      </a:lnTo>
                      <a:lnTo>
                        <a:pt x="3811" y="770"/>
                      </a:lnTo>
                      <a:lnTo>
                        <a:pt x="3619" y="578"/>
                      </a:lnTo>
                      <a:lnTo>
                        <a:pt x="3349" y="385"/>
                      </a:lnTo>
                      <a:lnTo>
                        <a:pt x="2964" y="193"/>
                      </a:lnTo>
                      <a:lnTo>
                        <a:pt x="2618" y="39"/>
                      </a:lnTo>
                      <a:lnTo>
                        <a:pt x="2271"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577;p36">
                  <a:extLst>
                    <a:ext uri="{FF2B5EF4-FFF2-40B4-BE49-F238E27FC236}">
                      <a16:creationId xmlns:a16="http://schemas.microsoft.com/office/drawing/2014/main" id="{681E10E2-BED9-2472-9B59-B33C579A30D0}"/>
                    </a:ext>
                  </a:extLst>
                </p:cNvPr>
                <p:cNvSpPr/>
                <p:nvPr/>
              </p:nvSpPr>
              <p:spPr>
                <a:xfrm>
                  <a:off x="7938287" y="1527954"/>
                  <a:ext cx="214988" cy="186700"/>
                </a:xfrm>
                <a:custGeom>
                  <a:avLst/>
                  <a:gdLst/>
                  <a:ahLst/>
                  <a:cxnLst/>
                  <a:rect l="l" t="t" r="r" b="b"/>
                  <a:pathLst>
                    <a:path w="5852" h="5082" fill="none" extrusionOk="0">
                      <a:moveTo>
                        <a:pt x="1" y="2772"/>
                      </a:moveTo>
                      <a:lnTo>
                        <a:pt x="1" y="2772"/>
                      </a:lnTo>
                      <a:lnTo>
                        <a:pt x="39" y="2964"/>
                      </a:lnTo>
                      <a:lnTo>
                        <a:pt x="78" y="3157"/>
                      </a:lnTo>
                      <a:lnTo>
                        <a:pt x="155" y="3388"/>
                      </a:lnTo>
                      <a:lnTo>
                        <a:pt x="270" y="3657"/>
                      </a:lnTo>
                      <a:lnTo>
                        <a:pt x="424" y="3888"/>
                      </a:lnTo>
                      <a:lnTo>
                        <a:pt x="655" y="4157"/>
                      </a:lnTo>
                      <a:lnTo>
                        <a:pt x="924" y="4388"/>
                      </a:lnTo>
                      <a:lnTo>
                        <a:pt x="924" y="4388"/>
                      </a:lnTo>
                      <a:lnTo>
                        <a:pt x="1271" y="4581"/>
                      </a:lnTo>
                      <a:lnTo>
                        <a:pt x="1617" y="4735"/>
                      </a:lnTo>
                      <a:lnTo>
                        <a:pt x="2310" y="4927"/>
                      </a:lnTo>
                      <a:lnTo>
                        <a:pt x="2849" y="5043"/>
                      </a:lnTo>
                      <a:lnTo>
                        <a:pt x="3041" y="5081"/>
                      </a:lnTo>
                      <a:lnTo>
                        <a:pt x="2733" y="4465"/>
                      </a:lnTo>
                      <a:lnTo>
                        <a:pt x="2733" y="4465"/>
                      </a:lnTo>
                      <a:lnTo>
                        <a:pt x="3311" y="4619"/>
                      </a:lnTo>
                      <a:lnTo>
                        <a:pt x="3850" y="4735"/>
                      </a:lnTo>
                      <a:lnTo>
                        <a:pt x="4119" y="4773"/>
                      </a:lnTo>
                      <a:lnTo>
                        <a:pt x="4350" y="4773"/>
                      </a:lnTo>
                      <a:lnTo>
                        <a:pt x="4350" y="4773"/>
                      </a:lnTo>
                      <a:lnTo>
                        <a:pt x="5351" y="4773"/>
                      </a:lnTo>
                      <a:lnTo>
                        <a:pt x="5851" y="4773"/>
                      </a:lnTo>
                      <a:lnTo>
                        <a:pt x="5851" y="4773"/>
                      </a:lnTo>
                      <a:lnTo>
                        <a:pt x="5851" y="4619"/>
                      </a:lnTo>
                      <a:lnTo>
                        <a:pt x="5774" y="4119"/>
                      </a:lnTo>
                      <a:lnTo>
                        <a:pt x="5697" y="3850"/>
                      </a:lnTo>
                      <a:lnTo>
                        <a:pt x="5620" y="3542"/>
                      </a:lnTo>
                      <a:lnTo>
                        <a:pt x="5466" y="3272"/>
                      </a:lnTo>
                      <a:lnTo>
                        <a:pt x="5312" y="3003"/>
                      </a:lnTo>
                      <a:lnTo>
                        <a:pt x="5312" y="3003"/>
                      </a:lnTo>
                      <a:lnTo>
                        <a:pt x="5120" y="2733"/>
                      </a:lnTo>
                      <a:lnTo>
                        <a:pt x="4850" y="2502"/>
                      </a:lnTo>
                      <a:lnTo>
                        <a:pt x="4234" y="2041"/>
                      </a:lnTo>
                      <a:lnTo>
                        <a:pt x="3734" y="1733"/>
                      </a:lnTo>
                      <a:lnTo>
                        <a:pt x="3542" y="1579"/>
                      </a:lnTo>
                      <a:lnTo>
                        <a:pt x="4157" y="1271"/>
                      </a:lnTo>
                      <a:lnTo>
                        <a:pt x="4157" y="1271"/>
                      </a:lnTo>
                      <a:lnTo>
                        <a:pt x="4119" y="1194"/>
                      </a:lnTo>
                      <a:lnTo>
                        <a:pt x="3965" y="924"/>
                      </a:lnTo>
                      <a:lnTo>
                        <a:pt x="3811" y="770"/>
                      </a:lnTo>
                      <a:lnTo>
                        <a:pt x="3619" y="578"/>
                      </a:lnTo>
                      <a:lnTo>
                        <a:pt x="3349" y="385"/>
                      </a:lnTo>
                      <a:lnTo>
                        <a:pt x="2964" y="193"/>
                      </a:lnTo>
                      <a:lnTo>
                        <a:pt x="2964" y="193"/>
                      </a:lnTo>
                      <a:lnTo>
                        <a:pt x="2618" y="39"/>
                      </a:lnTo>
                      <a:lnTo>
                        <a:pt x="2271" y="1"/>
                      </a:lnTo>
                      <a:lnTo>
                        <a:pt x="1964" y="1"/>
                      </a:lnTo>
                      <a:lnTo>
                        <a:pt x="1733" y="78"/>
                      </a:lnTo>
                      <a:lnTo>
                        <a:pt x="1502" y="155"/>
                      </a:lnTo>
                      <a:lnTo>
                        <a:pt x="1348" y="232"/>
                      </a:lnTo>
                      <a:lnTo>
                        <a:pt x="1232" y="308"/>
                      </a:lnTo>
                      <a:lnTo>
                        <a:pt x="1" y="277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578;p36">
                  <a:extLst>
                    <a:ext uri="{FF2B5EF4-FFF2-40B4-BE49-F238E27FC236}">
                      <a16:creationId xmlns:a16="http://schemas.microsoft.com/office/drawing/2014/main" id="{4DC4B955-1FC8-D3C4-B38C-9AA7919081E4}"/>
                    </a:ext>
                  </a:extLst>
                </p:cNvPr>
                <p:cNvSpPr/>
                <p:nvPr/>
              </p:nvSpPr>
              <p:spPr>
                <a:xfrm>
                  <a:off x="7569222" y="1345552"/>
                  <a:ext cx="487874" cy="391732"/>
                </a:xfrm>
                <a:custGeom>
                  <a:avLst/>
                  <a:gdLst/>
                  <a:ahLst/>
                  <a:cxnLst/>
                  <a:rect l="l" t="t" r="r" b="b"/>
                  <a:pathLst>
                    <a:path w="13280" h="10663" extrusionOk="0">
                      <a:moveTo>
                        <a:pt x="3234" y="0"/>
                      </a:moveTo>
                      <a:lnTo>
                        <a:pt x="2272" y="39"/>
                      </a:lnTo>
                      <a:lnTo>
                        <a:pt x="1425" y="116"/>
                      </a:lnTo>
                      <a:lnTo>
                        <a:pt x="732" y="231"/>
                      </a:lnTo>
                      <a:lnTo>
                        <a:pt x="270" y="385"/>
                      </a:lnTo>
                      <a:lnTo>
                        <a:pt x="116" y="462"/>
                      </a:lnTo>
                      <a:lnTo>
                        <a:pt x="39" y="539"/>
                      </a:lnTo>
                      <a:lnTo>
                        <a:pt x="1" y="616"/>
                      </a:lnTo>
                      <a:lnTo>
                        <a:pt x="1" y="809"/>
                      </a:lnTo>
                      <a:lnTo>
                        <a:pt x="78" y="1309"/>
                      </a:lnTo>
                      <a:lnTo>
                        <a:pt x="309" y="2002"/>
                      </a:lnTo>
                      <a:lnTo>
                        <a:pt x="616" y="2810"/>
                      </a:lnTo>
                      <a:lnTo>
                        <a:pt x="1078" y="3734"/>
                      </a:lnTo>
                      <a:lnTo>
                        <a:pt x="1348" y="4234"/>
                      </a:lnTo>
                      <a:lnTo>
                        <a:pt x="1694" y="4735"/>
                      </a:lnTo>
                      <a:lnTo>
                        <a:pt x="2041" y="5235"/>
                      </a:lnTo>
                      <a:lnTo>
                        <a:pt x="2426" y="5697"/>
                      </a:lnTo>
                      <a:lnTo>
                        <a:pt x="2849" y="6197"/>
                      </a:lnTo>
                      <a:lnTo>
                        <a:pt x="3311" y="6659"/>
                      </a:lnTo>
                      <a:lnTo>
                        <a:pt x="3811" y="7121"/>
                      </a:lnTo>
                      <a:lnTo>
                        <a:pt x="4312" y="7544"/>
                      </a:lnTo>
                      <a:lnTo>
                        <a:pt x="4850" y="7929"/>
                      </a:lnTo>
                      <a:lnTo>
                        <a:pt x="5428" y="8314"/>
                      </a:lnTo>
                      <a:lnTo>
                        <a:pt x="6544" y="9007"/>
                      </a:lnTo>
                      <a:lnTo>
                        <a:pt x="7583" y="9584"/>
                      </a:lnTo>
                      <a:lnTo>
                        <a:pt x="8545" y="10046"/>
                      </a:lnTo>
                      <a:lnTo>
                        <a:pt x="9315" y="10393"/>
                      </a:lnTo>
                      <a:lnTo>
                        <a:pt x="9970" y="10662"/>
                      </a:lnTo>
                      <a:lnTo>
                        <a:pt x="13280" y="3734"/>
                      </a:lnTo>
                      <a:lnTo>
                        <a:pt x="12741" y="3349"/>
                      </a:lnTo>
                      <a:lnTo>
                        <a:pt x="12087" y="2926"/>
                      </a:lnTo>
                      <a:lnTo>
                        <a:pt x="11240" y="2425"/>
                      </a:lnTo>
                      <a:lnTo>
                        <a:pt x="10239" y="1886"/>
                      </a:lnTo>
                      <a:lnTo>
                        <a:pt x="9084" y="1348"/>
                      </a:lnTo>
                      <a:lnTo>
                        <a:pt x="8468" y="1078"/>
                      </a:lnTo>
                      <a:lnTo>
                        <a:pt x="7853" y="847"/>
                      </a:lnTo>
                      <a:lnTo>
                        <a:pt x="7237" y="616"/>
                      </a:lnTo>
                      <a:lnTo>
                        <a:pt x="6582" y="424"/>
                      </a:lnTo>
                      <a:lnTo>
                        <a:pt x="6005" y="270"/>
                      </a:lnTo>
                      <a:lnTo>
                        <a:pt x="5428" y="193"/>
                      </a:lnTo>
                      <a:lnTo>
                        <a:pt x="4889" y="116"/>
                      </a:lnTo>
                      <a:lnTo>
                        <a:pt x="4312" y="39"/>
                      </a:lnTo>
                      <a:lnTo>
                        <a:pt x="3234" y="0"/>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579;p36">
                  <a:extLst>
                    <a:ext uri="{FF2B5EF4-FFF2-40B4-BE49-F238E27FC236}">
                      <a16:creationId xmlns:a16="http://schemas.microsoft.com/office/drawing/2014/main" id="{4597F812-0230-450F-C97D-FB5F0DE60426}"/>
                    </a:ext>
                  </a:extLst>
                </p:cNvPr>
                <p:cNvSpPr/>
                <p:nvPr/>
              </p:nvSpPr>
              <p:spPr>
                <a:xfrm>
                  <a:off x="7569222" y="1345552"/>
                  <a:ext cx="487874" cy="391732"/>
                </a:xfrm>
                <a:custGeom>
                  <a:avLst/>
                  <a:gdLst/>
                  <a:ahLst/>
                  <a:cxnLst/>
                  <a:rect l="l" t="t" r="r" b="b"/>
                  <a:pathLst>
                    <a:path w="13280" h="10663" fill="none" extrusionOk="0">
                      <a:moveTo>
                        <a:pt x="9970" y="10662"/>
                      </a:moveTo>
                      <a:lnTo>
                        <a:pt x="13280" y="3734"/>
                      </a:lnTo>
                      <a:lnTo>
                        <a:pt x="13280" y="3734"/>
                      </a:lnTo>
                      <a:lnTo>
                        <a:pt x="12741" y="3349"/>
                      </a:lnTo>
                      <a:lnTo>
                        <a:pt x="12087" y="2926"/>
                      </a:lnTo>
                      <a:lnTo>
                        <a:pt x="11240" y="2425"/>
                      </a:lnTo>
                      <a:lnTo>
                        <a:pt x="10239" y="1886"/>
                      </a:lnTo>
                      <a:lnTo>
                        <a:pt x="9084" y="1348"/>
                      </a:lnTo>
                      <a:lnTo>
                        <a:pt x="8468" y="1078"/>
                      </a:lnTo>
                      <a:lnTo>
                        <a:pt x="7853" y="847"/>
                      </a:lnTo>
                      <a:lnTo>
                        <a:pt x="7237" y="616"/>
                      </a:lnTo>
                      <a:lnTo>
                        <a:pt x="6582" y="424"/>
                      </a:lnTo>
                      <a:lnTo>
                        <a:pt x="6582" y="424"/>
                      </a:lnTo>
                      <a:lnTo>
                        <a:pt x="6005" y="270"/>
                      </a:lnTo>
                      <a:lnTo>
                        <a:pt x="5428" y="193"/>
                      </a:lnTo>
                      <a:lnTo>
                        <a:pt x="4889" y="116"/>
                      </a:lnTo>
                      <a:lnTo>
                        <a:pt x="4312" y="39"/>
                      </a:lnTo>
                      <a:lnTo>
                        <a:pt x="3234" y="0"/>
                      </a:lnTo>
                      <a:lnTo>
                        <a:pt x="2272" y="39"/>
                      </a:lnTo>
                      <a:lnTo>
                        <a:pt x="1425" y="116"/>
                      </a:lnTo>
                      <a:lnTo>
                        <a:pt x="732" y="231"/>
                      </a:lnTo>
                      <a:lnTo>
                        <a:pt x="270" y="385"/>
                      </a:lnTo>
                      <a:lnTo>
                        <a:pt x="116" y="462"/>
                      </a:lnTo>
                      <a:lnTo>
                        <a:pt x="39" y="539"/>
                      </a:lnTo>
                      <a:lnTo>
                        <a:pt x="39" y="539"/>
                      </a:lnTo>
                      <a:lnTo>
                        <a:pt x="1" y="616"/>
                      </a:lnTo>
                      <a:lnTo>
                        <a:pt x="1" y="809"/>
                      </a:lnTo>
                      <a:lnTo>
                        <a:pt x="78" y="1309"/>
                      </a:lnTo>
                      <a:lnTo>
                        <a:pt x="309" y="2002"/>
                      </a:lnTo>
                      <a:lnTo>
                        <a:pt x="616" y="2810"/>
                      </a:lnTo>
                      <a:lnTo>
                        <a:pt x="1078" y="3734"/>
                      </a:lnTo>
                      <a:lnTo>
                        <a:pt x="1348" y="4234"/>
                      </a:lnTo>
                      <a:lnTo>
                        <a:pt x="1694" y="4735"/>
                      </a:lnTo>
                      <a:lnTo>
                        <a:pt x="2041" y="5235"/>
                      </a:lnTo>
                      <a:lnTo>
                        <a:pt x="2426" y="5697"/>
                      </a:lnTo>
                      <a:lnTo>
                        <a:pt x="2849" y="6197"/>
                      </a:lnTo>
                      <a:lnTo>
                        <a:pt x="3311" y="6659"/>
                      </a:lnTo>
                      <a:lnTo>
                        <a:pt x="3311" y="6659"/>
                      </a:lnTo>
                      <a:lnTo>
                        <a:pt x="3811" y="7121"/>
                      </a:lnTo>
                      <a:lnTo>
                        <a:pt x="4312" y="7544"/>
                      </a:lnTo>
                      <a:lnTo>
                        <a:pt x="4850" y="7929"/>
                      </a:lnTo>
                      <a:lnTo>
                        <a:pt x="5428" y="8314"/>
                      </a:lnTo>
                      <a:lnTo>
                        <a:pt x="6544" y="9007"/>
                      </a:lnTo>
                      <a:lnTo>
                        <a:pt x="7583" y="9584"/>
                      </a:lnTo>
                      <a:lnTo>
                        <a:pt x="8545" y="10046"/>
                      </a:lnTo>
                      <a:lnTo>
                        <a:pt x="9315" y="10393"/>
                      </a:lnTo>
                      <a:lnTo>
                        <a:pt x="9970" y="1066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580;p36">
                  <a:extLst>
                    <a:ext uri="{FF2B5EF4-FFF2-40B4-BE49-F238E27FC236}">
                      <a16:creationId xmlns:a16="http://schemas.microsoft.com/office/drawing/2014/main" id="{CC3E784E-62B0-CA2C-91FF-1AED1AD268EC}"/>
                    </a:ext>
                  </a:extLst>
                </p:cNvPr>
                <p:cNvSpPr/>
                <p:nvPr/>
              </p:nvSpPr>
              <p:spPr>
                <a:xfrm>
                  <a:off x="7569222" y="1345552"/>
                  <a:ext cx="145701" cy="159808"/>
                </a:xfrm>
                <a:custGeom>
                  <a:avLst/>
                  <a:gdLst/>
                  <a:ahLst/>
                  <a:cxnLst/>
                  <a:rect l="l" t="t" r="r" b="b"/>
                  <a:pathLst>
                    <a:path w="3966" h="4350" extrusionOk="0">
                      <a:moveTo>
                        <a:pt x="2502" y="0"/>
                      </a:moveTo>
                      <a:lnTo>
                        <a:pt x="1848" y="77"/>
                      </a:lnTo>
                      <a:lnTo>
                        <a:pt x="1309" y="154"/>
                      </a:lnTo>
                      <a:lnTo>
                        <a:pt x="809" y="231"/>
                      </a:lnTo>
                      <a:lnTo>
                        <a:pt x="424" y="308"/>
                      </a:lnTo>
                      <a:lnTo>
                        <a:pt x="193" y="424"/>
                      </a:lnTo>
                      <a:lnTo>
                        <a:pt x="39" y="539"/>
                      </a:lnTo>
                      <a:lnTo>
                        <a:pt x="1" y="693"/>
                      </a:lnTo>
                      <a:lnTo>
                        <a:pt x="39" y="963"/>
                      </a:lnTo>
                      <a:lnTo>
                        <a:pt x="116" y="1348"/>
                      </a:lnTo>
                      <a:lnTo>
                        <a:pt x="232" y="1848"/>
                      </a:lnTo>
                      <a:lnTo>
                        <a:pt x="463" y="2387"/>
                      </a:lnTo>
                      <a:lnTo>
                        <a:pt x="693" y="3003"/>
                      </a:lnTo>
                      <a:lnTo>
                        <a:pt x="1040" y="3657"/>
                      </a:lnTo>
                      <a:lnTo>
                        <a:pt x="1425" y="4350"/>
                      </a:lnTo>
                      <a:lnTo>
                        <a:pt x="1694" y="4157"/>
                      </a:lnTo>
                      <a:lnTo>
                        <a:pt x="1925" y="3926"/>
                      </a:lnTo>
                      <a:lnTo>
                        <a:pt x="2310" y="3464"/>
                      </a:lnTo>
                      <a:lnTo>
                        <a:pt x="2579" y="3118"/>
                      </a:lnTo>
                      <a:lnTo>
                        <a:pt x="2772" y="2772"/>
                      </a:lnTo>
                      <a:lnTo>
                        <a:pt x="3195" y="2040"/>
                      </a:lnTo>
                      <a:lnTo>
                        <a:pt x="3388" y="1617"/>
                      </a:lnTo>
                      <a:lnTo>
                        <a:pt x="3580" y="1155"/>
                      </a:lnTo>
                      <a:lnTo>
                        <a:pt x="3927" y="193"/>
                      </a:lnTo>
                      <a:lnTo>
                        <a:pt x="3965" y="39"/>
                      </a:lnTo>
                      <a:lnTo>
                        <a:pt x="3195" y="0"/>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581;p36">
                  <a:extLst>
                    <a:ext uri="{FF2B5EF4-FFF2-40B4-BE49-F238E27FC236}">
                      <a16:creationId xmlns:a16="http://schemas.microsoft.com/office/drawing/2014/main" id="{4739B250-D156-7C4D-EE36-0C7CB200F334}"/>
                    </a:ext>
                  </a:extLst>
                </p:cNvPr>
                <p:cNvSpPr/>
                <p:nvPr/>
              </p:nvSpPr>
              <p:spPr>
                <a:xfrm>
                  <a:off x="7704967" y="1412010"/>
                  <a:ext cx="148530" cy="148493"/>
                </a:xfrm>
                <a:custGeom>
                  <a:avLst/>
                  <a:gdLst/>
                  <a:ahLst/>
                  <a:cxnLst/>
                  <a:rect l="l" t="t" r="r" b="b"/>
                  <a:pathLst>
                    <a:path w="4043" h="4042" extrusionOk="0">
                      <a:moveTo>
                        <a:pt x="2118" y="0"/>
                      </a:moveTo>
                      <a:lnTo>
                        <a:pt x="1733" y="39"/>
                      </a:lnTo>
                      <a:lnTo>
                        <a:pt x="1348" y="116"/>
                      </a:lnTo>
                      <a:lnTo>
                        <a:pt x="1001" y="270"/>
                      </a:lnTo>
                      <a:lnTo>
                        <a:pt x="694" y="501"/>
                      </a:lnTo>
                      <a:lnTo>
                        <a:pt x="424" y="770"/>
                      </a:lnTo>
                      <a:lnTo>
                        <a:pt x="193" y="1117"/>
                      </a:lnTo>
                      <a:lnTo>
                        <a:pt x="39" y="1502"/>
                      </a:lnTo>
                      <a:lnTo>
                        <a:pt x="1" y="1886"/>
                      </a:lnTo>
                      <a:lnTo>
                        <a:pt x="1" y="2310"/>
                      </a:lnTo>
                      <a:lnTo>
                        <a:pt x="78" y="2695"/>
                      </a:lnTo>
                      <a:lnTo>
                        <a:pt x="270" y="3041"/>
                      </a:lnTo>
                      <a:lnTo>
                        <a:pt x="501" y="3349"/>
                      </a:lnTo>
                      <a:lnTo>
                        <a:pt x="770" y="3618"/>
                      </a:lnTo>
                      <a:lnTo>
                        <a:pt x="1117" y="3849"/>
                      </a:lnTo>
                      <a:lnTo>
                        <a:pt x="1502" y="3965"/>
                      </a:lnTo>
                      <a:lnTo>
                        <a:pt x="1887" y="4042"/>
                      </a:lnTo>
                      <a:lnTo>
                        <a:pt x="2272" y="4042"/>
                      </a:lnTo>
                      <a:lnTo>
                        <a:pt x="2656" y="3926"/>
                      </a:lnTo>
                      <a:lnTo>
                        <a:pt x="3003" y="3772"/>
                      </a:lnTo>
                      <a:lnTo>
                        <a:pt x="3349" y="3541"/>
                      </a:lnTo>
                      <a:lnTo>
                        <a:pt x="3619" y="3272"/>
                      </a:lnTo>
                      <a:lnTo>
                        <a:pt x="3811" y="2926"/>
                      </a:lnTo>
                      <a:lnTo>
                        <a:pt x="3965" y="2541"/>
                      </a:lnTo>
                      <a:lnTo>
                        <a:pt x="4042" y="2156"/>
                      </a:lnTo>
                      <a:lnTo>
                        <a:pt x="4004" y="1732"/>
                      </a:lnTo>
                      <a:lnTo>
                        <a:pt x="3927" y="1386"/>
                      </a:lnTo>
                      <a:lnTo>
                        <a:pt x="3773" y="1001"/>
                      </a:lnTo>
                      <a:lnTo>
                        <a:pt x="3542" y="693"/>
                      </a:lnTo>
                      <a:lnTo>
                        <a:pt x="3234" y="424"/>
                      </a:lnTo>
                      <a:lnTo>
                        <a:pt x="2926" y="231"/>
                      </a:lnTo>
                      <a:lnTo>
                        <a:pt x="2541" y="77"/>
                      </a:lnTo>
                      <a:lnTo>
                        <a:pt x="2118" y="0"/>
                      </a:lnTo>
                      <a:close/>
                    </a:path>
                  </a:pathLst>
                </a:custGeom>
                <a:solidFill>
                  <a:srgbClr val="81C2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582;p36">
                  <a:extLst>
                    <a:ext uri="{FF2B5EF4-FFF2-40B4-BE49-F238E27FC236}">
                      <a16:creationId xmlns:a16="http://schemas.microsoft.com/office/drawing/2014/main" id="{AD25A659-117F-F8B9-99C6-B2294740AA51}"/>
                    </a:ext>
                  </a:extLst>
                </p:cNvPr>
                <p:cNvSpPr/>
                <p:nvPr/>
              </p:nvSpPr>
              <p:spPr>
                <a:xfrm>
                  <a:off x="7704967" y="1412010"/>
                  <a:ext cx="148530" cy="148493"/>
                </a:xfrm>
                <a:custGeom>
                  <a:avLst/>
                  <a:gdLst/>
                  <a:ahLst/>
                  <a:cxnLst/>
                  <a:rect l="l" t="t" r="r" b="b"/>
                  <a:pathLst>
                    <a:path w="4043" h="4042" fill="none" extrusionOk="0">
                      <a:moveTo>
                        <a:pt x="2541" y="77"/>
                      </a:moveTo>
                      <a:lnTo>
                        <a:pt x="2541" y="77"/>
                      </a:lnTo>
                      <a:lnTo>
                        <a:pt x="2118" y="0"/>
                      </a:lnTo>
                      <a:lnTo>
                        <a:pt x="1733" y="39"/>
                      </a:lnTo>
                      <a:lnTo>
                        <a:pt x="1348" y="116"/>
                      </a:lnTo>
                      <a:lnTo>
                        <a:pt x="1001" y="270"/>
                      </a:lnTo>
                      <a:lnTo>
                        <a:pt x="694" y="501"/>
                      </a:lnTo>
                      <a:lnTo>
                        <a:pt x="424" y="770"/>
                      </a:lnTo>
                      <a:lnTo>
                        <a:pt x="193" y="1117"/>
                      </a:lnTo>
                      <a:lnTo>
                        <a:pt x="39" y="1502"/>
                      </a:lnTo>
                      <a:lnTo>
                        <a:pt x="39" y="1502"/>
                      </a:lnTo>
                      <a:lnTo>
                        <a:pt x="1" y="1886"/>
                      </a:lnTo>
                      <a:lnTo>
                        <a:pt x="1" y="2310"/>
                      </a:lnTo>
                      <a:lnTo>
                        <a:pt x="78" y="2695"/>
                      </a:lnTo>
                      <a:lnTo>
                        <a:pt x="270" y="3041"/>
                      </a:lnTo>
                      <a:lnTo>
                        <a:pt x="501" y="3349"/>
                      </a:lnTo>
                      <a:lnTo>
                        <a:pt x="770" y="3618"/>
                      </a:lnTo>
                      <a:lnTo>
                        <a:pt x="1117" y="3849"/>
                      </a:lnTo>
                      <a:lnTo>
                        <a:pt x="1502" y="3965"/>
                      </a:lnTo>
                      <a:lnTo>
                        <a:pt x="1502" y="3965"/>
                      </a:lnTo>
                      <a:lnTo>
                        <a:pt x="1887" y="4042"/>
                      </a:lnTo>
                      <a:lnTo>
                        <a:pt x="2272" y="4042"/>
                      </a:lnTo>
                      <a:lnTo>
                        <a:pt x="2656" y="3926"/>
                      </a:lnTo>
                      <a:lnTo>
                        <a:pt x="3003" y="3772"/>
                      </a:lnTo>
                      <a:lnTo>
                        <a:pt x="3349" y="3541"/>
                      </a:lnTo>
                      <a:lnTo>
                        <a:pt x="3619" y="3272"/>
                      </a:lnTo>
                      <a:lnTo>
                        <a:pt x="3811" y="2926"/>
                      </a:lnTo>
                      <a:lnTo>
                        <a:pt x="3965" y="2541"/>
                      </a:lnTo>
                      <a:lnTo>
                        <a:pt x="3965" y="2541"/>
                      </a:lnTo>
                      <a:lnTo>
                        <a:pt x="4042" y="2156"/>
                      </a:lnTo>
                      <a:lnTo>
                        <a:pt x="4004" y="1732"/>
                      </a:lnTo>
                      <a:lnTo>
                        <a:pt x="3927" y="1386"/>
                      </a:lnTo>
                      <a:lnTo>
                        <a:pt x="3773" y="1001"/>
                      </a:lnTo>
                      <a:lnTo>
                        <a:pt x="3542" y="693"/>
                      </a:lnTo>
                      <a:lnTo>
                        <a:pt x="3234" y="424"/>
                      </a:lnTo>
                      <a:lnTo>
                        <a:pt x="2926" y="231"/>
                      </a:lnTo>
                      <a:lnTo>
                        <a:pt x="2541" y="77"/>
                      </a:lnTo>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1583;p36">
                  <a:extLst>
                    <a:ext uri="{FF2B5EF4-FFF2-40B4-BE49-F238E27FC236}">
                      <a16:creationId xmlns:a16="http://schemas.microsoft.com/office/drawing/2014/main" id="{BD5BFAA2-81A6-D01D-7071-9665BB66B8F3}"/>
                    </a:ext>
                  </a:extLst>
                </p:cNvPr>
                <p:cNvSpPr/>
                <p:nvPr/>
              </p:nvSpPr>
              <p:spPr>
                <a:xfrm>
                  <a:off x="7714886" y="1423325"/>
                  <a:ext cx="127295" cy="125863"/>
                </a:xfrm>
                <a:custGeom>
                  <a:avLst/>
                  <a:gdLst/>
                  <a:ahLst/>
                  <a:cxnLst/>
                  <a:rect l="l" t="t" r="r" b="b"/>
                  <a:pathLst>
                    <a:path w="3465" h="3426" extrusionOk="0">
                      <a:moveTo>
                        <a:pt x="1501" y="0"/>
                      </a:moveTo>
                      <a:lnTo>
                        <a:pt x="1193" y="77"/>
                      </a:lnTo>
                      <a:lnTo>
                        <a:pt x="885" y="231"/>
                      </a:lnTo>
                      <a:lnTo>
                        <a:pt x="616" y="424"/>
                      </a:lnTo>
                      <a:lnTo>
                        <a:pt x="385" y="655"/>
                      </a:lnTo>
                      <a:lnTo>
                        <a:pt x="193" y="924"/>
                      </a:lnTo>
                      <a:lnTo>
                        <a:pt x="77" y="1270"/>
                      </a:lnTo>
                      <a:lnTo>
                        <a:pt x="0" y="1617"/>
                      </a:lnTo>
                      <a:lnTo>
                        <a:pt x="39" y="1963"/>
                      </a:lnTo>
                      <a:lnTo>
                        <a:pt x="116" y="2271"/>
                      </a:lnTo>
                      <a:lnTo>
                        <a:pt x="231" y="2579"/>
                      </a:lnTo>
                      <a:lnTo>
                        <a:pt x="424" y="2849"/>
                      </a:lnTo>
                      <a:lnTo>
                        <a:pt x="693" y="3080"/>
                      </a:lnTo>
                      <a:lnTo>
                        <a:pt x="962" y="3272"/>
                      </a:lnTo>
                      <a:lnTo>
                        <a:pt x="1270" y="3387"/>
                      </a:lnTo>
                      <a:lnTo>
                        <a:pt x="1617" y="3426"/>
                      </a:lnTo>
                      <a:lnTo>
                        <a:pt x="1963" y="3426"/>
                      </a:lnTo>
                      <a:lnTo>
                        <a:pt x="2310" y="3349"/>
                      </a:lnTo>
                      <a:lnTo>
                        <a:pt x="2617" y="3233"/>
                      </a:lnTo>
                      <a:lnTo>
                        <a:pt x="2887" y="3041"/>
                      </a:lnTo>
                      <a:lnTo>
                        <a:pt x="3118" y="2772"/>
                      </a:lnTo>
                      <a:lnTo>
                        <a:pt x="3272" y="2502"/>
                      </a:lnTo>
                      <a:lnTo>
                        <a:pt x="3387" y="2156"/>
                      </a:lnTo>
                      <a:lnTo>
                        <a:pt x="3464" y="1809"/>
                      </a:lnTo>
                      <a:lnTo>
                        <a:pt x="3464" y="1463"/>
                      </a:lnTo>
                      <a:lnTo>
                        <a:pt x="3387" y="1155"/>
                      </a:lnTo>
                      <a:lnTo>
                        <a:pt x="3233" y="847"/>
                      </a:lnTo>
                      <a:lnTo>
                        <a:pt x="3041" y="578"/>
                      </a:lnTo>
                      <a:lnTo>
                        <a:pt x="2810" y="347"/>
                      </a:lnTo>
                      <a:lnTo>
                        <a:pt x="2502" y="193"/>
                      </a:lnTo>
                      <a:lnTo>
                        <a:pt x="2194" y="39"/>
                      </a:lnTo>
                      <a:lnTo>
                        <a:pt x="18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1584;p36">
                  <a:extLst>
                    <a:ext uri="{FF2B5EF4-FFF2-40B4-BE49-F238E27FC236}">
                      <a16:creationId xmlns:a16="http://schemas.microsoft.com/office/drawing/2014/main" id="{145F3C7B-C6D7-9CDD-1167-742DFE97FC00}"/>
                    </a:ext>
                  </a:extLst>
                </p:cNvPr>
                <p:cNvSpPr/>
                <p:nvPr/>
              </p:nvSpPr>
              <p:spPr>
                <a:xfrm>
                  <a:off x="7979277" y="1560474"/>
                  <a:ext cx="137622" cy="125879"/>
                </a:xfrm>
                <a:custGeom>
                  <a:avLst/>
                  <a:gdLst/>
                  <a:ahLst/>
                  <a:cxnLst/>
                  <a:rect l="l" t="t" r="r" b="b"/>
                  <a:pathLst>
                    <a:path w="4351" h="3735" extrusionOk="0">
                      <a:moveTo>
                        <a:pt x="1810" y="1"/>
                      </a:moveTo>
                      <a:lnTo>
                        <a:pt x="1733" y="39"/>
                      </a:lnTo>
                      <a:lnTo>
                        <a:pt x="1733" y="78"/>
                      </a:lnTo>
                      <a:lnTo>
                        <a:pt x="1771" y="116"/>
                      </a:lnTo>
                      <a:lnTo>
                        <a:pt x="2503" y="540"/>
                      </a:lnTo>
                      <a:lnTo>
                        <a:pt x="2079" y="771"/>
                      </a:lnTo>
                      <a:lnTo>
                        <a:pt x="1617" y="963"/>
                      </a:lnTo>
                      <a:lnTo>
                        <a:pt x="1579" y="1002"/>
                      </a:lnTo>
                      <a:lnTo>
                        <a:pt x="1617" y="1040"/>
                      </a:lnTo>
                      <a:lnTo>
                        <a:pt x="2310" y="1502"/>
                      </a:lnTo>
                      <a:lnTo>
                        <a:pt x="3003" y="2002"/>
                      </a:lnTo>
                      <a:lnTo>
                        <a:pt x="3349" y="2272"/>
                      </a:lnTo>
                      <a:lnTo>
                        <a:pt x="3657" y="2541"/>
                      </a:lnTo>
                      <a:lnTo>
                        <a:pt x="3965" y="2849"/>
                      </a:lnTo>
                      <a:lnTo>
                        <a:pt x="4235" y="3196"/>
                      </a:lnTo>
                      <a:lnTo>
                        <a:pt x="2926" y="3196"/>
                      </a:lnTo>
                      <a:lnTo>
                        <a:pt x="2310" y="3157"/>
                      </a:lnTo>
                      <a:lnTo>
                        <a:pt x="1656" y="3080"/>
                      </a:lnTo>
                      <a:lnTo>
                        <a:pt x="1040" y="2965"/>
                      </a:lnTo>
                      <a:lnTo>
                        <a:pt x="1040" y="2926"/>
                      </a:lnTo>
                      <a:lnTo>
                        <a:pt x="1001" y="2965"/>
                      </a:lnTo>
                      <a:lnTo>
                        <a:pt x="1001" y="3003"/>
                      </a:lnTo>
                      <a:lnTo>
                        <a:pt x="1309" y="3619"/>
                      </a:lnTo>
                      <a:lnTo>
                        <a:pt x="963" y="3542"/>
                      </a:lnTo>
                      <a:lnTo>
                        <a:pt x="655" y="3465"/>
                      </a:lnTo>
                      <a:lnTo>
                        <a:pt x="309" y="3311"/>
                      </a:lnTo>
                      <a:lnTo>
                        <a:pt x="39" y="3157"/>
                      </a:lnTo>
                      <a:lnTo>
                        <a:pt x="1" y="3157"/>
                      </a:lnTo>
                      <a:lnTo>
                        <a:pt x="309" y="3388"/>
                      </a:lnTo>
                      <a:lnTo>
                        <a:pt x="655" y="3542"/>
                      </a:lnTo>
                      <a:lnTo>
                        <a:pt x="1001" y="3657"/>
                      </a:lnTo>
                      <a:lnTo>
                        <a:pt x="1386" y="3734"/>
                      </a:lnTo>
                      <a:lnTo>
                        <a:pt x="1425" y="3696"/>
                      </a:lnTo>
                      <a:lnTo>
                        <a:pt x="1425" y="3657"/>
                      </a:lnTo>
                      <a:lnTo>
                        <a:pt x="1117" y="3042"/>
                      </a:lnTo>
                      <a:lnTo>
                        <a:pt x="1117" y="3042"/>
                      </a:lnTo>
                      <a:lnTo>
                        <a:pt x="1733" y="3157"/>
                      </a:lnTo>
                      <a:lnTo>
                        <a:pt x="2349" y="3234"/>
                      </a:lnTo>
                      <a:lnTo>
                        <a:pt x="2964" y="3272"/>
                      </a:lnTo>
                      <a:lnTo>
                        <a:pt x="3580" y="3311"/>
                      </a:lnTo>
                      <a:lnTo>
                        <a:pt x="4312" y="3272"/>
                      </a:lnTo>
                      <a:lnTo>
                        <a:pt x="4350" y="3272"/>
                      </a:lnTo>
                      <a:lnTo>
                        <a:pt x="4350" y="3196"/>
                      </a:lnTo>
                      <a:lnTo>
                        <a:pt x="4081" y="2888"/>
                      </a:lnTo>
                      <a:lnTo>
                        <a:pt x="3811" y="2580"/>
                      </a:lnTo>
                      <a:lnTo>
                        <a:pt x="3465" y="2272"/>
                      </a:lnTo>
                      <a:lnTo>
                        <a:pt x="3157" y="2002"/>
                      </a:lnTo>
                      <a:lnTo>
                        <a:pt x="2464" y="1463"/>
                      </a:lnTo>
                      <a:lnTo>
                        <a:pt x="1733" y="1002"/>
                      </a:lnTo>
                      <a:lnTo>
                        <a:pt x="2195" y="809"/>
                      </a:lnTo>
                      <a:lnTo>
                        <a:pt x="2618" y="578"/>
                      </a:lnTo>
                      <a:lnTo>
                        <a:pt x="2657" y="540"/>
                      </a:lnTo>
                      <a:lnTo>
                        <a:pt x="2618" y="501"/>
                      </a:lnTo>
                      <a:lnTo>
                        <a:pt x="1810" y="1"/>
                      </a:lnTo>
                      <a:close/>
                    </a:path>
                  </a:pathLst>
                </a:custGeom>
                <a:solidFill>
                  <a:srgbClr val="E14347">
                    <a:alpha val="51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1585;p36">
                  <a:extLst>
                    <a:ext uri="{FF2B5EF4-FFF2-40B4-BE49-F238E27FC236}">
                      <a16:creationId xmlns:a16="http://schemas.microsoft.com/office/drawing/2014/main" id="{8EC8B9D7-3B56-C150-B09B-2CC6A497814C}"/>
                    </a:ext>
                  </a:extLst>
                </p:cNvPr>
                <p:cNvSpPr/>
                <p:nvPr/>
              </p:nvSpPr>
              <p:spPr>
                <a:xfrm>
                  <a:off x="7844974" y="1523729"/>
                  <a:ext cx="154151" cy="66495"/>
                </a:xfrm>
                <a:custGeom>
                  <a:avLst/>
                  <a:gdLst/>
                  <a:ahLst/>
                  <a:cxnLst/>
                  <a:rect l="l" t="t" r="r" b="b"/>
                  <a:pathLst>
                    <a:path w="4196" h="1810" extrusionOk="0">
                      <a:moveTo>
                        <a:pt x="0" y="0"/>
                      </a:moveTo>
                      <a:lnTo>
                        <a:pt x="0" y="39"/>
                      </a:lnTo>
                      <a:lnTo>
                        <a:pt x="231" y="193"/>
                      </a:lnTo>
                      <a:lnTo>
                        <a:pt x="501" y="347"/>
                      </a:lnTo>
                      <a:lnTo>
                        <a:pt x="1001" y="577"/>
                      </a:lnTo>
                      <a:lnTo>
                        <a:pt x="2079" y="1039"/>
                      </a:lnTo>
                      <a:lnTo>
                        <a:pt x="3118" y="1463"/>
                      </a:lnTo>
                      <a:lnTo>
                        <a:pt x="4196" y="1809"/>
                      </a:lnTo>
                      <a:lnTo>
                        <a:pt x="4196" y="1809"/>
                      </a:lnTo>
                      <a:lnTo>
                        <a:pt x="3118" y="1424"/>
                      </a:lnTo>
                      <a:lnTo>
                        <a:pt x="2040" y="962"/>
                      </a:lnTo>
                      <a:lnTo>
                        <a:pt x="1001" y="500"/>
                      </a:lnTo>
                      <a:lnTo>
                        <a:pt x="501" y="270"/>
                      </a:lnTo>
                      <a:lnTo>
                        <a:pt x="270" y="116"/>
                      </a:lnTo>
                      <a:lnTo>
                        <a:pt x="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1586;p36">
                  <a:extLst>
                    <a:ext uri="{FF2B5EF4-FFF2-40B4-BE49-F238E27FC236}">
                      <a16:creationId xmlns:a16="http://schemas.microsoft.com/office/drawing/2014/main" id="{E5EA822E-AA50-49F5-EE98-0A196F63BC6F}"/>
                    </a:ext>
                  </a:extLst>
                </p:cNvPr>
                <p:cNvSpPr/>
                <p:nvPr/>
              </p:nvSpPr>
              <p:spPr>
                <a:xfrm>
                  <a:off x="7686599" y="1438865"/>
                  <a:ext cx="18405" cy="12785"/>
                </a:xfrm>
                <a:custGeom>
                  <a:avLst/>
                  <a:gdLst/>
                  <a:ahLst/>
                  <a:cxnLst/>
                  <a:rect l="l" t="t" r="r" b="b"/>
                  <a:pathLst>
                    <a:path w="501" h="348" extrusionOk="0">
                      <a:moveTo>
                        <a:pt x="0" y="1"/>
                      </a:moveTo>
                      <a:lnTo>
                        <a:pt x="0" y="39"/>
                      </a:lnTo>
                      <a:lnTo>
                        <a:pt x="231" y="232"/>
                      </a:lnTo>
                      <a:lnTo>
                        <a:pt x="347" y="309"/>
                      </a:lnTo>
                      <a:lnTo>
                        <a:pt x="501" y="347"/>
                      </a:lnTo>
                      <a:lnTo>
                        <a:pt x="501" y="309"/>
                      </a:lnTo>
                      <a:lnTo>
                        <a:pt x="385" y="232"/>
                      </a:lnTo>
                      <a:lnTo>
                        <a:pt x="270" y="193"/>
                      </a:lnTo>
                      <a:lnTo>
                        <a:pt x="39"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1587;p36">
                  <a:extLst>
                    <a:ext uri="{FF2B5EF4-FFF2-40B4-BE49-F238E27FC236}">
                      <a16:creationId xmlns:a16="http://schemas.microsoft.com/office/drawing/2014/main" id="{5914CB14-FAC3-2D60-2EFD-93C38D3FA75C}"/>
                    </a:ext>
                  </a:extLst>
                </p:cNvPr>
                <p:cNvSpPr/>
                <p:nvPr/>
              </p:nvSpPr>
              <p:spPr>
                <a:xfrm>
                  <a:off x="7822344" y="1554809"/>
                  <a:ext cx="66495" cy="114584"/>
                </a:xfrm>
                <a:custGeom>
                  <a:avLst/>
                  <a:gdLst/>
                  <a:ahLst/>
                  <a:cxnLst/>
                  <a:rect l="l" t="t" r="r" b="b"/>
                  <a:pathLst>
                    <a:path w="1810" h="3119" extrusionOk="0">
                      <a:moveTo>
                        <a:pt x="1732" y="1"/>
                      </a:moveTo>
                      <a:lnTo>
                        <a:pt x="1732" y="39"/>
                      </a:lnTo>
                      <a:lnTo>
                        <a:pt x="1617" y="463"/>
                      </a:lnTo>
                      <a:lnTo>
                        <a:pt x="1501" y="886"/>
                      </a:lnTo>
                      <a:lnTo>
                        <a:pt x="1348" y="1310"/>
                      </a:lnTo>
                      <a:lnTo>
                        <a:pt x="1117" y="1733"/>
                      </a:lnTo>
                      <a:lnTo>
                        <a:pt x="847" y="2118"/>
                      </a:lnTo>
                      <a:lnTo>
                        <a:pt x="539" y="2464"/>
                      </a:lnTo>
                      <a:lnTo>
                        <a:pt x="231" y="2811"/>
                      </a:lnTo>
                      <a:lnTo>
                        <a:pt x="77" y="2965"/>
                      </a:lnTo>
                      <a:lnTo>
                        <a:pt x="39" y="3042"/>
                      </a:lnTo>
                      <a:lnTo>
                        <a:pt x="0" y="3119"/>
                      </a:lnTo>
                      <a:lnTo>
                        <a:pt x="77" y="3080"/>
                      </a:lnTo>
                      <a:lnTo>
                        <a:pt x="154" y="3003"/>
                      </a:lnTo>
                      <a:lnTo>
                        <a:pt x="308" y="2811"/>
                      </a:lnTo>
                      <a:lnTo>
                        <a:pt x="616" y="2464"/>
                      </a:lnTo>
                      <a:lnTo>
                        <a:pt x="924" y="2118"/>
                      </a:lnTo>
                      <a:lnTo>
                        <a:pt x="1194" y="1733"/>
                      </a:lnTo>
                      <a:lnTo>
                        <a:pt x="1424" y="1348"/>
                      </a:lnTo>
                      <a:lnTo>
                        <a:pt x="1617" y="963"/>
                      </a:lnTo>
                      <a:lnTo>
                        <a:pt x="1732" y="501"/>
                      </a:lnTo>
                      <a:lnTo>
                        <a:pt x="1809" y="270"/>
                      </a:lnTo>
                      <a:lnTo>
                        <a:pt x="1809" y="39"/>
                      </a:lnTo>
                      <a:lnTo>
                        <a:pt x="177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1588;p36">
                  <a:extLst>
                    <a:ext uri="{FF2B5EF4-FFF2-40B4-BE49-F238E27FC236}">
                      <a16:creationId xmlns:a16="http://schemas.microsoft.com/office/drawing/2014/main" id="{112C6EBD-05D6-1B30-1DD7-FDD8EE031AC7}"/>
                    </a:ext>
                  </a:extLst>
                </p:cNvPr>
                <p:cNvSpPr/>
                <p:nvPr/>
              </p:nvSpPr>
              <p:spPr>
                <a:xfrm>
                  <a:off x="7966575" y="1547755"/>
                  <a:ext cx="4262" cy="5694"/>
                </a:xfrm>
                <a:custGeom>
                  <a:avLst/>
                  <a:gdLst/>
                  <a:ahLst/>
                  <a:cxnLst/>
                  <a:rect l="l" t="t" r="r" b="b"/>
                  <a:pathLst>
                    <a:path w="116" h="155" extrusionOk="0">
                      <a:moveTo>
                        <a:pt x="0" y="0"/>
                      </a:moveTo>
                      <a:lnTo>
                        <a:pt x="0" y="39"/>
                      </a:lnTo>
                      <a:lnTo>
                        <a:pt x="0" y="77"/>
                      </a:lnTo>
                      <a:lnTo>
                        <a:pt x="0" y="116"/>
                      </a:lnTo>
                      <a:lnTo>
                        <a:pt x="0" y="154"/>
                      </a:lnTo>
                      <a:lnTo>
                        <a:pt x="116" y="154"/>
                      </a:lnTo>
                      <a:lnTo>
                        <a:pt x="116" y="116"/>
                      </a:lnTo>
                      <a:lnTo>
                        <a:pt x="116" y="77"/>
                      </a:lnTo>
                      <a:lnTo>
                        <a:pt x="116" y="39"/>
                      </a:lnTo>
                      <a:lnTo>
                        <a:pt x="77" y="39"/>
                      </a:lnTo>
                      <a:lnTo>
                        <a:pt x="77"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1589;p36">
                  <a:extLst>
                    <a:ext uri="{FF2B5EF4-FFF2-40B4-BE49-F238E27FC236}">
                      <a16:creationId xmlns:a16="http://schemas.microsoft.com/office/drawing/2014/main" id="{A15BE1E3-0F28-79DE-3587-7E08E4BE43A2}"/>
                    </a:ext>
                  </a:extLst>
                </p:cNvPr>
                <p:cNvSpPr/>
                <p:nvPr/>
              </p:nvSpPr>
              <p:spPr>
                <a:xfrm>
                  <a:off x="7924143" y="1525125"/>
                  <a:ext cx="7127" cy="5694"/>
                </a:xfrm>
                <a:custGeom>
                  <a:avLst/>
                  <a:gdLst/>
                  <a:ahLst/>
                  <a:cxnLst/>
                  <a:rect l="l" t="t" r="r" b="b"/>
                  <a:pathLst>
                    <a:path w="194" h="155" extrusionOk="0">
                      <a:moveTo>
                        <a:pt x="39" y="1"/>
                      </a:moveTo>
                      <a:lnTo>
                        <a:pt x="1" y="39"/>
                      </a:lnTo>
                      <a:lnTo>
                        <a:pt x="1" y="78"/>
                      </a:lnTo>
                      <a:lnTo>
                        <a:pt x="1" y="116"/>
                      </a:lnTo>
                      <a:lnTo>
                        <a:pt x="39" y="116"/>
                      </a:lnTo>
                      <a:lnTo>
                        <a:pt x="39" y="155"/>
                      </a:lnTo>
                      <a:lnTo>
                        <a:pt x="155" y="155"/>
                      </a:lnTo>
                      <a:lnTo>
                        <a:pt x="155" y="116"/>
                      </a:lnTo>
                      <a:lnTo>
                        <a:pt x="193" y="116"/>
                      </a:lnTo>
                      <a:lnTo>
                        <a:pt x="193" y="39"/>
                      </a:lnTo>
                      <a:lnTo>
                        <a:pt x="155" y="39"/>
                      </a:lnTo>
                      <a:lnTo>
                        <a:pt x="78"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1590;p36">
                  <a:extLst>
                    <a:ext uri="{FF2B5EF4-FFF2-40B4-BE49-F238E27FC236}">
                      <a16:creationId xmlns:a16="http://schemas.microsoft.com/office/drawing/2014/main" id="{1DCF9005-66C4-5021-C5AB-06905D7A9E23}"/>
                    </a:ext>
                  </a:extLst>
                </p:cNvPr>
                <p:cNvSpPr/>
                <p:nvPr/>
              </p:nvSpPr>
              <p:spPr>
                <a:xfrm>
                  <a:off x="7880315" y="1506756"/>
                  <a:ext cx="7090" cy="5694"/>
                </a:xfrm>
                <a:custGeom>
                  <a:avLst/>
                  <a:gdLst/>
                  <a:ahLst/>
                  <a:cxnLst/>
                  <a:rect l="l" t="t" r="r" b="b"/>
                  <a:pathLst>
                    <a:path w="193" h="155" extrusionOk="0">
                      <a:moveTo>
                        <a:pt x="39" y="0"/>
                      </a:moveTo>
                      <a:lnTo>
                        <a:pt x="39" y="39"/>
                      </a:lnTo>
                      <a:lnTo>
                        <a:pt x="0" y="77"/>
                      </a:lnTo>
                      <a:lnTo>
                        <a:pt x="39" y="116"/>
                      </a:lnTo>
                      <a:lnTo>
                        <a:pt x="77" y="154"/>
                      </a:lnTo>
                      <a:lnTo>
                        <a:pt x="154" y="154"/>
                      </a:lnTo>
                      <a:lnTo>
                        <a:pt x="154" y="116"/>
                      </a:lnTo>
                      <a:lnTo>
                        <a:pt x="193" y="116"/>
                      </a:lnTo>
                      <a:lnTo>
                        <a:pt x="193" y="77"/>
                      </a:lnTo>
                      <a:lnTo>
                        <a:pt x="193" y="39"/>
                      </a:lnTo>
                      <a:lnTo>
                        <a:pt x="154" y="39"/>
                      </a:lnTo>
                      <a:lnTo>
                        <a:pt x="154"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1591;p36">
                  <a:extLst>
                    <a:ext uri="{FF2B5EF4-FFF2-40B4-BE49-F238E27FC236}">
                      <a16:creationId xmlns:a16="http://schemas.microsoft.com/office/drawing/2014/main" id="{D7005E89-4084-0E59-415B-F59D2376DFF1}"/>
                    </a:ext>
                  </a:extLst>
                </p:cNvPr>
                <p:cNvSpPr/>
                <p:nvPr/>
              </p:nvSpPr>
              <p:spPr>
                <a:xfrm>
                  <a:off x="7853460" y="1578872"/>
                  <a:ext cx="5694" cy="5694"/>
                </a:xfrm>
                <a:custGeom>
                  <a:avLst/>
                  <a:gdLst/>
                  <a:ahLst/>
                  <a:cxnLst/>
                  <a:rect l="l" t="t" r="r" b="b"/>
                  <a:pathLst>
                    <a:path w="155" h="155" extrusionOk="0">
                      <a:moveTo>
                        <a:pt x="39" y="0"/>
                      </a:moveTo>
                      <a:lnTo>
                        <a:pt x="0" y="39"/>
                      </a:lnTo>
                      <a:lnTo>
                        <a:pt x="0" y="77"/>
                      </a:lnTo>
                      <a:lnTo>
                        <a:pt x="0" y="116"/>
                      </a:lnTo>
                      <a:lnTo>
                        <a:pt x="0" y="154"/>
                      </a:lnTo>
                      <a:lnTo>
                        <a:pt x="77" y="154"/>
                      </a:lnTo>
                      <a:lnTo>
                        <a:pt x="116" y="116"/>
                      </a:lnTo>
                      <a:lnTo>
                        <a:pt x="116" y="77"/>
                      </a:lnTo>
                      <a:lnTo>
                        <a:pt x="154" y="77"/>
                      </a:lnTo>
                      <a:lnTo>
                        <a:pt x="116" y="39"/>
                      </a:lnTo>
                      <a:lnTo>
                        <a:pt x="1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1592;p36">
                  <a:extLst>
                    <a:ext uri="{FF2B5EF4-FFF2-40B4-BE49-F238E27FC236}">
                      <a16:creationId xmlns:a16="http://schemas.microsoft.com/office/drawing/2014/main" id="{5F1DC749-F6A8-F975-6958-D14EE913F87E}"/>
                    </a:ext>
                  </a:extLst>
                </p:cNvPr>
                <p:cNvSpPr/>
                <p:nvPr/>
              </p:nvSpPr>
              <p:spPr>
                <a:xfrm>
                  <a:off x="7833659" y="1611385"/>
                  <a:ext cx="5694" cy="7090"/>
                </a:xfrm>
                <a:custGeom>
                  <a:avLst/>
                  <a:gdLst/>
                  <a:ahLst/>
                  <a:cxnLst/>
                  <a:rect l="l" t="t" r="r" b="b"/>
                  <a:pathLst>
                    <a:path w="155" h="193" extrusionOk="0">
                      <a:moveTo>
                        <a:pt x="39" y="0"/>
                      </a:moveTo>
                      <a:lnTo>
                        <a:pt x="39" y="39"/>
                      </a:lnTo>
                      <a:lnTo>
                        <a:pt x="0" y="77"/>
                      </a:lnTo>
                      <a:lnTo>
                        <a:pt x="0" y="116"/>
                      </a:lnTo>
                      <a:lnTo>
                        <a:pt x="0" y="154"/>
                      </a:lnTo>
                      <a:lnTo>
                        <a:pt x="39" y="193"/>
                      </a:lnTo>
                      <a:lnTo>
                        <a:pt x="77" y="193"/>
                      </a:lnTo>
                      <a:lnTo>
                        <a:pt x="116" y="154"/>
                      </a:lnTo>
                      <a:lnTo>
                        <a:pt x="116" y="116"/>
                      </a:lnTo>
                      <a:lnTo>
                        <a:pt x="154" y="116"/>
                      </a:lnTo>
                      <a:lnTo>
                        <a:pt x="154" y="77"/>
                      </a:lnTo>
                      <a:lnTo>
                        <a:pt x="154" y="39"/>
                      </a:lnTo>
                      <a:lnTo>
                        <a:pt x="1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1593;p36">
                  <a:extLst>
                    <a:ext uri="{FF2B5EF4-FFF2-40B4-BE49-F238E27FC236}">
                      <a16:creationId xmlns:a16="http://schemas.microsoft.com/office/drawing/2014/main" id="{57F71DDC-66AA-63B0-0104-25FE63BA6026}"/>
                    </a:ext>
                  </a:extLst>
                </p:cNvPr>
                <p:cNvSpPr/>
                <p:nvPr/>
              </p:nvSpPr>
              <p:spPr>
                <a:xfrm>
                  <a:off x="7808200" y="1639672"/>
                  <a:ext cx="5694" cy="7090"/>
                </a:xfrm>
                <a:custGeom>
                  <a:avLst/>
                  <a:gdLst/>
                  <a:ahLst/>
                  <a:cxnLst/>
                  <a:rect l="l" t="t" r="r" b="b"/>
                  <a:pathLst>
                    <a:path w="155" h="193" extrusionOk="0">
                      <a:moveTo>
                        <a:pt x="77" y="0"/>
                      </a:moveTo>
                      <a:lnTo>
                        <a:pt x="77" y="39"/>
                      </a:lnTo>
                      <a:lnTo>
                        <a:pt x="39" y="39"/>
                      </a:lnTo>
                      <a:lnTo>
                        <a:pt x="39" y="77"/>
                      </a:lnTo>
                      <a:lnTo>
                        <a:pt x="39" y="116"/>
                      </a:lnTo>
                      <a:lnTo>
                        <a:pt x="0" y="154"/>
                      </a:lnTo>
                      <a:lnTo>
                        <a:pt x="39" y="193"/>
                      </a:lnTo>
                      <a:lnTo>
                        <a:pt x="154" y="193"/>
                      </a:lnTo>
                      <a:lnTo>
                        <a:pt x="154" y="154"/>
                      </a:lnTo>
                      <a:lnTo>
                        <a:pt x="154" y="116"/>
                      </a:lnTo>
                      <a:lnTo>
                        <a:pt x="154" y="77"/>
                      </a:lnTo>
                      <a:lnTo>
                        <a:pt x="154" y="39"/>
                      </a:lnTo>
                      <a:lnTo>
                        <a:pt x="1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1594;p36">
                  <a:extLst>
                    <a:ext uri="{FF2B5EF4-FFF2-40B4-BE49-F238E27FC236}">
                      <a16:creationId xmlns:a16="http://schemas.microsoft.com/office/drawing/2014/main" id="{A137EEDA-E659-D0EA-2B3F-55DF1BF17A9C}"/>
                    </a:ext>
                  </a:extLst>
                </p:cNvPr>
                <p:cNvSpPr/>
                <p:nvPr/>
              </p:nvSpPr>
              <p:spPr>
                <a:xfrm>
                  <a:off x="7703571" y="1424721"/>
                  <a:ext cx="7090" cy="5694"/>
                </a:xfrm>
                <a:custGeom>
                  <a:avLst/>
                  <a:gdLst/>
                  <a:ahLst/>
                  <a:cxnLst/>
                  <a:rect l="l" t="t" r="r" b="b"/>
                  <a:pathLst>
                    <a:path w="193" h="155" extrusionOk="0">
                      <a:moveTo>
                        <a:pt x="39" y="1"/>
                      </a:moveTo>
                      <a:lnTo>
                        <a:pt x="39" y="39"/>
                      </a:lnTo>
                      <a:lnTo>
                        <a:pt x="0" y="39"/>
                      </a:lnTo>
                      <a:lnTo>
                        <a:pt x="0" y="78"/>
                      </a:lnTo>
                      <a:lnTo>
                        <a:pt x="39" y="116"/>
                      </a:lnTo>
                      <a:lnTo>
                        <a:pt x="77" y="116"/>
                      </a:lnTo>
                      <a:lnTo>
                        <a:pt x="77" y="155"/>
                      </a:lnTo>
                      <a:lnTo>
                        <a:pt x="116" y="155"/>
                      </a:lnTo>
                      <a:lnTo>
                        <a:pt x="154" y="116"/>
                      </a:lnTo>
                      <a:lnTo>
                        <a:pt x="193" y="116"/>
                      </a:lnTo>
                      <a:lnTo>
                        <a:pt x="193" y="78"/>
                      </a:lnTo>
                      <a:lnTo>
                        <a:pt x="154" y="39"/>
                      </a:lnTo>
                      <a:lnTo>
                        <a:pt x="116"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1595;p36">
                  <a:extLst>
                    <a:ext uri="{FF2B5EF4-FFF2-40B4-BE49-F238E27FC236}">
                      <a16:creationId xmlns:a16="http://schemas.microsoft.com/office/drawing/2014/main" id="{B49E0129-507B-F316-E91E-71932AD42486}"/>
                    </a:ext>
                  </a:extLst>
                </p:cNvPr>
                <p:cNvSpPr/>
                <p:nvPr/>
              </p:nvSpPr>
              <p:spPr>
                <a:xfrm>
                  <a:off x="7731822" y="1431812"/>
                  <a:ext cx="77810" cy="35378"/>
                </a:xfrm>
                <a:custGeom>
                  <a:avLst/>
                  <a:gdLst/>
                  <a:ahLst/>
                  <a:cxnLst/>
                  <a:rect l="l" t="t" r="r" b="b"/>
                  <a:pathLst>
                    <a:path w="2118" h="963" extrusionOk="0">
                      <a:moveTo>
                        <a:pt x="1387" y="0"/>
                      </a:moveTo>
                      <a:lnTo>
                        <a:pt x="1194" y="39"/>
                      </a:lnTo>
                      <a:lnTo>
                        <a:pt x="963" y="77"/>
                      </a:lnTo>
                      <a:lnTo>
                        <a:pt x="771" y="154"/>
                      </a:lnTo>
                      <a:lnTo>
                        <a:pt x="578" y="270"/>
                      </a:lnTo>
                      <a:lnTo>
                        <a:pt x="386" y="385"/>
                      </a:lnTo>
                      <a:lnTo>
                        <a:pt x="232" y="578"/>
                      </a:lnTo>
                      <a:lnTo>
                        <a:pt x="116" y="732"/>
                      </a:lnTo>
                      <a:lnTo>
                        <a:pt x="1" y="963"/>
                      </a:lnTo>
                      <a:lnTo>
                        <a:pt x="39" y="963"/>
                      </a:lnTo>
                      <a:lnTo>
                        <a:pt x="193" y="732"/>
                      </a:lnTo>
                      <a:lnTo>
                        <a:pt x="386" y="501"/>
                      </a:lnTo>
                      <a:lnTo>
                        <a:pt x="578" y="347"/>
                      </a:lnTo>
                      <a:lnTo>
                        <a:pt x="848" y="193"/>
                      </a:lnTo>
                      <a:lnTo>
                        <a:pt x="1117" y="116"/>
                      </a:lnTo>
                      <a:lnTo>
                        <a:pt x="1348" y="116"/>
                      </a:lnTo>
                      <a:lnTo>
                        <a:pt x="1695" y="154"/>
                      </a:lnTo>
                      <a:lnTo>
                        <a:pt x="2041" y="270"/>
                      </a:lnTo>
                      <a:lnTo>
                        <a:pt x="2118" y="231"/>
                      </a:lnTo>
                      <a:lnTo>
                        <a:pt x="2118" y="193"/>
                      </a:lnTo>
                      <a:lnTo>
                        <a:pt x="2079" y="193"/>
                      </a:lnTo>
                      <a:lnTo>
                        <a:pt x="1772" y="39"/>
                      </a:lnTo>
                      <a:lnTo>
                        <a:pt x="1387" y="0"/>
                      </a:lnTo>
                      <a:close/>
                    </a:path>
                  </a:pathLst>
                </a:custGeom>
                <a:solidFill>
                  <a:srgbClr val="66BB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1808765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9"/>
                                        </p:tgtEl>
                                        <p:attrNameLst>
                                          <p:attrName>style.visibility</p:attrName>
                                        </p:attrNameLst>
                                      </p:cBhvr>
                                      <p:to>
                                        <p:strVal val="visible"/>
                                      </p:to>
                                    </p:set>
                                    <p:anim calcmode="lin" valueType="num">
                                      <p:cBhvr additive="base">
                                        <p:cTn id="15" dur="500" fill="hold"/>
                                        <p:tgtEl>
                                          <p:spTgt spid="149"/>
                                        </p:tgtEl>
                                        <p:attrNameLst>
                                          <p:attrName>ppt_x</p:attrName>
                                        </p:attrNameLst>
                                      </p:cBhvr>
                                      <p:tavLst>
                                        <p:tav tm="0">
                                          <p:val>
                                            <p:strVal val="#ppt_x"/>
                                          </p:val>
                                        </p:tav>
                                        <p:tav tm="100000">
                                          <p:val>
                                            <p:strVal val="#ppt_x"/>
                                          </p:val>
                                        </p:tav>
                                      </p:tavLst>
                                    </p:anim>
                                    <p:anim calcmode="lin" valueType="num">
                                      <p:cBhvr additive="base">
                                        <p:cTn id="16"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1004806" y="458922"/>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24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 Trước khi viết</a:t>
            </a:r>
            <a:endParaRPr lang="en-US" sz="24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6930502" y="2725998"/>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Rectangle 1">
            <a:extLst>
              <a:ext uri="{FF2B5EF4-FFF2-40B4-BE49-F238E27FC236}">
                <a16:creationId xmlns:a16="http://schemas.microsoft.com/office/drawing/2014/main" id="{4BF74830-7714-0CD6-ED0B-85AC5C14FCED}"/>
              </a:ext>
            </a:extLst>
          </p:cNvPr>
          <p:cNvSpPr>
            <a:spLocks noChangeArrowheads="1"/>
          </p:cNvSpPr>
          <p:nvPr/>
        </p:nvSpPr>
        <p:spPr bwMode="auto">
          <a:xfrm>
            <a:off x="2903538" y="1489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Google Shape;2239;p65">
            <a:extLst>
              <a:ext uri="{FF2B5EF4-FFF2-40B4-BE49-F238E27FC236}">
                <a16:creationId xmlns:a16="http://schemas.microsoft.com/office/drawing/2014/main" id="{030EFBDC-E6B4-049F-6835-5CD3338E33B1}"/>
              </a:ext>
            </a:extLst>
          </p:cNvPr>
          <p:cNvSpPr/>
          <p:nvPr/>
        </p:nvSpPr>
        <p:spPr>
          <a:xfrm rot="10716260">
            <a:off x="3906265" y="2490400"/>
            <a:ext cx="811887" cy="696126"/>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endParaRPr>
          </a:p>
        </p:txBody>
      </p:sp>
      <p:sp>
        <p:nvSpPr>
          <p:cNvPr id="34" name="Google Shape;2240;p65">
            <a:extLst>
              <a:ext uri="{FF2B5EF4-FFF2-40B4-BE49-F238E27FC236}">
                <a16:creationId xmlns:a16="http://schemas.microsoft.com/office/drawing/2014/main" id="{99F68EB0-D71A-127D-D598-557341D1086E}"/>
              </a:ext>
            </a:extLst>
          </p:cNvPr>
          <p:cNvSpPr/>
          <p:nvPr/>
        </p:nvSpPr>
        <p:spPr>
          <a:xfrm rot="-504209">
            <a:off x="3892701" y="1493560"/>
            <a:ext cx="811866" cy="69614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endParaRPr>
          </a:p>
        </p:txBody>
      </p:sp>
      <p:sp>
        <p:nvSpPr>
          <p:cNvPr id="35" name="Google Shape;2241;p65">
            <a:extLst>
              <a:ext uri="{FF2B5EF4-FFF2-40B4-BE49-F238E27FC236}">
                <a16:creationId xmlns:a16="http://schemas.microsoft.com/office/drawing/2014/main" id="{93582D4D-37EF-AC36-8C93-2281E8E1B04E}"/>
              </a:ext>
            </a:extLst>
          </p:cNvPr>
          <p:cNvSpPr/>
          <p:nvPr/>
        </p:nvSpPr>
        <p:spPr>
          <a:xfrm rot="504209" flipH="1">
            <a:off x="4013035" y="3646310"/>
            <a:ext cx="811866" cy="69614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endParaRPr>
          </a:p>
        </p:txBody>
      </p:sp>
      <p:sp>
        <p:nvSpPr>
          <p:cNvPr id="3704" name="Google Shape;2242;p65">
            <a:extLst>
              <a:ext uri="{FF2B5EF4-FFF2-40B4-BE49-F238E27FC236}">
                <a16:creationId xmlns:a16="http://schemas.microsoft.com/office/drawing/2014/main" id="{2874E9B7-F2D3-ADB0-3DFA-1A9D762E61E1}"/>
              </a:ext>
            </a:extLst>
          </p:cNvPr>
          <p:cNvSpPr txBox="1">
            <a:spLocks/>
          </p:cNvSpPr>
          <p:nvPr/>
        </p:nvSpPr>
        <p:spPr>
          <a:xfrm>
            <a:off x="4908297" y="1500077"/>
            <a:ext cx="4331902" cy="51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pPr algn="just">
              <a:buClr>
                <a:srgbClr val="FBFEE9"/>
              </a:buClr>
            </a:pPr>
            <a:r>
              <a:rPr lang="en-US" sz="2400">
                <a:solidFill>
                  <a:schemeClr val="accent3"/>
                </a:solidFill>
                <a:latin typeface="Times New Roman" panose="02020603050405020304" pitchFamily="18" charset="0"/>
              </a:rPr>
              <a:t>Lựa chọn đề tài</a:t>
            </a:r>
            <a:endParaRPr lang="en-US" sz="2400">
              <a:solidFill>
                <a:schemeClr val="accent3"/>
              </a:solidFill>
              <a:latin typeface="Arial"/>
              <a:cs typeface="Times New Roman" panose="02020603050405020304" pitchFamily="18" charset="0"/>
            </a:endParaRPr>
          </a:p>
        </p:txBody>
      </p:sp>
      <p:sp>
        <p:nvSpPr>
          <p:cNvPr id="3705" name="Google Shape;2244;p65">
            <a:extLst>
              <a:ext uri="{FF2B5EF4-FFF2-40B4-BE49-F238E27FC236}">
                <a16:creationId xmlns:a16="http://schemas.microsoft.com/office/drawing/2014/main" id="{C127464A-E02E-D6CB-DB5F-AD672BA67E5F}"/>
              </a:ext>
            </a:extLst>
          </p:cNvPr>
          <p:cNvSpPr txBox="1">
            <a:spLocks/>
          </p:cNvSpPr>
          <p:nvPr/>
        </p:nvSpPr>
        <p:spPr>
          <a:xfrm>
            <a:off x="5001313" y="3623192"/>
            <a:ext cx="4093289" cy="51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pPr algn="just">
              <a:buClr>
                <a:srgbClr val="5E8C58"/>
              </a:buClr>
            </a:pPr>
            <a:r>
              <a:rPr lang="en-US" sz="2400">
                <a:solidFill>
                  <a:schemeClr val="accent3"/>
                </a:solidFill>
                <a:latin typeface="Times New Roman" panose="02020603050405020304" pitchFamily="18" charset="0"/>
              </a:rPr>
              <a:t>Lập dàn ý</a:t>
            </a:r>
            <a:endParaRPr lang="en-US" sz="2400">
              <a:solidFill>
                <a:schemeClr val="accent3"/>
              </a:solidFill>
              <a:latin typeface="Arial"/>
              <a:ea typeface="Times New Roman" panose="02020603050405020304" pitchFamily="18" charset="0"/>
              <a:cs typeface="Times New Roman" panose="02020603050405020304" pitchFamily="18" charset="0"/>
            </a:endParaRPr>
          </a:p>
        </p:txBody>
      </p:sp>
      <p:sp>
        <p:nvSpPr>
          <p:cNvPr id="3706" name="Google Shape;2246;p65">
            <a:extLst>
              <a:ext uri="{FF2B5EF4-FFF2-40B4-BE49-F238E27FC236}">
                <a16:creationId xmlns:a16="http://schemas.microsoft.com/office/drawing/2014/main" id="{AEA2B133-8140-DECF-6A1A-8BC91FF10B5B}"/>
              </a:ext>
            </a:extLst>
          </p:cNvPr>
          <p:cNvSpPr txBox="1">
            <a:spLocks/>
          </p:cNvSpPr>
          <p:nvPr/>
        </p:nvSpPr>
        <p:spPr>
          <a:xfrm>
            <a:off x="5064442" y="2480615"/>
            <a:ext cx="3628935" cy="51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pPr algn="just">
              <a:buClr>
                <a:srgbClr val="5E8C58"/>
              </a:buClr>
            </a:pPr>
            <a:r>
              <a:rPr lang="en-US" sz="2400">
                <a:solidFill>
                  <a:schemeClr val="accent3"/>
                </a:solidFill>
                <a:latin typeface="Times New Roman" panose="02020603050405020304" pitchFamily="18" charset="0"/>
              </a:rPr>
              <a:t>Tìm ý</a:t>
            </a:r>
            <a:endParaRPr lang="en-US" sz="2400">
              <a:solidFill>
                <a:schemeClr val="accent3"/>
              </a:solidFill>
              <a:latin typeface="Arial"/>
            </a:endParaRPr>
          </a:p>
        </p:txBody>
      </p:sp>
      <p:sp>
        <p:nvSpPr>
          <p:cNvPr id="3707" name="Google Shape;2339;p65">
            <a:extLst>
              <a:ext uri="{FF2B5EF4-FFF2-40B4-BE49-F238E27FC236}">
                <a16:creationId xmlns:a16="http://schemas.microsoft.com/office/drawing/2014/main" id="{C4BFD2FA-0396-4231-3459-56D78357B2CD}"/>
              </a:ext>
            </a:extLst>
          </p:cNvPr>
          <p:cNvSpPr txBox="1">
            <a:spLocks/>
          </p:cNvSpPr>
          <p:nvPr/>
        </p:nvSpPr>
        <p:spPr>
          <a:xfrm>
            <a:off x="3883067" y="1537438"/>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lt2"/>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4400" b="0" i="0" u="none" strike="noStrike" kern="0" cap="none" spc="0" normalizeH="0" baseline="0" noProof="0">
                <a:ln>
                  <a:noFill/>
                </a:ln>
                <a:solidFill>
                  <a:srgbClr val="79BEE0"/>
                </a:solidFill>
                <a:effectLst/>
                <a:uLnTx/>
                <a:uFillTx/>
                <a:latin typeface="Ranchers"/>
                <a:sym typeface="Ranchers"/>
              </a:rPr>
              <a:t>a</a:t>
            </a:r>
          </a:p>
        </p:txBody>
      </p:sp>
      <p:sp>
        <p:nvSpPr>
          <p:cNvPr id="3708" name="Google Shape;2340;p65">
            <a:extLst>
              <a:ext uri="{FF2B5EF4-FFF2-40B4-BE49-F238E27FC236}">
                <a16:creationId xmlns:a16="http://schemas.microsoft.com/office/drawing/2014/main" id="{D79FFD90-EE64-B969-0E89-A3906CDD1CD6}"/>
              </a:ext>
            </a:extLst>
          </p:cNvPr>
          <p:cNvSpPr txBox="1">
            <a:spLocks/>
          </p:cNvSpPr>
          <p:nvPr/>
        </p:nvSpPr>
        <p:spPr>
          <a:xfrm>
            <a:off x="3883067" y="2532323"/>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3"/>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4400" b="0" i="0" u="none" strike="noStrike" kern="0" cap="none" spc="0" normalizeH="0" baseline="0" noProof="0">
                <a:ln>
                  <a:noFill/>
                </a:ln>
                <a:solidFill>
                  <a:srgbClr val="FF785D"/>
                </a:solidFill>
                <a:effectLst/>
                <a:uLnTx/>
                <a:uFillTx/>
                <a:latin typeface="Ranchers"/>
                <a:sym typeface="Ranchers"/>
              </a:rPr>
              <a:t>b</a:t>
            </a:r>
          </a:p>
        </p:txBody>
      </p:sp>
      <p:sp>
        <p:nvSpPr>
          <p:cNvPr id="3709" name="Google Shape;2341;p65">
            <a:extLst>
              <a:ext uri="{FF2B5EF4-FFF2-40B4-BE49-F238E27FC236}">
                <a16:creationId xmlns:a16="http://schemas.microsoft.com/office/drawing/2014/main" id="{D786F3C3-FEC2-AC49-A8B9-E2ED4F9C1E9B}"/>
              </a:ext>
            </a:extLst>
          </p:cNvPr>
          <p:cNvSpPr txBox="1">
            <a:spLocks/>
          </p:cNvSpPr>
          <p:nvPr/>
        </p:nvSpPr>
        <p:spPr>
          <a:xfrm>
            <a:off x="4003409" y="3686306"/>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1"/>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4400" b="0" i="0" u="none" strike="noStrike" kern="0" cap="none" spc="0" normalizeH="0" baseline="0" noProof="0">
                <a:ln>
                  <a:noFill/>
                </a:ln>
                <a:solidFill>
                  <a:srgbClr val="D791FF"/>
                </a:solidFill>
                <a:effectLst/>
                <a:uLnTx/>
                <a:uFillTx/>
                <a:latin typeface="Ranchers"/>
                <a:sym typeface="Ranchers"/>
              </a:rPr>
              <a:t>c</a:t>
            </a:r>
          </a:p>
        </p:txBody>
      </p:sp>
      <p:pic>
        <p:nvPicPr>
          <p:cNvPr id="3710" name="Picture 3709">
            <a:extLst>
              <a:ext uri="{FF2B5EF4-FFF2-40B4-BE49-F238E27FC236}">
                <a16:creationId xmlns:a16="http://schemas.microsoft.com/office/drawing/2014/main" id="{C1DA1DA1-D891-CD27-97A7-08A6A3C22A64}"/>
              </a:ext>
            </a:extLst>
          </p:cNvPr>
          <p:cNvPicPr>
            <a:picLocks noChangeAspect="1"/>
          </p:cNvPicPr>
          <p:nvPr/>
        </p:nvPicPr>
        <p:blipFill>
          <a:blip r:embed="rId3"/>
          <a:stretch>
            <a:fillRect/>
          </a:stretch>
        </p:blipFill>
        <p:spPr>
          <a:xfrm>
            <a:off x="1397853" y="1674565"/>
            <a:ext cx="1685356" cy="2950986"/>
          </a:xfrm>
          <a:prstGeom prst="rect">
            <a:avLst/>
          </a:prstGeom>
        </p:spPr>
      </p:pic>
    </p:spTree>
    <p:extLst>
      <p:ext uri="{BB962C8B-B14F-4D97-AF65-F5344CB8AC3E}">
        <p14:creationId xmlns:p14="http://schemas.microsoft.com/office/powerpoint/2010/main" val="1586999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04"/>
                                        </p:tgtEl>
                                        <p:attrNameLst>
                                          <p:attrName>style.visibility</p:attrName>
                                        </p:attrNameLst>
                                      </p:cBhvr>
                                      <p:to>
                                        <p:strVal val="visible"/>
                                      </p:to>
                                    </p:set>
                                    <p:anim calcmode="lin" valueType="num">
                                      <p:cBhvr additive="base">
                                        <p:cTn id="7" dur="500" fill="hold"/>
                                        <p:tgtEl>
                                          <p:spTgt spid="3704"/>
                                        </p:tgtEl>
                                        <p:attrNameLst>
                                          <p:attrName>ppt_x</p:attrName>
                                        </p:attrNameLst>
                                      </p:cBhvr>
                                      <p:tavLst>
                                        <p:tav tm="0">
                                          <p:val>
                                            <p:strVal val="#ppt_x"/>
                                          </p:val>
                                        </p:tav>
                                        <p:tav tm="100000">
                                          <p:val>
                                            <p:strVal val="#ppt_x"/>
                                          </p:val>
                                        </p:tav>
                                      </p:tavLst>
                                    </p:anim>
                                    <p:anim calcmode="lin" valueType="num">
                                      <p:cBhvr additive="base">
                                        <p:cTn id="8" dur="500" fill="hold"/>
                                        <p:tgtEl>
                                          <p:spTgt spid="37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07"/>
                                        </p:tgtEl>
                                        <p:attrNameLst>
                                          <p:attrName>style.visibility</p:attrName>
                                        </p:attrNameLst>
                                      </p:cBhvr>
                                      <p:to>
                                        <p:strVal val="visible"/>
                                      </p:to>
                                    </p:set>
                                    <p:anim calcmode="lin" valueType="num">
                                      <p:cBhvr additive="base">
                                        <p:cTn id="15" dur="500" fill="hold"/>
                                        <p:tgtEl>
                                          <p:spTgt spid="3707"/>
                                        </p:tgtEl>
                                        <p:attrNameLst>
                                          <p:attrName>ppt_x</p:attrName>
                                        </p:attrNameLst>
                                      </p:cBhvr>
                                      <p:tavLst>
                                        <p:tav tm="0">
                                          <p:val>
                                            <p:strVal val="#ppt_x"/>
                                          </p:val>
                                        </p:tav>
                                        <p:tav tm="100000">
                                          <p:val>
                                            <p:strVal val="#ppt_x"/>
                                          </p:val>
                                        </p:tav>
                                      </p:tavLst>
                                    </p:anim>
                                    <p:anim calcmode="lin" valueType="num">
                                      <p:cBhvr additive="base">
                                        <p:cTn id="16" dur="500" fill="hold"/>
                                        <p:tgtEl>
                                          <p:spTgt spid="370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706"/>
                                        </p:tgtEl>
                                        <p:attrNameLst>
                                          <p:attrName>style.visibility</p:attrName>
                                        </p:attrNameLst>
                                      </p:cBhvr>
                                      <p:to>
                                        <p:strVal val="visible"/>
                                      </p:to>
                                    </p:set>
                                    <p:anim calcmode="lin" valueType="num">
                                      <p:cBhvr additive="base">
                                        <p:cTn id="21" dur="500" fill="hold"/>
                                        <p:tgtEl>
                                          <p:spTgt spid="3706"/>
                                        </p:tgtEl>
                                        <p:attrNameLst>
                                          <p:attrName>ppt_x</p:attrName>
                                        </p:attrNameLst>
                                      </p:cBhvr>
                                      <p:tavLst>
                                        <p:tav tm="0">
                                          <p:val>
                                            <p:strVal val="#ppt_x"/>
                                          </p:val>
                                        </p:tav>
                                        <p:tav tm="100000">
                                          <p:val>
                                            <p:strVal val="#ppt_x"/>
                                          </p:val>
                                        </p:tav>
                                      </p:tavLst>
                                    </p:anim>
                                    <p:anim calcmode="lin" valueType="num">
                                      <p:cBhvr additive="base">
                                        <p:cTn id="22" dur="500" fill="hold"/>
                                        <p:tgtEl>
                                          <p:spTgt spid="370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08"/>
                                        </p:tgtEl>
                                        <p:attrNameLst>
                                          <p:attrName>style.visibility</p:attrName>
                                        </p:attrNameLst>
                                      </p:cBhvr>
                                      <p:to>
                                        <p:strVal val="visible"/>
                                      </p:to>
                                    </p:set>
                                    <p:anim calcmode="lin" valueType="num">
                                      <p:cBhvr additive="base">
                                        <p:cTn id="25" dur="500" fill="hold"/>
                                        <p:tgtEl>
                                          <p:spTgt spid="3708"/>
                                        </p:tgtEl>
                                        <p:attrNameLst>
                                          <p:attrName>ppt_x</p:attrName>
                                        </p:attrNameLst>
                                      </p:cBhvr>
                                      <p:tavLst>
                                        <p:tav tm="0">
                                          <p:val>
                                            <p:strVal val="#ppt_x"/>
                                          </p:val>
                                        </p:tav>
                                        <p:tav tm="100000">
                                          <p:val>
                                            <p:strVal val="#ppt_x"/>
                                          </p:val>
                                        </p:tav>
                                      </p:tavLst>
                                    </p:anim>
                                    <p:anim calcmode="lin" valueType="num">
                                      <p:cBhvr additive="base">
                                        <p:cTn id="26" dur="500" fill="hold"/>
                                        <p:tgtEl>
                                          <p:spTgt spid="370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05"/>
                                        </p:tgtEl>
                                        <p:attrNameLst>
                                          <p:attrName>style.visibility</p:attrName>
                                        </p:attrNameLst>
                                      </p:cBhvr>
                                      <p:to>
                                        <p:strVal val="visible"/>
                                      </p:to>
                                    </p:set>
                                    <p:animEffect transition="in" filter="fade">
                                      <p:cBhvr>
                                        <p:cTn id="35" dur="1000"/>
                                        <p:tgtEl>
                                          <p:spTgt spid="3705"/>
                                        </p:tgtEl>
                                      </p:cBhvr>
                                    </p:animEffect>
                                    <p:anim calcmode="lin" valueType="num">
                                      <p:cBhvr>
                                        <p:cTn id="36" dur="1000" fill="hold"/>
                                        <p:tgtEl>
                                          <p:spTgt spid="3705"/>
                                        </p:tgtEl>
                                        <p:attrNameLst>
                                          <p:attrName>ppt_x</p:attrName>
                                        </p:attrNameLst>
                                      </p:cBhvr>
                                      <p:tavLst>
                                        <p:tav tm="0">
                                          <p:val>
                                            <p:strVal val="#ppt_x"/>
                                          </p:val>
                                        </p:tav>
                                        <p:tav tm="100000">
                                          <p:val>
                                            <p:strVal val="#ppt_x"/>
                                          </p:val>
                                        </p:tav>
                                      </p:tavLst>
                                    </p:anim>
                                    <p:anim calcmode="lin" valueType="num">
                                      <p:cBhvr>
                                        <p:cTn id="37" dur="1000" fill="hold"/>
                                        <p:tgtEl>
                                          <p:spTgt spid="370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709"/>
                                        </p:tgtEl>
                                        <p:attrNameLst>
                                          <p:attrName>style.visibility</p:attrName>
                                        </p:attrNameLst>
                                      </p:cBhvr>
                                      <p:to>
                                        <p:strVal val="visible"/>
                                      </p:to>
                                    </p:set>
                                    <p:animEffect transition="in" filter="fade">
                                      <p:cBhvr>
                                        <p:cTn id="40" dur="1000"/>
                                        <p:tgtEl>
                                          <p:spTgt spid="3709"/>
                                        </p:tgtEl>
                                      </p:cBhvr>
                                    </p:animEffect>
                                    <p:anim calcmode="lin" valueType="num">
                                      <p:cBhvr>
                                        <p:cTn id="41" dur="1000" fill="hold"/>
                                        <p:tgtEl>
                                          <p:spTgt spid="3709"/>
                                        </p:tgtEl>
                                        <p:attrNameLst>
                                          <p:attrName>ppt_x</p:attrName>
                                        </p:attrNameLst>
                                      </p:cBhvr>
                                      <p:tavLst>
                                        <p:tav tm="0">
                                          <p:val>
                                            <p:strVal val="#ppt_x"/>
                                          </p:val>
                                        </p:tav>
                                        <p:tav tm="100000">
                                          <p:val>
                                            <p:strVal val="#ppt_x"/>
                                          </p:val>
                                        </p:tav>
                                      </p:tavLst>
                                    </p:anim>
                                    <p:anim calcmode="lin" valueType="num">
                                      <p:cBhvr>
                                        <p:cTn id="42" dur="1000" fill="hold"/>
                                        <p:tgtEl>
                                          <p:spTgt spid="370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5" grpId="0" animBg="1"/>
      <p:bldP spid="3704" grpId="0"/>
      <p:bldP spid="3705" grpId="0"/>
      <p:bldP spid="3706" grpId="0"/>
      <p:bldP spid="3707" grpId="0"/>
      <p:bldP spid="3708" grpId="0"/>
      <p:bldP spid="37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1004806" y="458922"/>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2400" kern="100">
                <a:solidFill>
                  <a:schemeClr val="bg1"/>
                </a:solidFill>
                <a:latin typeface="Times New Roman" panose="02020603050405020304" pitchFamily="18" charset="0"/>
                <a:ea typeface="SimSun" panose="02010600030101010101" pitchFamily="2" charset="-122"/>
                <a:cs typeface="Times New Roman" panose="02020603050405020304" pitchFamily="18" charset="0"/>
              </a:rPr>
              <a:t>a. Lựa chọn đề tài</a:t>
            </a:r>
            <a:endParaRPr lang="en-US" sz="24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516230" y="399346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Rectangle 1">
            <a:extLst>
              <a:ext uri="{FF2B5EF4-FFF2-40B4-BE49-F238E27FC236}">
                <a16:creationId xmlns:a16="http://schemas.microsoft.com/office/drawing/2014/main" id="{4BF74830-7714-0CD6-ED0B-85AC5C14FCED}"/>
              </a:ext>
            </a:extLst>
          </p:cNvPr>
          <p:cNvSpPr>
            <a:spLocks noChangeArrowheads="1"/>
          </p:cNvSpPr>
          <p:nvPr/>
        </p:nvSpPr>
        <p:spPr bwMode="auto">
          <a:xfrm>
            <a:off x="2903538" y="1489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2" name="Google Shape;91;p16">
            <a:extLst>
              <a:ext uri="{FF2B5EF4-FFF2-40B4-BE49-F238E27FC236}">
                <a16:creationId xmlns:a16="http://schemas.microsoft.com/office/drawing/2014/main" id="{681239F3-68A3-BFCE-F331-610D89DC08BD}"/>
              </a:ext>
            </a:extLst>
          </p:cNvPr>
          <p:cNvGrpSpPr/>
          <p:nvPr/>
        </p:nvGrpSpPr>
        <p:grpSpPr>
          <a:xfrm>
            <a:off x="1004806" y="1729215"/>
            <a:ext cx="2226647" cy="2701118"/>
            <a:chOff x="891486" y="1070976"/>
            <a:chExt cx="2806205" cy="3661042"/>
          </a:xfrm>
        </p:grpSpPr>
        <p:sp>
          <p:nvSpPr>
            <p:cNvPr id="24" name="Google Shape;92;p16">
              <a:extLst>
                <a:ext uri="{FF2B5EF4-FFF2-40B4-BE49-F238E27FC236}">
                  <a16:creationId xmlns:a16="http://schemas.microsoft.com/office/drawing/2014/main" id="{F2E06340-FF63-4086-2FCD-7AB8B7E0F42B}"/>
                </a:ext>
              </a:extLst>
            </p:cNvPr>
            <p:cNvSpPr/>
            <p:nvPr/>
          </p:nvSpPr>
          <p:spPr>
            <a:xfrm>
              <a:off x="2243704" y="1294344"/>
              <a:ext cx="256949" cy="1952636"/>
            </a:xfrm>
            <a:custGeom>
              <a:avLst/>
              <a:gdLst/>
              <a:ahLst/>
              <a:cxnLst/>
              <a:rect l="l" t="t" r="r" b="b"/>
              <a:pathLst>
                <a:path w="3252" h="24713" extrusionOk="0">
                  <a:moveTo>
                    <a:pt x="2542" y="1"/>
                  </a:moveTo>
                  <a:cubicBezTo>
                    <a:pt x="0" y="1"/>
                    <a:pt x="274" y="1902"/>
                    <a:pt x="274" y="1902"/>
                  </a:cubicBezTo>
                  <a:lnTo>
                    <a:pt x="255" y="24713"/>
                  </a:lnTo>
                  <a:lnTo>
                    <a:pt x="3251" y="24087"/>
                  </a:lnTo>
                  <a:lnTo>
                    <a:pt x="3251" y="44"/>
                  </a:lnTo>
                  <a:cubicBezTo>
                    <a:pt x="2993" y="15"/>
                    <a:pt x="2758" y="1"/>
                    <a:pt x="2542" y="1"/>
                  </a:cubicBezTo>
                  <a:close/>
                </a:path>
              </a:pathLst>
            </a:custGeom>
            <a:solidFill>
              <a:srgbClr val="27C2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3;p16">
              <a:extLst>
                <a:ext uri="{FF2B5EF4-FFF2-40B4-BE49-F238E27FC236}">
                  <a16:creationId xmlns:a16="http://schemas.microsoft.com/office/drawing/2014/main" id="{8DFC8E3A-D722-7A5E-47BA-5A90EC3725F7}"/>
                </a:ext>
              </a:extLst>
            </p:cNvPr>
            <p:cNvSpPr/>
            <p:nvPr/>
          </p:nvSpPr>
          <p:spPr>
            <a:xfrm>
              <a:off x="2500573" y="1264872"/>
              <a:ext cx="1197118" cy="2476805"/>
            </a:xfrm>
            <a:custGeom>
              <a:avLst/>
              <a:gdLst/>
              <a:ahLst/>
              <a:cxnLst/>
              <a:rect l="l" t="t" r="r" b="b"/>
              <a:pathLst>
                <a:path w="15151" h="31347" extrusionOk="0">
                  <a:moveTo>
                    <a:pt x="721" y="0"/>
                  </a:moveTo>
                  <a:lnTo>
                    <a:pt x="0" y="417"/>
                  </a:lnTo>
                  <a:lnTo>
                    <a:pt x="0" y="23436"/>
                  </a:lnTo>
                  <a:lnTo>
                    <a:pt x="13558" y="31248"/>
                  </a:lnTo>
                  <a:cubicBezTo>
                    <a:pt x="13655" y="31313"/>
                    <a:pt x="13764" y="31347"/>
                    <a:pt x="13871" y="31347"/>
                  </a:cubicBezTo>
                  <a:cubicBezTo>
                    <a:pt x="13953" y="31347"/>
                    <a:pt x="14034" y="31327"/>
                    <a:pt x="14108" y="31286"/>
                  </a:cubicBezTo>
                  <a:lnTo>
                    <a:pt x="14809" y="30888"/>
                  </a:lnTo>
                  <a:cubicBezTo>
                    <a:pt x="15018" y="30793"/>
                    <a:pt x="15150" y="30547"/>
                    <a:pt x="15150" y="30186"/>
                  </a:cubicBezTo>
                  <a:lnTo>
                    <a:pt x="15150" y="9481"/>
                  </a:lnTo>
                  <a:cubicBezTo>
                    <a:pt x="15150" y="8836"/>
                    <a:pt x="14771" y="8097"/>
                    <a:pt x="14278" y="7831"/>
                  </a:cubicBezTo>
                  <a:lnTo>
                    <a:pt x="721" y="0"/>
                  </a:lnTo>
                  <a:close/>
                </a:path>
              </a:pathLst>
            </a:custGeom>
            <a:solidFill>
              <a:srgbClr val="48CD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4;p16">
              <a:extLst>
                <a:ext uri="{FF2B5EF4-FFF2-40B4-BE49-F238E27FC236}">
                  <a16:creationId xmlns:a16="http://schemas.microsoft.com/office/drawing/2014/main" id="{8F3302FA-61EF-C1FA-1322-8781853634FD}"/>
                </a:ext>
              </a:extLst>
            </p:cNvPr>
            <p:cNvSpPr/>
            <p:nvPr/>
          </p:nvSpPr>
          <p:spPr>
            <a:xfrm>
              <a:off x="2500573" y="1297820"/>
              <a:ext cx="1140150" cy="2444568"/>
            </a:xfrm>
            <a:custGeom>
              <a:avLst/>
              <a:gdLst/>
              <a:ahLst/>
              <a:cxnLst/>
              <a:rect l="l" t="t" r="r" b="b"/>
              <a:pathLst>
                <a:path w="14430" h="30939" extrusionOk="0">
                  <a:moveTo>
                    <a:pt x="0" y="0"/>
                  </a:moveTo>
                  <a:lnTo>
                    <a:pt x="0" y="23019"/>
                  </a:lnTo>
                  <a:lnTo>
                    <a:pt x="13558" y="30831"/>
                  </a:lnTo>
                  <a:cubicBezTo>
                    <a:pt x="13679" y="30904"/>
                    <a:pt x="13796" y="30939"/>
                    <a:pt x="13902" y="30939"/>
                  </a:cubicBezTo>
                  <a:cubicBezTo>
                    <a:pt x="14210" y="30939"/>
                    <a:pt x="14430" y="30652"/>
                    <a:pt x="14430" y="30187"/>
                  </a:cubicBezTo>
                  <a:lnTo>
                    <a:pt x="14430" y="9481"/>
                  </a:lnTo>
                  <a:cubicBezTo>
                    <a:pt x="14430" y="8836"/>
                    <a:pt x="14032" y="8097"/>
                    <a:pt x="13558" y="7831"/>
                  </a:cubicBezTo>
                  <a:lnTo>
                    <a:pt x="0" y="0"/>
                  </a:lnTo>
                  <a:close/>
                </a:path>
              </a:pathLst>
            </a:custGeom>
            <a:solidFill>
              <a:srgbClr val="27C2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5;p16">
              <a:extLst>
                <a:ext uri="{FF2B5EF4-FFF2-40B4-BE49-F238E27FC236}">
                  <a16:creationId xmlns:a16="http://schemas.microsoft.com/office/drawing/2014/main" id="{38A8B8EC-AD41-E98D-0E81-7BBF276FA182}"/>
                </a:ext>
              </a:extLst>
            </p:cNvPr>
            <p:cNvSpPr/>
            <p:nvPr/>
          </p:nvSpPr>
          <p:spPr>
            <a:xfrm>
              <a:off x="2277284" y="1375569"/>
              <a:ext cx="1279607" cy="2430266"/>
            </a:xfrm>
            <a:custGeom>
              <a:avLst/>
              <a:gdLst/>
              <a:ahLst/>
              <a:cxnLst/>
              <a:rect l="l" t="t" r="r" b="b"/>
              <a:pathLst>
                <a:path w="16195" h="30758" extrusionOk="0">
                  <a:moveTo>
                    <a:pt x="2730" y="1"/>
                  </a:moveTo>
                  <a:cubicBezTo>
                    <a:pt x="970" y="1"/>
                    <a:pt x="1" y="1519"/>
                    <a:pt x="1" y="1519"/>
                  </a:cubicBezTo>
                  <a:lnTo>
                    <a:pt x="1" y="22945"/>
                  </a:lnTo>
                  <a:lnTo>
                    <a:pt x="13331" y="30757"/>
                  </a:lnTo>
                  <a:cubicBezTo>
                    <a:pt x="13849" y="29402"/>
                    <a:pt x="14830" y="29146"/>
                    <a:pt x="15497" y="29146"/>
                  </a:cubicBezTo>
                  <a:cubicBezTo>
                    <a:pt x="15904" y="29146"/>
                    <a:pt x="16194" y="29241"/>
                    <a:pt x="16194" y="29241"/>
                  </a:cubicBezTo>
                  <a:lnTo>
                    <a:pt x="16194" y="7833"/>
                  </a:lnTo>
                  <a:lnTo>
                    <a:pt x="2826" y="2"/>
                  </a:lnTo>
                  <a:cubicBezTo>
                    <a:pt x="2794" y="1"/>
                    <a:pt x="2762" y="1"/>
                    <a:pt x="2730" y="1"/>
                  </a:cubicBezTo>
                  <a:close/>
                </a:path>
              </a:pathLst>
            </a:custGeom>
            <a:solidFill>
              <a:srgbClr val="E6E6E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p16">
              <a:extLst>
                <a:ext uri="{FF2B5EF4-FFF2-40B4-BE49-F238E27FC236}">
                  <a16:creationId xmlns:a16="http://schemas.microsoft.com/office/drawing/2014/main" id="{2DBCEF93-07B0-5FD8-669F-95C44867DF1C}"/>
                </a:ext>
              </a:extLst>
            </p:cNvPr>
            <p:cNvSpPr/>
            <p:nvPr/>
          </p:nvSpPr>
          <p:spPr>
            <a:xfrm>
              <a:off x="2277284" y="1375569"/>
              <a:ext cx="1278106" cy="738846"/>
            </a:xfrm>
            <a:custGeom>
              <a:avLst/>
              <a:gdLst/>
              <a:ahLst/>
              <a:cxnLst/>
              <a:rect l="l" t="t" r="r" b="b"/>
              <a:pathLst>
                <a:path w="16176" h="9351" extrusionOk="0">
                  <a:moveTo>
                    <a:pt x="2730" y="1"/>
                  </a:moveTo>
                  <a:cubicBezTo>
                    <a:pt x="970" y="1"/>
                    <a:pt x="1" y="1519"/>
                    <a:pt x="1" y="1519"/>
                  </a:cubicBezTo>
                  <a:lnTo>
                    <a:pt x="13331" y="9350"/>
                  </a:lnTo>
                  <a:cubicBezTo>
                    <a:pt x="13846" y="7993"/>
                    <a:pt x="14808" y="7733"/>
                    <a:pt x="15470" y="7733"/>
                  </a:cubicBezTo>
                  <a:cubicBezTo>
                    <a:pt x="15880" y="7733"/>
                    <a:pt x="16175" y="7833"/>
                    <a:pt x="16175" y="7833"/>
                  </a:cubicBezTo>
                  <a:lnTo>
                    <a:pt x="2826" y="2"/>
                  </a:lnTo>
                  <a:cubicBezTo>
                    <a:pt x="2794" y="1"/>
                    <a:pt x="2762" y="1"/>
                    <a:pt x="273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p16">
              <a:extLst>
                <a:ext uri="{FF2B5EF4-FFF2-40B4-BE49-F238E27FC236}">
                  <a16:creationId xmlns:a16="http://schemas.microsoft.com/office/drawing/2014/main" id="{CBFE5B6F-676B-151F-D73C-5DD355B53F80}"/>
                </a:ext>
              </a:extLst>
            </p:cNvPr>
            <p:cNvSpPr/>
            <p:nvPr/>
          </p:nvSpPr>
          <p:spPr>
            <a:xfrm>
              <a:off x="2206884" y="1444625"/>
              <a:ext cx="1198620" cy="2476884"/>
            </a:xfrm>
            <a:custGeom>
              <a:avLst/>
              <a:gdLst/>
              <a:ahLst/>
              <a:cxnLst/>
              <a:rect l="l" t="t" r="r" b="b"/>
              <a:pathLst>
                <a:path w="15170" h="31348" extrusionOk="0">
                  <a:moveTo>
                    <a:pt x="740" y="0"/>
                  </a:moveTo>
                  <a:lnTo>
                    <a:pt x="1" y="418"/>
                  </a:lnTo>
                  <a:lnTo>
                    <a:pt x="1" y="23418"/>
                  </a:lnTo>
                  <a:lnTo>
                    <a:pt x="13577" y="31249"/>
                  </a:lnTo>
                  <a:cubicBezTo>
                    <a:pt x="13663" y="31313"/>
                    <a:pt x="13768" y="31347"/>
                    <a:pt x="13877" y="31347"/>
                  </a:cubicBezTo>
                  <a:cubicBezTo>
                    <a:pt x="13960" y="31347"/>
                    <a:pt x="14045" y="31328"/>
                    <a:pt x="14127" y="31287"/>
                  </a:cubicBezTo>
                  <a:lnTo>
                    <a:pt x="14829" y="30888"/>
                  </a:lnTo>
                  <a:cubicBezTo>
                    <a:pt x="15018" y="30794"/>
                    <a:pt x="15170" y="30547"/>
                    <a:pt x="15170" y="30187"/>
                  </a:cubicBezTo>
                  <a:lnTo>
                    <a:pt x="15170" y="9481"/>
                  </a:lnTo>
                  <a:cubicBezTo>
                    <a:pt x="15151" y="8836"/>
                    <a:pt x="14772" y="8097"/>
                    <a:pt x="14298" y="7831"/>
                  </a:cubicBezTo>
                  <a:lnTo>
                    <a:pt x="740" y="0"/>
                  </a:lnTo>
                  <a:close/>
                </a:path>
              </a:pathLst>
            </a:custGeom>
            <a:solidFill>
              <a:srgbClr val="48CD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8;p16">
              <a:extLst>
                <a:ext uri="{FF2B5EF4-FFF2-40B4-BE49-F238E27FC236}">
                  <a16:creationId xmlns:a16="http://schemas.microsoft.com/office/drawing/2014/main" id="{697B42BF-DA21-9561-6A1A-A73CE233C71F}"/>
                </a:ext>
              </a:extLst>
            </p:cNvPr>
            <p:cNvSpPr/>
            <p:nvPr/>
          </p:nvSpPr>
          <p:spPr>
            <a:xfrm>
              <a:off x="2206884" y="1477574"/>
              <a:ext cx="1140229" cy="2443936"/>
            </a:xfrm>
            <a:custGeom>
              <a:avLst/>
              <a:gdLst/>
              <a:ahLst/>
              <a:cxnLst/>
              <a:rect l="l" t="t" r="r" b="b"/>
              <a:pathLst>
                <a:path w="14431" h="30931" extrusionOk="0">
                  <a:moveTo>
                    <a:pt x="1" y="1"/>
                  </a:moveTo>
                  <a:lnTo>
                    <a:pt x="1" y="23001"/>
                  </a:lnTo>
                  <a:lnTo>
                    <a:pt x="13558" y="30832"/>
                  </a:lnTo>
                  <a:cubicBezTo>
                    <a:pt x="13678" y="30899"/>
                    <a:pt x="13794" y="30931"/>
                    <a:pt x="13899" y="30931"/>
                  </a:cubicBezTo>
                  <a:cubicBezTo>
                    <a:pt x="14209" y="30931"/>
                    <a:pt x="14430" y="30654"/>
                    <a:pt x="14430" y="30187"/>
                  </a:cubicBezTo>
                  <a:lnTo>
                    <a:pt x="14430" y="9481"/>
                  </a:lnTo>
                  <a:cubicBezTo>
                    <a:pt x="14430" y="8855"/>
                    <a:pt x="14032" y="8097"/>
                    <a:pt x="13558" y="7832"/>
                  </a:cubicBezTo>
                  <a:lnTo>
                    <a:pt x="1" y="1"/>
                  </a:lnTo>
                  <a:close/>
                </a:path>
              </a:pathLst>
            </a:custGeom>
            <a:solidFill>
              <a:srgbClr val="27C2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9;p16">
              <a:extLst>
                <a:ext uri="{FF2B5EF4-FFF2-40B4-BE49-F238E27FC236}">
                  <a16:creationId xmlns:a16="http://schemas.microsoft.com/office/drawing/2014/main" id="{4CE6B527-8CA6-742B-DEBB-DC1704CFF446}"/>
                </a:ext>
              </a:extLst>
            </p:cNvPr>
            <p:cNvSpPr/>
            <p:nvPr/>
          </p:nvSpPr>
          <p:spPr>
            <a:xfrm>
              <a:off x="2398647" y="1947539"/>
              <a:ext cx="756703" cy="693414"/>
            </a:xfrm>
            <a:custGeom>
              <a:avLst/>
              <a:gdLst/>
              <a:ahLst/>
              <a:cxnLst/>
              <a:rect l="l" t="t" r="r" b="b"/>
              <a:pathLst>
                <a:path w="9577" h="8776" extrusionOk="0">
                  <a:moveTo>
                    <a:pt x="319" y="0"/>
                  </a:moveTo>
                  <a:cubicBezTo>
                    <a:pt x="128" y="0"/>
                    <a:pt x="1" y="178"/>
                    <a:pt x="1" y="461"/>
                  </a:cubicBezTo>
                  <a:lnTo>
                    <a:pt x="1" y="2794"/>
                  </a:lnTo>
                  <a:cubicBezTo>
                    <a:pt x="1" y="3192"/>
                    <a:pt x="209" y="3571"/>
                    <a:pt x="532" y="3799"/>
                  </a:cubicBezTo>
                  <a:lnTo>
                    <a:pt x="9045" y="8710"/>
                  </a:lnTo>
                  <a:cubicBezTo>
                    <a:pt x="9120" y="8754"/>
                    <a:pt x="9192" y="8776"/>
                    <a:pt x="9257" y="8776"/>
                  </a:cubicBezTo>
                  <a:cubicBezTo>
                    <a:pt x="9442" y="8776"/>
                    <a:pt x="9576" y="8606"/>
                    <a:pt x="9576" y="8311"/>
                  </a:cubicBezTo>
                  <a:lnTo>
                    <a:pt x="9576" y="5998"/>
                  </a:lnTo>
                  <a:cubicBezTo>
                    <a:pt x="9576" y="5581"/>
                    <a:pt x="9368" y="5221"/>
                    <a:pt x="9045" y="4974"/>
                  </a:cubicBezTo>
                  <a:lnTo>
                    <a:pt x="532" y="63"/>
                  </a:lnTo>
                  <a:cubicBezTo>
                    <a:pt x="455" y="20"/>
                    <a:pt x="384" y="0"/>
                    <a:pt x="319" y="0"/>
                  </a:cubicBezTo>
                  <a:close/>
                </a:path>
              </a:pathLst>
            </a:custGeom>
            <a:solidFill>
              <a:srgbClr val="7B63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0;p16">
              <a:extLst>
                <a:ext uri="{FF2B5EF4-FFF2-40B4-BE49-F238E27FC236}">
                  <a16:creationId xmlns:a16="http://schemas.microsoft.com/office/drawing/2014/main" id="{97C9CB09-1248-DB10-53B1-0BABBD2E6302}"/>
                </a:ext>
              </a:extLst>
            </p:cNvPr>
            <p:cNvSpPr/>
            <p:nvPr/>
          </p:nvSpPr>
          <p:spPr>
            <a:xfrm>
              <a:off x="2500573" y="2433229"/>
              <a:ext cx="552850" cy="348050"/>
            </a:xfrm>
            <a:custGeom>
              <a:avLst/>
              <a:gdLst/>
              <a:ahLst/>
              <a:cxnLst/>
              <a:rect l="l" t="t" r="r" b="b"/>
              <a:pathLst>
                <a:path w="6997" h="4405" extrusionOk="0">
                  <a:moveTo>
                    <a:pt x="128" y="0"/>
                  </a:moveTo>
                  <a:cubicBezTo>
                    <a:pt x="53" y="0"/>
                    <a:pt x="0" y="64"/>
                    <a:pt x="0" y="192"/>
                  </a:cubicBezTo>
                  <a:cubicBezTo>
                    <a:pt x="0" y="344"/>
                    <a:pt x="76" y="496"/>
                    <a:pt x="209" y="591"/>
                  </a:cubicBezTo>
                  <a:lnTo>
                    <a:pt x="6788" y="4383"/>
                  </a:lnTo>
                  <a:cubicBezTo>
                    <a:pt x="6817" y="4397"/>
                    <a:pt x="6844" y="4404"/>
                    <a:pt x="6869" y="4404"/>
                  </a:cubicBezTo>
                  <a:cubicBezTo>
                    <a:pt x="6944" y="4404"/>
                    <a:pt x="6997" y="4340"/>
                    <a:pt x="6997" y="4212"/>
                  </a:cubicBezTo>
                  <a:cubicBezTo>
                    <a:pt x="6997" y="4061"/>
                    <a:pt x="6921" y="3909"/>
                    <a:pt x="6788" y="3814"/>
                  </a:cubicBezTo>
                  <a:lnTo>
                    <a:pt x="209" y="22"/>
                  </a:lnTo>
                  <a:cubicBezTo>
                    <a:pt x="180" y="8"/>
                    <a:pt x="153" y="0"/>
                    <a:pt x="128" y="0"/>
                  </a:cubicBezTo>
                  <a:close/>
                </a:path>
              </a:pathLst>
            </a:custGeom>
            <a:solidFill>
              <a:srgbClr val="7B63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1;p16">
              <a:extLst>
                <a:ext uri="{FF2B5EF4-FFF2-40B4-BE49-F238E27FC236}">
                  <a16:creationId xmlns:a16="http://schemas.microsoft.com/office/drawing/2014/main" id="{2473C45A-73FF-A4A1-9AA2-DFBC042D76D4}"/>
                </a:ext>
              </a:extLst>
            </p:cNvPr>
            <p:cNvSpPr/>
            <p:nvPr/>
          </p:nvSpPr>
          <p:spPr>
            <a:xfrm>
              <a:off x="2608425" y="2647432"/>
              <a:ext cx="338648" cy="224396"/>
            </a:xfrm>
            <a:custGeom>
              <a:avLst/>
              <a:gdLst/>
              <a:ahLst/>
              <a:cxnLst/>
              <a:rect l="l" t="t" r="r" b="b"/>
              <a:pathLst>
                <a:path w="4286" h="2840" extrusionOk="0">
                  <a:moveTo>
                    <a:pt x="127" y="1"/>
                  </a:moveTo>
                  <a:cubicBezTo>
                    <a:pt x="53" y="1"/>
                    <a:pt x="0" y="61"/>
                    <a:pt x="0" y="174"/>
                  </a:cubicBezTo>
                  <a:cubicBezTo>
                    <a:pt x="0" y="345"/>
                    <a:pt x="76" y="496"/>
                    <a:pt x="209" y="591"/>
                  </a:cubicBezTo>
                  <a:lnTo>
                    <a:pt x="4058" y="2810"/>
                  </a:lnTo>
                  <a:cubicBezTo>
                    <a:pt x="4094" y="2830"/>
                    <a:pt x="4125" y="2839"/>
                    <a:pt x="4153" y="2839"/>
                  </a:cubicBezTo>
                  <a:cubicBezTo>
                    <a:pt x="4227" y="2839"/>
                    <a:pt x="4272" y="2769"/>
                    <a:pt x="4286" y="2658"/>
                  </a:cubicBezTo>
                  <a:cubicBezTo>
                    <a:pt x="4286" y="2506"/>
                    <a:pt x="4210" y="2355"/>
                    <a:pt x="4077" y="2260"/>
                  </a:cubicBezTo>
                  <a:lnTo>
                    <a:pt x="209" y="22"/>
                  </a:lnTo>
                  <a:cubicBezTo>
                    <a:pt x="180" y="8"/>
                    <a:pt x="152" y="1"/>
                    <a:pt x="127" y="1"/>
                  </a:cubicBezTo>
                  <a:close/>
                </a:path>
              </a:pathLst>
            </a:custGeom>
            <a:solidFill>
              <a:srgbClr val="7B63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2;p16">
              <a:extLst>
                <a:ext uri="{FF2B5EF4-FFF2-40B4-BE49-F238E27FC236}">
                  <a16:creationId xmlns:a16="http://schemas.microsoft.com/office/drawing/2014/main" id="{181FD00E-9ABB-EBF4-007F-3A59D7114E6B}"/>
                </a:ext>
              </a:extLst>
            </p:cNvPr>
            <p:cNvSpPr/>
            <p:nvPr/>
          </p:nvSpPr>
          <p:spPr>
            <a:xfrm>
              <a:off x="2184444" y="1255233"/>
              <a:ext cx="373097" cy="222420"/>
            </a:xfrm>
            <a:custGeom>
              <a:avLst/>
              <a:gdLst/>
              <a:ahLst/>
              <a:cxnLst/>
              <a:rect l="l" t="t" r="r" b="b"/>
              <a:pathLst>
                <a:path w="4722" h="2815" extrusionOk="0">
                  <a:moveTo>
                    <a:pt x="3695" y="1"/>
                  </a:moveTo>
                  <a:cubicBezTo>
                    <a:pt x="3000" y="1"/>
                    <a:pt x="2310" y="165"/>
                    <a:pt x="1688" y="482"/>
                  </a:cubicBezTo>
                  <a:cubicBezTo>
                    <a:pt x="0" y="1279"/>
                    <a:pt x="285" y="2815"/>
                    <a:pt x="285" y="2815"/>
                  </a:cubicBezTo>
                  <a:lnTo>
                    <a:pt x="1024" y="2397"/>
                  </a:lnTo>
                  <a:cubicBezTo>
                    <a:pt x="1024" y="2397"/>
                    <a:pt x="1517" y="634"/>
                    <a:pt x="4001" y="539"/>
                  </a:cubicBezTo>
                  <a:lnTo>
                    <a:pt x="4722" y="122"/>
                  </a:lnTo>
                  <a:cubicBezTo>
                    <a:pt x="4383" y="41"/>
                    <a:pt x="4039" y="1"/>
                    <a:pt x="3695" y="1"/>
                  </a:cubicBezTo>
                  <a:close/>
                </a:path>
              </a:pathLst>
            </a:custGeom>
            <a:solidFill>
              <a:srgbClr val="48CD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3;p16">
              <a:extLst>
                <a:ext uri="{FF2B5EF4-FFF2-40B4-BE49-F238E27FC236}">
                  <a16:creationId xmlns:a16="http://schemas.microsoft.com/office/drawing/2014/main" id="{3709AD37-2957-0F18-95AC-3EAB368300C3}"/>
                </a:ext>
              </a:extLst>
            </p:cNvPr>
            <p:cNvSpPr/>
            <p:nvPr/>
          </p:nvSpPr>
          <p:spPr>
            <a:xfrm>
              <a:off x="1770894" y="1104082"/>
              <a:ext cx="235299" cy="2436587"/>
            </a:xfrm>
            <a:custGeom>
              <a:avLst/>
              <a:gdLst/>
              <a:ahLst/>
              <a:cxnLst/>
              <a:rect l="l" t="t" r="r" b="b"/>
              <a:pathLst>
                <a:path w="2978" h="30838" extrusionOk="0">
                  <a:moveTo>
                    <a:pt x="2040" y="0"/>
                  </a:moveTo>
                  <a:cubicBezTo>
                    <a:pt x="160" y="0"/>
                    <a:pt x="1" y="1978"/>
                    <a:pt x="1" y="1978"/>
                  </a:cubicBezTo>
                  <a:lnTo>
                    <a:pt x="1" y="30837"/>
                  </a:lnTo>
                  <a:lnTo>
                    <a:pt x="2978" y="29719"/>
                  </a:lnTo>
                  <a:lnTo>
                    <a:pt x="2978" y="139"/>
                  </a:lnTo>
                  <a:cubicBezTo>
                    <a:pt x="2625" y="42"/>
                    <a:pt x="2314" y="0"/>
                    <a:pt x="2040" y="0"/>
                  </a:cubicBezTo>
                  <a:close/>
                </a:path>
              </a:pathLst>
            </a:custGeom>
            <a:solidFill>
              <a:srgbClr val="ED7B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4;p16">
              <a:extLst>
                <a:ext uri="{FF2B5EF4-FFF2-40B4-BE49-F238E27FC236}">
                  <a16:creationId xmlns:a16="http://schemas.microsoft.com/office/drawing/2014/main" id="{DFB1EF63-8737-3D4D-89AF-D460E7C52777}"/>
                </a:ext>
              </a:extLst>
            </p:cNvPr>
            <p:cNvSpPr/>
            <p:nvPr/>
          </p:nvSpPr>
          <p:spPr>
            <a:xfrm>
              <a:off x="2007615" y="1080536"/>
              <a:ext cx="1197197" cy="2944322"/>
            </a:xfrm>
            <a:custGeom>
              <a:avLst/>
              <a:gdLst/>
              <a:ahLst/>
              <a:cxnLst/>
              <a:rect l="l" t="t" r="r" b="b"/>
              <a:pathLst>
                <a:path w="15152" h="37264" extrusionOk="0">
                  <a:moveTo>
                    <a:pt x="702" y="1"/>
                  </a:moveTo>
                  <a:lnTo>
                    <a:pt x="1" y="418"/>
                  </a:lnTo>
                  <a:lnTo>
                    <a:pt x="1" y="29353"/>
                  </a:lnTo>
                  <a:lnTo>
                    <a:pt x="13558" y="37165"/>
                  </a:lnTo>
                  <a:cubicBezTo>
                    <a:pt x="13644" y="37230"/>
                    <a:pt x="13755" y="37264"/>
                    <a:pt x="13866" y="37264"/>
                  </a:cubicBezTo>
                  <a:cubicBezTo>
                    <a:pt x="13950" y="37264"/>
                    <a:pt x="14034" y="37244"/>
                    <a:pt x="14108" y="37203"/>
                  </a:cubicBezTo>
                  <a:lnTo>
                    <a:pt x="14810" y="36805"/>
                  </a:lnTo>
                  <a:cubicBezTo>
                    <a:pt x="15018" y="36710"/>
                    <a:pt x="15151" y="36463"/>
                    <a:pt x="15151" y="36103"/>
                  </a:cubicBezTo>
                  <a:lnTo>
                    <a:pt x="15151" y="9481"/>
                  </a:lnTo>
                  <a:cubicBezTo>
                    <a:pt x="15132" y="8856"/>
                    <a:pt x="14753" y="8116"/>
                    <a:pt x="14279" y="7832"/>
                  </a:cubicBezTo>
                  <a:lnTo>
                    <a:pt x="702" y="1"/>
                  </a:lnTo>
                  <a:close/>
                </a:path>
              </a:pathLst>
            </a:custGeom>
            <a:solidFill>
              <a:srgbClr val="E3641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5;p16">
              <a:extLst>
                <a:ext uri="{FF2B5EF4-FFF2-40B4-BE49-F238E27FC236}">
                  <a16:creationId xmlns:a16="http://schemas.microsoft.com/office/drawing/2014/main" id="{601D1DC3-DDB1-9EAB-FBE9-4CE9DD496FE6}"/>
                </a:ext>
              </a:extLst>
            </p:cNvPr>
            <p:cNvSpPr/>
            <p:nvPr/>
          </p:nvSpPr>
          <p:spPr>
            <a:xfrm>
              <a:off x="2007615" y="1113484"/>
              <a:ext cx="1138728" cy="2912085"/>
            </a:xfrm>
            <a:custGeom>
              <a:avLst/>
              <a:gdLst/>
              <a:ahLst/>
              <a:cxnLst/>
              <a:rect l="l" t="t" r="r" b="b"/>
              <a:pathLst>
                <a:path w="14412" h="36856" extrusionOk="0">
                  <a:moveTo>
                    <a:pt x="1" y="1"/>
                  </a:moveTo>
                  <a:lnTo>
                    <a:pt x="1" y="28936"/>
                  </a:lnTo>
                  <a:lnTo>
                    <a:pt x="13558" y="36748"/>
                  </a:lnTo>
                  <a:cubicBezTo>
                    <a:pt x="13680" y="36821"/>
                    <a:pt x="13796" y="36855"/>
                    <a:pt x="13900" y="36855"/>
                  </a:cubicBezTo>
                  <a:cubicBezTo>
                    <a:pt x="14202" y="36855"/>
                    <a:pt x="14412" y="36568"/>
                    <a:pt x="14412" y="36103"/>
                  </a:cubicBezTo>
                  <a:lnTo>
                    <a:pt x="14412" y="9482"/>
                  </a:lnTo>
                  <a:cubicBezTo>
                    <a:pt x="14412" y="8856"/>
                    <a:pt x="14013" y="8116"/>
                    <a:pt x="13539" y="7832"/>
                  </a:cubicBezTo>
                  <a:lnTo>
                    <a:pt x="1" y="1"/>
                  </a:lnTo>
                  <a:close/>
                </a:path>
              </a:pathLst>
            </a:custGeom>
            <a:solidFill>
              <a:srgbClr val="ED7B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6;p16">
              <a:extLst>
                <a:ext uri="{FF2B5EF4-FFF2-40B4-BE49-F238E27FC236}">
                  <a16:creationId xmlns:a16="http://schemas.microsoft.com/office/drawing/2014/main" id="{1DDF90CD-B450-71B4-FA7E-38529A0091DF}"/>
                </a:ext>
              </a:extLst>
            </p:cNvPr>
            <p:cNvSpPr/>
            <p:nvPr/>
          </p:nvSpPr>
          <p:spPr>
            <a:xfrm>
              <a:off x="1784405" y="1192813"/>
              <a:ext cx="1278027" cy="2897704"/>
            </a:xfrm>
            <a:custGeom>
              <a:avLst/>
              <a:gdLst/>
              <a:ahLst/>
              <a:cxnLst/>
              <a:rect l="l" t="t" r="r" b="b"/>
              <a:pathLst>
                <a:path w="16175" h="36674" extrusionOk="0">
                  <a:moveTo>
                    <a:pt x="2729" y="0"/>
                  </a:moveTo>
                  <a:cubicBezTo>
                    <a:pt x="952" y="0"/>
                    <a:pt x="1" y="1519"/>
                    <a:pt x="1" y="1519"/>
                  </a:cubicBezTo>
                  <a:lnTo>
                    <a:pt x="1" y="28842"/>
                  </a:lnTo>
                  <a:lnTo>
                    <a:pt x="13330" y="36673"/>
                  </a:lnTo>
                  <a:cubicBezTo>
                    <a:pt x="13845" y="35316"/>
                    <a:pt x="14808" y="35056"/>
                    <a:pt x="15469" y="35056"/>
                  </a:cubicBezTo>
                  <a:cubicBezTo>
                    <a:pt x="15880" y="35056"/>
                    <a:pt x="16175" y="35156"/>
                    <a:pt x="16175" y="35156"/>
                  </a:cubicBezTo>
                  <a:lnTo>
                    <a:pt x="16175" y="7814"/>
                  </a:lnTo>
                  <a:lnTo>
                    <a:pt x="2826" y="2"/>
                  </a:lnTo>
                  <a:cubicBezTo>
                    <a:pt x="2793" y="1"/>
                    <a:pt x="2761" y="0"/>
                    <a:pt x="2729" y="0"/>
                  </a:cubicBezTo>
                  <a:close/>
                </a:path>
              </a:pathLst>
            </a:custGeom>
            <a:solidFill>
              <a:srgbClr val="E6E6E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7;p16">
              <a:extLst>
                <a:ext uri="{FF2B5EF4-FFF2-40B4-BE49-F238E27FC236}">
                  <a16:creationId xmlns:a16="http://schemas.microsoft.com/office/drawing/2014/main" id="{3B9CFC59-62A6-F638-6215-2D750FB01312}"/>
                </a:ext>
              </a:extLst>
            </p:cNvPr>
            <p:cNvSpPr/>
            <p:nvPr/>
          </p:nvSpPr>
          <p:spPr>
            <a:xfrm>
              <a:off x="1782904" y="1192813"/>
              <a:ext cx="1279528" cy="737266"/>
            </a:xfrm>
            <a:custGeom>
              <a:avLst/>
              <a:gdLst/>
              <a:ahLst/>
              <a:cxnLst/>
              <a:rect l="l" t="t" r="r" b="b"/>
              <a:pathLst>
                <a:path w="16194" h="9331" extrusionOk="0">
                  <a:moveTo>
                    <a:pt x="2748" y="0"/>
                  </a:moveTo>
                  <a:cubicBezTo>
                    <a:pt x="970" y="0"/>
                    <a:pt x="1" y="1519"/>
                    <a:pt x="1" y="1519"/>
                  </a:cubicBezTo>
                  <a:lnTo>
                    <a:pt x="13331" y="9331"/>
                  </a:lnTo>
                  <a:cubicBezTo>
                    <a:pt x="13861" y="7975"/>
                    <a:pt x="14838" y="7719"/>
                    <a:pt x="15502" y="7719"/>
                  </a:cubicBezTo>
                  <a:cubicBezTo>
                    <a:pt x="15906" y="7719"/>
                    <a:pt x="16194" y="7814"/>
                    <a:pt x="16194" y="7814"/>
                  </a:cubicBezTo>
                  <a:lnTo>
                    <a:pt x="2845" y="2"/>
                  </a:lnTo>
                  <a:cubicBezTo>
                    <a:pt x="2812" y="1"/>
                    <a:pt x="2780" y="0"/>
                    <a:pt x="274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8;p16">
              <a:extLst>
                <a:ext uri="{FF2B5EF4-FFF2-40B4-BE49-F238E27FC236}">
                  <a16:creationId xmlns:a16="http://schemas.microsoft.com/office/drawing/2014/main" id="{8E79E4DD-BB03-1247-0830-347233746FC0}"/>
                </a:ext>
              </a:extLst>
            </p:cNvPr>
            <p:cNvSpPr/>
            <p:nvPr/>
          </p:nvSpPr>
          <p:spPr>
            <a:xfrm>
              <a:off x="1712504" y="1260368"/>
              <a:ext cx="1197118" cy="2944243"/>
            </a:xfrm>
            <a:custGeom>
              <a:avLst/>
              <a:gdLst/>
              <a:ahLst/>
              <a:cxnLst/>
              <a:rect l="l" t="t" r="r" b="b"/>
              <a:pathLst>
                <a:path w="15151" h="37263" extrusionOk="0">
                  <a:moveTo>
                    <a:pt x="740" y="0"/>
                  </a:moveTo>
                  <a:lnTo>
                    <a:pt x="0" y="436"/>
                  </a:lnTo>
                  <a:lnTo>
                    <a:pt x="0" y="29352"/>
                  </a:lnTo>
                  <a:lnTo>
                    <a:pt x="13558" y="37164"/>
                  </a:lnTo>
                  <a:cubicBezTo>
                    <a:pt x="13655" y="37229"/>
                    <a:pt x="13764" y="37263"/>
                    <a:pt x="13875" y="37263"/>
                  </a:cubicBezTo>
                  <a:cubicBezTo>
                    <a:pt x="13959" y="37263"/>
                    <a:pt x="14045" y="37243"/>
                    <a:pt x="14127" y="37202"/>
                  </a:cubicBezTo>
                  <a:lnTo>
                    <a:pt x="14828" y="36804"/>
                  </a:lnTo>
                  <a:cubicBezTo>
                    <a:pt x="15018" y="36709"/>
                    <a:pt x="15151" y="36463"/>
                    <a:pt x="15151" y="36103"/>
                  </a:cubicBezTo>
                  <a:lnTo>
                    <a:pt x="15151" y="9481"/>
                  </a:lnTo>
                  <a:cubicBezTo>
                    <a:pt x="15151" y="8855"/>
                    <a:pt x="14771" y="8116"/>
                    <a:pt x="14297" y="7831"/>
                  </a:cubicBezTo>
                  <a:lnTo>
                    <a:pt x="740" y="0"/>
                  </a:lnTo>
                  <a:close/>
                </a:path>
              </a:pathLst>
            </a:custGeom>
            <a:solidFill>
              <a:srgbClr val="E3641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9;p16">
              <a:extLst>
                <a:ext uri="{FF2B5EF4-FFF2-40B4-BE49-F238E27FC236}">
                  <a16:creationId xmlns:a16="http://schemas.microsoft.com/office/drawing/2014/main" id="{A8F14ED2-AA82-C4FB-179E-D5692E0597A9}"/>
                </a:ext>
              </a:extLst>
            </p:cNvPr>
            <p:cNvSpPr/>
            <p:nvPr/>
          </p:nvSpPr>
          <p:spPr>
            <a:xfrm>
              <a:off x="1712504" y="1294818"/>
              <a:ext cx="1140229" cy="2910504"/>
            </a:xfrm>
            <a:custGeom>
              <a:avLst/>
              <a:gdLst/>
              <a:ahLst/>
              <a:cxnLst/>
              <a:rect l="l" t="t" r="r" b="b"/>
              <a:pathLst>
                <a:path w="14431" h="36836" extrusionOk="0">
                  <a:moveTo>
                    <a:pt x="0" y="0"/>
                  </a:moveTo>
                  <a:lnTo>
                    <a:pt x="0" y="28916"/>
                  </a:lnTo>
                  <a:lnTo>
                    <a:pt x="13558" y="36728"/>
                  </a:lnTo>
                  <a:cubicBezTo>
                    <a:pt x="13680" y="36801"/>
                    <a:pt x="13796" y="36836"/>
                    <a:pt x="13903" y="36836"/>
                  </a:cubicBezTo>
                  <a:cubicBezTo>
                    <a:pt x="14210" y="36836"/>
                    <a:pt x="14430" y="36549"/>
                    <a:pt x="14430" y="36084"/>
                  </a:cubicBezTo>
                  <a:lnTo>
                    <a:pt x="14430" y="9462"/>
                  </a:lnTo>
                  <a:cubicBezTo>
                    <a:pt x="14430" y="8836"/>
                    <a:pt x="14051" y="8097"/>
                    <a:pt x="13558" y="7812"/>
                  </a:cubicBezTo>
                  <a:lnTo>
                    <a:pt x="0" y="0"/>
                  </a:lnTo>
                  <a:close/>
                </a:path>
              </a:pathLst>
            </a:custGeom>
            <a:solidFill>
              <a:srgbClr val="ED7B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0;p16">
              <a:extLst>
                <a:ext uri="{FF2B5EF4-FFF2-40B4-BE49-F238E27FC236}">
                  <a16:creationId xmlns:a16="http://schemas.microsoft.com/office/drawing/2014/main" id="{36E78C99-645F-3C52-3C8C-C868407A5C73}"/>
                </a:ext>
              </a:extLst>
            </p:cNvPr>
            <p:cNvSpPr/>
            <p:nvPr/>
          </p:nvSpPr>
          <p:spPr>
            <a:xfrm>
              <a:off x="1904267" y="1652112"/>
              <a:ext cx="756703" cy="693493"/>
            </a:xfrm>
            <a:custGeom>
              <a:avLst/>
              <a:gdLst/>
              <a:ahLst/>
              <a:cxnLst/>
              <a:rect l="l" t="t" r="r" b="b"/>
              <a:pathLst>
                <a:path w="9577" h="8777" extrusionOk="0">
                  <a:moveTo>
                    <a:pt x="320" y="1"/>
                  </a:moveTo>
                  <a:cubicBezTo>
                    <a:pt x="135" y="1"/>
                    <a:pt x="0" y="171"/>
                    <a:pt x="0" y="465"/>
                  </a:cubicBezTo>
                  <a:lnTo>
                    <a:pt x="0" y="2778"/>
                  </a:lnTo>
                  <a:cubicBezTo>
                    <a:pt x="0" y="3177"/>
                    <a:pt x="209" y="3556"/>
                    <a:pt x="531" y="3802"/>
                  </a:cubicBezTo>
                  <a:lnTo>
                    <a:pt x="9045" y="8713"/>
                  </a:lnTo>
                  <a:cubicBezTo>
                    <a:pt x="9122" y="8756"/>
                    <a:pt x="9193" y="8776"/>
                    <a:pt x="9257" y="8776"/>
                  </a:cubicBezTo>
                  <a:cubicBezTo>
                    <a:pt x="9449" y="8776"/>
                    <a:pt x="9576" y="8599"/>
                    <a:pt x="9576" y="8315"/>
                  </a:cubicBezTo>
                  <a:lnTo>
                    <a:pt x="9576" y="6002"/>
                  </a:lnTo>
                  <a:cubicBezTo>
                    <a:pt x="9576" y="5585"/>
                    <a:pt x="9367" y="5205"/>
                    <a:pt x="9045" y="4978"/>
                  </a:cubicBezTo>
                  <a:lnTo>
                    <a:pt x="531" y="67"/>
                  </a:lnTo>
                  <a:cubicBezTo>
                    <a:pt x="457" y="22"/>
                    <a:pt x="385" y="1"/>
                    <a:pt x="320" y="1"/>
                  </a:cubicBezTo>
                  <a:close/>
                </a:path>
              </a:pathLst>
            </a:custGeom>
            <a:solidFill>
              <a:srgbClr val="E3641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2" name="Google Shape;111;p16">
              <a:extLst>
                <a:ext uri="{FF2B5EF4-FFF2-40B4-BE49-F238E27FC236}">
                  <a16:creationId xmlns:a16="http://schemas.microsoft.com/office/drawing/2014/main" id="{8A24E683-F768-6050-87A8-27DE114E881D}"/>
                </a:ext>
              </a:extLst>
            </p:cNvPr>
            <p:cNvSpPr/>
            <p:nvPr/>
          </p:nvSpPr>
          <p:spPr>
            <a:xfrm>
              <a:off x="2006113" y="2137406"/>
              <a:ext cx="552929" cy="347892"/>
            </a:xfrm>
            <a:custGeom>
              <a:avLst/>
              <a:gdLst/>
              <a:ahLst/>
              <a:cxnLst/>
              <a:rect l="l" t="t" r="r" b="b"/>
              <a:pathLst>
                <a:path w="6998" h="4403" extrusionOk="0">
                  <a:moveTo>
                    <a:pt x="124" y="1"/>
                  </a:moveTo>
                  <a:cubicBezTo>
                    <a:pt x="52" y="1"/>
                    <a:pt x="1" y="71"/>
                    <a:pt x="1" y="182"/>
                  </a:cubicBezTo>
                  <a:cubicBezTo>
                    <a:pt x="1" y="353"/>
                    <a:pt x="77" y="486"/>
                    <a:pt x="209" y="580"/>
                  </a:cubicBezTo>
                  <a:lnTo>
                    <a:pt x="6789" y="4373"/>
                  </a:lnTo>
                  <a:cubicBezTo>
                    <a:pt x="6820" y="4393"/>
                    <a:pt x="6849" y="4402"/>
                    <a:pt x="6875" y="4402"/>
                  </a:cubicBezTo>
                  <a:cubicBezTo>
                    <a:pt x="6947" y="4402"/>
                    <a:pt x="6998" y="4332"/>
                    <a:pt x="6998" y="4221"/>
                  </a:cubicBezTo>
                  <a:cubicBezTo>
                    <a:pt x="6998" y="4069"/>
                    <a:pt x="6922" y="3918"/>
                    <a:pt x="6789" y="3823"/>
                  </a:cubicBezTo>
                  <a:lnTo>
                    <a:pt x="209" y="30"/>
                  </a:lnTo>
                  <a:cubicBezTo>
                    <a:pt x="179" y="10"/>
                    <a:pt x="150" y="1"/>
                    <a:pt x="124" y="1"/>
                  </a:cubicBezTo>
                  <a:close/>
                </a:path>
              </a:pathLst>
            </a:custGeom>
            <a:solidFill>
              <a:srgbClr val="7DA2C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3" name="Google Shape;112;p16">
              <a:extLst>
                <a:ext uri="{FF2B5EF4-FFF2-40B4-BE49-F238E27FC236}">
                  <a16:creationId xmlns:a16="http://schemas.microsoft.com/office/drawing/2014/main" id="{C89E78F8-2A32-C331-34F6-6C8CB2D8258E}"/>
                </a:ext>
              </a:extLst>
            </p:cNvPr>
            <p:cNvSpPr/>
            <p:nvPr/>
          </p:nvSpPr>
          <p:spPr>
            <a:xfrm>
              <a:off x="2114044" y="2351688"/>
              <a:ext cx="338648" cy="224316"/>
            </a:xfrm>
            <a:custGeom>
              <a:avLst/>
              <a:gdLst/>
              <a:ahLst/>
              <a:cxnLst/>
              <a:rect l="l" t="t" r="r" b="b"/>
              <a:pathLst>
                <a:path w="4286" h="2839" extrusionOk="0">
                  <a:moveTo>
                    <a:pt x="123" y="0"/>
                  </a:moveTo>
                  <a:cubicBezTo>
                    <a:pt x="51" y="0"/>
                    <a:pt x="0" y="71"/>
                    <a:pt x="0" y="182"/>
                  </a:cubicBezTo>
                  <a:cubicBezTo>
                    <a:pt x="0" y="333"/>
                    <a:pt x="76" y="485"/>
                    <a:pt x="209" y="580"/>
                  </a:cubicBezTo>
                  <a:lnTo>
                    <a:pt x="4077" y="2817"/>
                  </a:lnTo>
                  <a:cubicBezTo>
                    <a:pt x="4106" y="2832"/>
                    <a:pt x="4134" y="2839"/>
                    <a:pt x="4159" y="2839"/>
                  </a:cubicBezTo>
                  <a:cubicBezTo>
                    <a:pt x="4233" y="2839"/>
                    <a:pt x="4285" y="2778"/>
                    <a:pt x="4285" y="2666"/>
                  </a:cubicBezTo>
                  <a:cubicBezTo>
                    <a:pt x="4266" y="2495"/>
                    <a:pt x="4191" y="2343"/>
                    <a:pt x="4077" y="2267"/>
                  </a:cubicBezTo>
                  <a:lnTo>
                    <a:pt x="209" y="30"/>
                  </a:lnTo>
                  <a:cubicBezTo>
                    <a:pt x="178" y="10"/>
                    <a:pt x="149" y="0"/>
                    <a:pt x="123" y="0"/>
                  </a:cubicBezTo>
                  <a:close/>
                </a:path>
              </a:pathLst>
            </a:custGeom>
            <a:solidFill>
              <a:srgbClr val="7DA2C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4" name="Google Shape;113;p16">
              <a:extLst>
                <a:ext uri="{FF2B5EF4-FFF2-40B4-BE49-F238E27FC236}">
                  <a16:creationId xmlns:a16="http://schemas.microsoft.com/office/drawing/2014/main" id="{32C32788-ED59-96AB-4BCC-F73DC662260F}"/>
                </a:ext>
              </a:extLst>
            </p:cNvPr>
            <p:cNvSpPr/>
            <p:nvPr/>
          </p:nvSpPr>
          <p:spPr>
            <a:xfrm>
              <a:off x="1689985" y="1070976"/>
              <a:ext cx="373176" cy="222420"/>
            </a:xfrm>
            <a:custGeom>
              <a:avLst/>
              <a:gdLst/>
              <a:ahLst/>
              <a:cxnLst/>
              <a:rect l="l" t="t" r="r" b="b"/>
              <a:pathLst>
                <a:path w="4723" h="2815" extrusionOk="0">
                  <a:moveTo>
                    <a:pt x="3696" y="0"/>
                  </a:moveTo>
                  <a:cubicBezTo>
                    <a:pt x="3001" y="0"/>
                    <a:pt x="2311" y="165"/>
                    <a:pt x="1689" y="482"/>
                  </a:cubicBezTo>
                  <a:cubicBezTo>
                    <a:pt x="1" y="1278"/>
                    <a:pt x="285" y="2814"/>
                    <a:pt x="285" y="2814"/>
                  </a:cubicBezTo>
                  <a:lnTo>
                    <a:pt x="1025" y="2397"/>
                  </a:lnTo>
                  <a:cubicBezTo>
                    <a:pt x="1025" y="2397"/>
                    <a:pt x="1518" y="653"/>
                    <a:pt x="4021" y="539"/>
                  </a:cubicBezTo>
                  <a:lnTo>
                    <a:pt x="4722" y="122"/>
                  </a:lnTo>
                  <a:cubicBezTo>
                    <a:pt x="4384" y="40"/>
                    <a:pt x="4039" y="0"/>
                    <a:pt x="3696" y="0"/>
                  </a:cubicBezTo>
                  <a:close/>
                </a:path>
              </a:pathLst>
            </a:custGeom>
            <a:solidFill>
              <a:srgbClr val="E3641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5" name="Google Shape;114;p16">
              <a:extLst>
                <a:ext uri="{FF2B5EF4-FFF2-40B4-BE49-F238E27FC236}">
                  <a16:creationId xmlns:a16="http://schemas.microsoft.com/office/drawing/2014/main" id="{BCBB7B4C-F371-1AC1-B7A3-92527E48551C}"/>
                </a:ext>
              </a:extLst>
            </p:cNvPr>
            <p:cNvSpPr/>
            <p:nvPr/>
          </p:nvSpPr>
          <p:spPr>
            <a:xfrm>
              <a:off x="1258578" y="1592695"/>
              <a:ext cx="235299" cy="2151747"/>
            </a:xfrm>
            <a:custGeom>
              <a:avLst/>
              <a:gdLst/>
              <a:ahLst/>
              <a:cxnLst/>
              <a:rect l="l" t="t" r="r" b="b"/>
              <a:pathLst>
                <a:path w="2978" h="27233" extrusionOk="0">
                  <a:moveTo>
                    <a:pt x="2781" y="0"/>
                  </a:moveTo>
                  <a:cubicBezTo>
                    <a:pt x="181" y="0"/>
                    <a:pt x="0" y="1843"/>
                    <a:pt x="0" y="1843"/>
                  </a:cubicBezTo>
                  <a:lnTo>
                    <a:pt x="152" y="27232"/>
                  </a:lnTo>
                  <a:lnTo>
                    <a:pt x="2977" y="24729"/>
                  </a:lnTo>
                  <a:lnTo>
                    <a:pt x="2977" y="4"/>
                  </a:lnTo>
                  <a:cubicBezTo>
                    <a:pt x="2910" y="1"/>
                    <a:pt x="2845" y="0"/>
                    <a:pt x="2781" y="0"/>
                  </a:cubicBezTo>
                  <a:close/>
                </a:path>
              </a:pathLst>
            </a:custGeom>
            <a:solidFill>
              <a:srgbClr val="9A03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6" name="Google Shape;115;p16">
              <a:extLst>
                <a:ext uri="{FF2B5EF4-FFF2-40B4-BE49-F238E27FC236}">
                  <a16:creationId xmlns:a16="http://schemas.microsoft.com/office/drawing/2014/main" id="{14AB1E9A-B64E-3C68-0272-A7E2778FA27B}"/>
                </a:ext>
              </a:extLst>
            </p:cNvPr>
            <p:cNvSpPr/>
            <p:nvPr/>
          </p:nvSpPr>
          <p:spPr>
            <a:xfrm>
              <a:off x="1493798" y="1559984"/>
              <a:ext cx="1197118" cy="2737862"/>
            </a:xfrm>
            <a:custGeom>
              <a:avLst/>
              <a:gdLst/>
              <a:ahLst/>
              <a:cxnLst/>
              <a:rect l="l" t="t" r="r" b="b"/>
              <a:pathLst>
                <a:path w="15151" h="34651" extrusionOk="0">
                  <a:moveTo>
                    <a:pt x="721" y="0"/>
                  </a:moveTo>
                  <a:lnTo>
                    <a:pt x="0" y="418"/>
                  </a:lnTo>
                  <a:lnTo>
                    <a:pt x="0" y="26736"/>
                  </a:lnTo>
                  <a:lnTo>
                    <a:pt x="13557" y="34548"/>
                  </a:lnTo>
                  <a:cubicBezTo>
                    <a:pt x="13649" y="34616"/>
                    <a:pt x="13767" y="34650"/>
                    <a:pt x="13884" y="34650"/>
                  </a:cubicBezTo>
                  <a:cubicBezTo>
                    <a:pt x="13962" y="34650"/>
                    <a:pt x="14039" y="34635"/>
                    <a:pt x="14107" y="34605"/>
                  </a:cubicBezTo>
                  <a:lnTo>
                    <a:pt x="14809" y="34188"/>
                  </a:lnTo>
                  <a:cubicBezTo>
                    <a:pt x="15018" y="34112"/>
                    <a:pt x="15150" y="33846"/>
                    <a:pt x="15150" y="33486"/>
                  </a:cubicBezTo>
                  <a:lnTo>
                    <a:pt x="15150" y="9462"/>
                  </a:lnTo>
                  <a:cubicBezTo>
                    <a:pt x="15150" y="8836"/>
                    <a:pt x="14752" y="8097"/>
                    <a:pt x="14278" y="7831"/>
                  </a:cubicBezTo>
                  <a:lnTo>
                    <a:pt x="721" y="0"/>
                  </a:lnTo>
                  <a:close/>
                </a:path>
              </a:pathLst>
            </a:custGeom>
            <a:solidFill>
              <a:srgbClr val="A1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7" name="Google Shape;116;p16">
              <a:extLst>
                <a:ext uri="{FF2B5EF4-FFF2-40B4-BE49-F238E27FC236}">
                  <a16:creationId xmlns:a16="http://schemas.microsoft.com/office/drawing/2014/main" id="{9E669AEC-B7B3-D153-A4EF-A9B955F5F323}"/>
                </a:ext>
              </a:extLst>
            </p:cNvPr>
            <p:cNvSpPr/>
            <p:nvPr/>
          </p:nvSpPr>
          <p:spPr>
            <a:xfrm>
              <a:off x="1493798" y="1592932"/>
              <a:ext cx="1138649" cy="2705309"/>
            </a:xfrm>
            <a:custGeom>
              <a:avLst/>
              <a:gdLst/>
              <a:ahLst/>
              <a:cxnLst/>
              <a:rect l="l" t="t" r="r" b="b"/>
              <a:pathLst>
                <a:path w="14411" h="34239" extrusionOk="0">
                  <a:moveTo>
                    <a:pt x="0" y="1"/>
                  </a:moveTo>
                  <a:lnTo>
                    <a:pt x="0" y="26319"/>
                  </a:lnTo>
                  <a:lnTo>
                    <a:pt x="13557" y="34131"/>
                  </a:lnTo>
                  <a:cubicBezTo>
                    <a:pt x="13679" y="34204"/>
                    <a:pt x="13795" y="34238"/>
                    <a:pt x="13899" y="34238"/>
                  </a:cubicBezTo>
                  <a:cubicBezTo>
                    <a:pt x="14201" y="34238"/>
                    <a:pt x="14411" y="33951"/>
                    <a:pt x="14411" y="33486"/>
                  </a:cubicBezTo>
                  <a:lnTo>
                    <a:pt x="14411" y="9481"/>
                  </a:lnTo>
                  <a:cubicBezTo>
                    <a:pt x="14411" y="8837"/>
                    <a:pt x="14032" y="8097"/>
                    <a:pt x="13557" y="7832"/>
                  </a:cubicBezTo>
                  <a:lnTo>
                    <a:pt x="0" y="1"/>
                  </a:lnTo>
                  <a:close/>
                </a:path>
              </a:pathLst>
            </a:custGeom>
            <a:solidFill>
              <a:srgbClr val="9A03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8" name="Google Shape;117;p16">
              <a:extLst>
                <a:ext uri="{FF2B5EF4-FFF2-40B4-BE49-F238E27FC236}">
                  <a16:creationId xmlns:a16="http://schemas.microsoft.com/office/drawing/2014/main" id="{759DA1A0-15A7-4FD5-C125-6C842FF4EC40}"/>
                </a:ext>
              </a:extLst>
            </p:cNvPr>
            <p:cNvSpPr/>
            <p:nvPr/>
          </p:nvSpPr>
          <p:spPr>
            <a:xfrm>
              <a:off x="1270509" y="1670759"/>
              <a:ext cx="1278027" cy="2692430"/>
            </a:xfrm>
            <a:custGeom>
              <a:avLst/>
              <a:gdLst/>
              <a:ahLst/>
              <a:cxnLst/>
              <a:rect l="l" t="t" r="r" b="b"/>
              <a:pathLst>
                <a:path w="16175" h="34076" extrusionOk="0">
                  <a:moveTo>
                    <a:pt x="2729" y="0"/>
                  </a:moveTo>
                  <a:cubicBezTo>
                    <a:pt x="952" y="0"/>
                    <a:pt x="1" y="1518"/>
                    <a:pt x="1" y="1518"/>
                  </a:cubicBezTo>
                  <a:lnTo>
                    <a:pt x="1" y="26244"/>
                  </a:lnTo>
                  <a:lnTo>
                    <a:pt x="13331" y="34075"/>
                  </a:lnTo>
                  <a:cubicBezTo>
                    <a:pt x="13845" y="32718"/>
                    <a:pt x="14808" y="32458"/>
                    <a:pt x="15469" y="32458"/>
                  </a:cubicBezTo>
                  <a:cubicBezTo>
                    <a:pt x="15880" y="32458"/>
                    <a:pt x="16175" y="32558"/>
                    <a:pt x="16175" y="32558"/>
                  </a:cubicBezTo>
                  <a:lnTo>
                    <a:pt x="16175" y="7833"/>
                  </a:lnTo>
                  <a:lnTo>
                    <a:pt x="2826" y="2"/>
                  </a:lnTo>
                  <a:cubicBezTo>
                    <a:pt x="2793" y="1"/>
                    <a:pt x="2761" y="0"/>
                    <a:pt x="2729" y="0"/>
                  </a:cubicBezTo>
                  <a:close/>
                </a:path>
              </a:pathLst>
            </a:custGeom>
            <a:solidFill>
              <a:srgbClr val="E6E6E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9" name="Google Shape;118;p16">
              <a:extLst>
                <a:ext uri="{FF2B5EF4-FFF2-40B4-BE49-F238E27FC236}">
                  <a16:creationId xmlns:a16="http://schemas.microsoft.com/office/drawing/2014/main" id="{933C9E0B-2CB2-3F50-8EAB-C17703E4E9DB}"/>
                </a:ext>
              </a:extLst>
            </p:cNvPr>
            <p:cNvSpPr/>
            <p:nvPr/>
          </p:nvSpPr>
          <p:spPr>
            <a:xfrm>
              <a:off x="1270509" y="1670759"/>
              <a:ext cx="1279528" cy="737266"/>
            </a:xfrm>
            <a:custGeom>
              <a:avLst/>
              <a:gdLst/>
              <a:ahLst/>
              <a:cxnLst/>
              <a:rect l="l" t="t" r="r" b="b"/>
              <a:pathLst>
                <a:path w="16194" h="9331" extrusionOk="0">
                  <a:moveTo>
                    <a:pt x="2729" y="0"/>
                  </a:moveTo>
                  <a:cubicBezTo>
                    <a:pt x="952" y="0"/>
                    <a:pt x="1" y="1518"/>
                    <a:pt x="1" y="1518"/>
                  </a:cubicBezTo>
                  <a:lnTo>
                    <a:pt x="13331" y="9331"/>
                  </a:lnTo>
                  <a:cubicBezTo>
                    <a:pt x="13855" y="7990"/>
                    <a:pt x="14818" y="7731"/>
                    <a:pt x="15481" y="7731"/>
                  </a:cubicBezTo>
                  <a:cubicBezTo>
                    <a:pt x="15896" y="7731"/>
                    <a:pt x="16194" y="7833"/>
                    <a:pt x="16194" y="7833"/>
                  </a:cubicBezTo>
                  <a:lnTo>
                    <a:pt x="2826" y="2"/>
                  </a:lnTo>
                  <a:cubicBezTo>
                    <a:pt x="2793" y="1"/>
                    <a:pt x="2761" y="0"/>
                    <a:pt x="272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1" name="Google Shape;119;p16">
              <a:extLst>
                <a:ext uri="{FF2B5EF4-FFF2-40B4-BE49-F238E27FC236}">
                  <a16:creationId xmlns:a16="http://schemas.microsoft.com/office/drawing/2014/main" id="{F6977A8B-F5D2-6361-D962-44CFF6D45E72}"/>
                </a:ext>
              </a:extLst>
            </p:cNvPr>
            <p:cNvSpPr/>
            <p:nvPr/>
          </p:nvSpPr>
          <p:spPr>
            <a:xfrm>
              <a:off x="1200109" y="1738236"/>
              <a:ext cx="1197118" cy="2739047"/>
            </a:xfrm>
            <a:custGeom>
              <a:avLst/>
              <a:gdLst/>
              <a:ahLst/>
              <a:cxnLst/>
              <a:rect l="l" t="t" r="r" b="b"/>
              <a:pathLst>
                <a:path w="15151" h="34666" extrusionOk="0">
                  <a:moveTo>
                    <a:pt x="740" y="1"/>
                  </a:moveTo>
                  <a:lnTo>
                    <a:pt x="1" y="418"/>
                  </a:lnTo>
                  <a:lnTo>
                    <a:pt x="1" y="26755"/>
                  </a:lnTo>
                  <a:lnTo>
                    <a:pt x="13558" y="34567"/>
                  </a:lnTo>
                  <a:cubicBezTo>
                    <a:pt x="13655" y="34632"/>
                    <a:pt x="13764" y="34666"/>
                    <a:pt x="13875" y="34666"/>
                  </a:cubicBezTo>
                  <a:cubicBezTo>
                    <a:pt x="13959" y="34666"/>
                    <a:pt x="14045" y="34646"/>
                    <a:pt x="14127" y="34605"/>
                  </a:cubicBezTo>
                  <a:lnTo>
                    <a:pt x="14810" y="34207"/>
                  </a:lnTo>
                  <a:cubicBezTo>
                    <a:pt x="15018" y="34112"/>
                    <a:pt x="15151" y="33866"/>
                    <a:pt x="15151" y="33505"/>
                  </a:cubicBezTo>
                  <a:lnTo>
                    <a:pt x="15151" y="9481"/>
                  </a:lnTo>
                  <a:cubicBezTo>
                    <a:pt x="15151" y="8856"/>
                    <a:pt x="14772" y="8116"/>
                    <a:pt x="14298" y="7832"/>
                  </a:cubicBezTo>
                  <a:lnTo>
                    <a:pt x="740" y="1"/>
                  </a:lnTo>
                  <a:close/>
                </a:path>
              </a:pathLst>
            </a:custGeom>
            <a:solidFill>
              <a:srgbClr val="A1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2" name="Google Shape;120;p16">
              <a:extLst>
                <a:ext uri="{FF2B5EF4-FFF2-40B4-BE49-F238E27FC236}">
                  <a16:creationId xmlns:a16="http://schemas.microsoft.com/office/drawing/2014/main" id="{5CDAE937-335B-CFF1-6639-EE38A669EE3E}"/>
                </a:ext>
              </a:extLst>
            </p:cNvPr>
            <p:cNvSpPr/>
            <p:nvPr/>
          </p:nvSpPr>
          <p:spPr>
            <a:xfrm>
              <a:off x="1200109" y="1772685"/>
              <a:ext cx="1140229" cy="2705309"/>
            </a:xfrm>
            <a:custGeom>
              <a:avLst/>
              <a:gdLst/>
              <a:ahLst/>
              <a:cxnLst/>
              <a:rect l="l" t="t" r="r" b="b"/>
              <a:pathLst>
                <a:path w="14431" h="34239" extrusionOk="0">
                  <a:moveTo>
                    <a:pt x="1" y="1"/>
                  </a:moveTo>
                  <a:lnTo>
                    <a:pt x="1" y="26319"/>
                  </a:lnTo>
                  <a:lnTo>
                    <a:pt x="13558" y="34131"/>
                  </a:lnTo>
                  <a:cubicBezTo>
                    <a:pt x="13680" y="34204"/>
                    <a:pt x="13797" y="34239"/>
                    <a:pt x="13903" y="34239"/>
                  </a:cubicBezTo>
                  <a:cubicBezTo>
                    <a:pt x="14210" y="34239"/>
                    <a:pt x="14430" y="33952"/>
                    <a:pt x="14430" y="33487"/>
                  </a:cubicBezTo>
                  <a:lnTo>
                    <a:pt x="14430" y="9463"/>
                  </a:lnTo>
                  <a:cubicBezTo>
                    <a:pt x="14430" y="8837"/>
                    <a:pt x="14032" y="8097"/>
                    <a:pt x="13558" y="7813"/>
                  </a:cubicBezTo>
                  <a:lnTo>
                    <a:pt x="1" y="1"/>
                  </a:lnTo>
                  <a:close/>
                </a:path>
              </a:pathLst>
            </a:custGeom>
            <a:solidFill>
              <a:srgbClr val="9A03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3" name="Google Shape;121;p16">
              <a:extLst>
                <a:ext uri="{FF2B5EF4-FFF2-40B4-BE49-F238E27FC236}">
                  <a16:creationId xmlns:a16="http://schemas.microsoft.com/office/drawing/2014/main" id="{2B436708-1124-B8FD-11CD-696A3CD8C586}"/>
                </a:ext>
              </a:extLst>
            </p:cNvPr>
            <p:cNvSpPr/>
            <p:nvPr/>
          </p:nvSpPr>
          <p:spPr>
            <a:xfrm>
              <a:off x="1391872" y="2392221"/>
              <a:ext cx="756703" cy="693493"/>
            </a:xfrm>
            <a:custGeom>
              <a:avLst/>
              <a:gdLst/>
              <a:ahLst/>
              <a:cxnLst/>
              <a:rect l="l" t="t" r="r" b="b"/>
              <a:pathLst>
                <a:path w="9577" h="8777" extrusionOk="0">
                  <a:moveTo>
                    <a:pt x="312" y="1"/>
                  </a:moveTo>
                  <a:cubicBezTo>
                    <a:pt x="125" y="1"/>
                    <a:pt x="1" y="171"/>
                    <a:pt x="1" y="465"/>
                  </a:cubicBezTo>
                  <a:lnTo>
                    <a:pt x="1" y="2778"/>
                  </a:lnTo>
                  <a:cubicBezTo>
                    <a:pt x="1" y="3176"/>
                    <a:pt x="190" y="3556"/>
                    <a:pt x="532" y="3802"/>
                  </a:cubicBezTo>
                  <a:lnTo>
                    <a:pt x="9045" y="8713"/>
                  </a:lnTo>
                  <a:cubicBezTo>
                    <a:pt x="9117" y="8756"/>
                    <a:pt x="9186" y="8776"/>
                    <a:pt x="9250" y="8776"/>
                  </a:cubicBezTo>
                  <a:cubicBezTo>
                    <a:pt x="9438" y="8776"/>
                    <a:pt x="9576" y="8599"/>
                    <a:pt x="9576" y="8315"/>
                  </a:cubicBezTo>
                  <a:lnTo>
                    <a:pt x="9576" y="5983"/>
                  </a:lnTo>
                  <a:cubicBezTo>
                    <a:pt x="9557" y="5585"/>
                    <a:pt x="9368" y="5205"/>
                    <a:pt x="9045" y="4978"/>
                  </a:cubicBezTo>
                  <a:lnTo>
                    <a:pt x="532" y="67"/>
                  </a:lnTo>
                  <a:cubicBezTo>
                    <a:pt x="452" y="22"/>
                    <a:pt x="378" y="1"/>
                    <a:pt x="312" y="1"/>
                  </a:cubicBezTo>
                  <a:close/>
                </a:path>
              </a:pathLst>
            </a:custGeom>
            <a:solidFill>
              <a:srgbClr val="F867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4" name="Google Shape;122;p16">
              <a:extLst>
                <a:ext uri="{FF2B5EF4-FFF2-40B4-BE49-F238E27FC236}">
                  <a16:creationId xmlns:a16="http://schemas.microsoft.com/office/drawing/2014/main" id="{55E72E95-5EF8-6990-259D-B337CAFAEB20}"/>
                </a:ext>
              </a:extLst>
            </p:cNvPr>
            <p:cNvSpPr/>
            <p:nvPr/>
          </p:nvSpPr>
          <p:spPr>
            <a:xfrm>
              <a:off x="1493798" y="2877516"/>
              <a:ext cx="552850" cy="347892"/>
            </a:xfrm>
            <a:custGeom>
              <a:avLst/>
              <a:gdLst/>
              <a:ahLst/>
              <a:cxnLst/>
              <a:rect l="l" t="t" r="r" b="b"/>
              <a:pathLst>
                <a:path w="6997" h="4403" extrusionOk="0">
                  <a:moveTo>
                    <a:pt x="123" y="1"/>
                  </a:moveTo>
                  <a:cubicBezTo>
                    <a:pt x="51" y="1"/>
                    <a:pt x="0" y="71"/>
                    <a:pt x="0" y="182"/>
                  </a:cubicBezTo>
                  <a:cubicBezTo>
                    <a:pt x="0" y="353"/>
                    <a:pt x="76" y="485"/>
                    <a:pt x="209" y="580"/>
                  </a:cubicBezTo>
                  <a:lnTo>
                    <a:pt x="6788" y="4372"/>
                  </a:lnTo>
                  <a:cubicBezTo>
                    <a:pt x="6819" y="4393"/>
                    <a:pt x="6848" y="4402"/>
                    <a:pt x="6874" y="4402"/>
                  </a:cubicBezTo>
                  <a:cubicBezTo>
                    <a:pt x="6946" y="4402"/>
                    <a:pt x="6997" y="4332"/>
                    <a:pt x="6997" y="4221"/>
                  </a:cubicBezTo>
                  <a:cubicBezTo>
                    <a:pt x="6997" y="4069"/>
                    <a:pt x="6921" y="3917"/>
                    <a:pt x="6788" y="3823"/>
                  </a:cubicBezTo>
                  <a:lnTo>
                    <a:pt x="209" y="30"/>
                  </a:lnTo>
                  <a:cubicBezTo>
                    <a:pt x="178" y="10"/>
                    <a:pt x="149" y="1"/>
                    <a:pt x="123" y="1"/>
                  </a:cubicBezTo>
                  <a:close/>
                </a:path>
              </a:pathLst>
            </a:custGeom>
            <a:solidFill>
              <a:srgbClr val="F867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5" name="Google Shape;123;p16">
              <a:extLst>
                <a:ext uri="{FF2B5EF4-FFF2-40B4-BE49-F238E27FC236}">
                  <a16:creationId xmlns:a16="http://schemas.microsoft.com/office/drawing/2014/main" id="{D768BE2C-2D6C-0E15-2A0D-E90B3833A254}"/>
                </a:ext>
              </a:extLst>
            </p:cNvPr>
            <p:cNvSpPr/>
            <p:nvPr/>
          </p:nvSpPr>
          <p:spPr>
            <a:xfrm>
              <a:off x="1600148" y="3091797"/>
              <a:ext cx="338648" cy="224316"/>
            </a:xfrm>
            <a:custGeom>
              <a:avLst/>
              <a:gdLst/>
              <a:ahLst/>
              <a:cxnLst/>
              <a:rect l="l" t="t" r="r" b="b"/>
              <a:pathLst>
                <a:path w="4286" h="2839" extrusionOk="0">
                  <a:moveTo>
                    <a:pt x="123" y="0"/>
                  </a:moveTo>
                  <a:cubicBezTo>
                    <a:pt x="51" y="0"/>
                    <a:pt x="0" y="70"/>
                    <a:pt x="0" y="182"/>
                  </a:cubicBezTo>
                  <a:cubicBezTo>
                    <a:pt x="0" y="333"/>
                    <a:pt x="76" y="485"/>
                    <a:pt x="209" y="580"/>
                  </a:cubicBezTo>
                  <a:lnTo>
                    <a:pt x="4077" y="2817"/>
                  </a:lnTo>
                  <a:cubicBezTo>
                    <a:pt x="4111" y="2832"/>
                    <a:pt x="4141" y="2839"/>
                    <a:pt x="4167" y="2839"/>
                  </a:cubicBezTo>
                  <a:cubicBezTo>
                    <a:pt x="4244" y="2839"/>
                    <a:pt x="4286" y="2778"/>
                    <a:pt x="4286" y="2665"/>
                  </a:cubicBezTo>
                  <a:cubicBezTo>
                    <a:pt x="4286" y="2495"/>
                    <a:pt x="4210" y="2343"/>
                    <a:pt x="4077" y="2267"/>
                  </a:cubicBezTo>
                  <a:lnTo>
                    <a:pt x="209" y="30"/>
                  </a:lnTo>
                  <a:cubicBezTo>
                    <a:pt x="178" y="9"/>
                    <a:pt x="149" y="0"/>
                    <a:pt x="123" y="0"/>
                  </a:cubicBezTo>
                  <a:close/>
                </a:path>
              </a:pathLst>
            </a:custGeom>
            <a:solidFill>
              <a:srgbClr val="F8679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6" name="Google Shape;124;p16">
              <a:extLst>
                <a:ext uri="{FF2B5EF4-FFF2-40B4-BE49-F238E27FC236}">
                  <a16:creationId xmlns:a16="http://schemas.microsoft.com/office/drawing/2014/main" id="{0AD51553-B5D7-459F-44FF-746F66D2B131}"/>
                </a:ext>
              </a:extLst>
            </p:cNvPr>
            <p:cNvSpPr/>
            <p:nvPr/>
          </p:nvSpPr>
          <p:spPr>
            <a:xfrm>
              <a:off x="1177669" y="1550028"/>
              <a:ext cx="373097" cy="221235"/>
            </a:xfrm>
            <a:custGeom>
              <a:avLst/>
              <a:gdLst/>
              <a:ahLst/>
              <a:cxnLst/>
              <a:rect l="l" t="t" r="r" b="b"/>
              <a:pathLst>
                <a:path w="4722" h="2800" extrusionOk="0">
                  <a:moveTo>
                    <a:pt x="3668" y="1"/>
                  </a:moveTo>
                  <a:cubicBezTo>
                    <a:pt x="2982" y="1"/>
                    <a:pt x="2302" y="161"/>
                    <a:pt x="1688" y="487"/>
                  </a:cubicBezTo>
                  <a:cubicBezTo>
                    <a:pt x="0" y="1283"/>
                    <a:pt x="285" y="2800"/>
                    <a:pt x="285" y="2800"/>
                  </a:cubicBezTo>
                  <a:lnTo>
                    <a:pt x="1024" y="2383"/>
                  </a:lnTo>
                  <a:cubicBezTo>
                    <a:pt x="1024" y="2383"/>
                    <a:pt x="1517" y="638"/>
                    <a:pt x="4001" y="544"/>
                  </a:cubicBezTo>
                  <a:lnTo>
                    <a:pt x="4722" y="126"/>
                  </a:lnTo>
                  <a:cubicBezTo>
                    <a:pt x="4374" y="43"/>
                    <a:pt x="4021" y="1"/>
                    <a:pt x="3668" y="1"/>
                  </a:cubicBezTo>
                  <a:close/>
                </a:path>
              </a:pathLst>
            </a:custGeom>
            <a:solidFill>
              <a:srgbClr val="A126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7" name="Google Shape;125;p16">
              <a:extLst>
                <a:ext uri="{FF2B5EF4-FFF2-40B4-BE49-F238E27FC236}">
                  <a16:creationId xmlns:a16="http://schemas.microsoft.com/office/drawing/2014/main" id="{BA1EA251-A8BA-9FCF-CC39-BDA0C06EF0A8}"/>
                </a:ext>
              </a:extLst>
            </p:cNvPr>
            <p:cNvSpPr/>
            <p:nvPr/>
          </p:nvSpPr>
          <p:spPr>
            <a:xfrm>
              <a:off x="972395" y="2212389"/>
              <a:ext cx="235299" cy="1953031"/>
            </a:xfrm>
            <a:custGeom>
              <a:avLst/>
              <a:gdLst/>
              <a:ahLst/>
              <a:cxnLst/>
              <a:rect l="l" t="t" r="r" b="b"/>
              <a:pathLst>
                <a:path w="2978" h="24718" extrusionOk="0">
                  <a:moveTo>
                    <a:pt x="2644" y="0"/>
                  </a:moveTo>
                  <a:cubicBezTo>
                    <a:pt x="105" y="0"/>
                    <a:pt x="0" y="1869"/>
                    <a:pt x="0" y="1869"/>
                  </a:cubicBezTo>
                  <a:lnTo>
                    <a:pt x="152" y="24717"/>
                  </a:lnTo>
                  <a:lnTo>
                    <a:pt x="2977" y="22954"/>
                  </a:lnTo>
                  <a:lnTo>
                    <a:pt x="2977" y="11"/>
                  </a:lnTo>
                  <a:cubicBezTo>
                    <a:pt x="2862" y="4"/>
                    <a:pt x="2751" y="0"/>
                    <a:pt x="2644" y="0"/>
                  </a:cubicBezTo>
                  <a:close/>
                </a:path>
              </a:pathLst>
            </a:custGeom>
            <a:solidFill>
              <a:srgbClr val="7D19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8" name="Google Shape;126;p16">
              <a:extLst>
                <a:ext uri="{FF2B5EF4-FFF2-40B4-BE49-F238E27FC236}">
                  <a16:creationId xmlns:a16="http://schemas.microsoft.com/office/drawing/2014/main" id="{4EC00A56-836C-4507-1430-3D6BA9F9F2D1}"/>
                </a:ext>
              </a:extLst>
            </p:cNvPr>
            <p:cNvSpPr/>
            <p:nvPr/>
          </p:nvSpPr>
          <p:spPr>
            <a:xfrm>
              <a:off x="1207615" y="2180231"/>
              <a:ext cx="988841" cy="2371402"/>
            </a:xfrm>
            <a:custGeom>
              <a:avLst/>
              <a:gdLst/>
              <a:ahLst/>
              <a:cxnLst/>
              <a:rect l="l" t="t" r="r" b="b"/>
              <a:pathLst>
                <a:path w="12515" h="30013" extrusionOk="0">
                  <a:moveTo>
                    <a:pt x="740" y="0"/>
                  </a:moveTo>
                  <a:lnTo>
                    <a:pt x="0" y="437"/>
                  </a:lnTo>
                  <a:lnTo>
                    <a:pt x="0" y="23418"/>
                  </a:lnTo>
                  <a:lnTo>
                    <a:pt x="10922" y="29921"/>
                  </a:lnTo>
                  <a:cubicBezTo>
                    <a:pt x="11016" y="29984"/>
                    <a:pt x="11122" y="30012"/>
                    <a:pt x="11226" y="30012"/>
                  </a:cubicBezTo>
                  <a:cubicBezTo>
                    <a:pt x="11311" y="30012"/>
                    <a:pt x="11395" y="29993"/>
                    <a:pt x="11472" y="29959"/>
                  </a:cubicBezTo>
                  <a:lnTo>
                    <a:pt x="12174" y="29561"/>
                  </a:lnTo>
                  <a:cubicBezTo>
                    <a:pt x="12382" y="29466"/>
                    <a:pt x="12515" y="29220"/>
                    <a:pt x="12515" y="28841"/>
                  </a:cubicBezTo>
                  <a:lnTo>
                    <a:pt x="12515" y="8154"/>
                  </a:lnTo>
                  <a:cubicBezTo>
                    <a:pt x="12515" y="7509"/>
                    <a:pt x="12136" y="6770"/>
                    <a:pt x="11643" y="6504"/>
                  </a:cubicBezTo>
                  <a:lnTo>
                    <a:pt x="740" y="0"/>
                  </a:lnTo>
                  <a:close/>
                </a:path>
              </a:pathLst>
            </a:cu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3" name="Google Shape;127;p16">
              <a:extLst>
                <a:ext uri="{FF2B5EF4-FFF2-40B4-BE49-F238E27FC236}">
                  <a16:creationId xmlns:a16="http://schemas.microsoft.com/office/drawing/2014/main" id="{19617795-F1AE-8716-6649-D8F88251DEAC}"/>
                </a:ext>
              </a:extLst>
            </p:cNvPr>
            <p:cNvSpPr/>
            <p:nvPr/>
          </p:nvSpPr>
          <p:spPr>
            <a:xfrm>
              <a:off x="1207615" y="2214680"/>
              <a:ext cx="930451" cy="2337585"/>
            </a:xfrm>
            <a:custGeom>
              <a:avLst/>
              <a:gdLst/>
              <a:ahLst/>
              <a:cxnLst/>
              <a:rect l="l" t="t" r="r" b="b"/>
              <a:pathLst>
                <a:path w="11776" h="29585" extrusionOk="0">
                  <a:moveTo>
                    <a:pt x="0" y="1"/>
                  </a:moveTo>
                  <a:lnTo>
                    <a:pt x="0" y="22982"/>
                  </a:lnTo>
                  <a:lnTo>
                    <a:pt x="10922" y="29485"/>
                  </a:lnTo>
                  <a:cubicBezTo>
                    <a:pt x="11042" y="29552"/>
                    <a:pt x="11155" y="29584"/>
                    <a:pt x="11258" y="29584"/>
                  </a:cubicBezTo>
                  <a:cubicBezTo>
                    <a:pt x="11563" y="29584"/>
                    <a:pt x="11775" y="29304"/>
                    <a:pt x="11775" y="28822"/>
                  </a:cubicBezTo>
                  <a:lnTo>
                    <a:pt x="11775" y="8135"/>
                  </a:lnTo>
                  <a:cubicBezTo>
                    <a:pt x="11775" y="7490"/>
                    <a:pt x="11396" y="6751"/>
                    <a:pt x="10922" y="6485"/>
                  </a:cubicBezTo>
                  <a:lnTo>
                    <a:pt x="0" y="1"/>
                  </a:lnTo>
                  <a:close/>
                </a:path>
              </a:pathLst>
            </a:custGeom>
            <a:solidFill>
              <a:srgbClr val="7D19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4" name="Google Shape;128;p16">
              <a:extLst>
                <a:ext uri="{FF2B5EF4-FFF2-40B4-BE49-F238E27FC236}">
                  <a16:creationId xmlns:a16="http://schemas.microsoft.com/office/drawing/2014/main" id="{D5765E57-118C-B8B8-2539-511121C5E963}"/>
                </a:ext>
              </a:extLst>
            </p:cNvPr>
            <p:cNvSpPr/>
            <p:nvPr/>
          </p:nvSpPr>
          <p:spPr>
            <a:xfrm>
              <a:off x="984405" y="2292350"/>
              <a:ext cx="1071251" cy="2323995"/>
            </a:xfrm>
            <a:custGeom>
              <a:avLst/>
              <a:gdLst/>
              <a:ahLst/>
              <a:cxnLst/>
              <a:rect l="l" t="t" r="r" b="b"/>
              <a:pathLst>
                <a:path w="13558" h="29413" extrusionOk="0">
                  <a:moveTo>
                    <a:pt x="2698" y="1"/>
                  </a:moveTo>
                  <a:cubicBezTo>
                    <a:pt x="958" y="1"/>
                    <a:pt x="0" y="1501"/>
                    <a:pt x="0" y="1501"/>
                  </a:cubicBezTo>
                  <a:lnTo>
                    <a:pt x="0" y="22928"/>
                  </a:lnTo>
                  <a:lnTo>
                    <a:pt x="10694" y="29413"/>
                  </a:lnTo>
                  <a:cubicBezTo>
                    <a:pt x="11213" y="28057"/>
                    <a:pt x="12193" y="27801"/>
                    <a:pt x="12861" y="27801"/>
                  </a:cubicBezTo>
                  <a:cubicBezTo>
                    <a:pt x="13267" y="27801"/>
                    <a:pt x="13558" y="27896"/>
                    <a:pt x="13558" y="27896"/>
                  </a:cubicBezTo>
                  <a:lnTo>
                    <a:pt x="13558" y="6488"/>
                  </a:lnTo>
                  <a:lnTo>
                    <a:pt x="2825" y="3"/>
                  </a:lnTo>
                  <a:cubicBezTo>
                    <a:pt x="2783" y="2"/>
                    <a:pt x="2740" y="1"/>
                    <a:pt x="2698" y="1"/>
                  </a:cubicBezTo>
                  <a:close/>
                </a:path>
              </a:pathLst>
            </a:custGeom>
            <a:solidFill>
              <a:srgbClr val="E6E6E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5" name="Google Shape;129;p16">
              <a:extLst>
                <a:ext uri="{FF2B5EF4-FFF2-40B4-BE49-F238E27FC236}">
                  <a16:creationId xmlns:a16="http://schemas.microsoft.com/office/drawing/2014/main" id="{538009F5-195B-DFFC-A08A-9710E99C4ED7}"/>
                </a:ext>
              </a:extLst>
            </p:cNvPr>
            <p:cNvSpPr/>
            <p:nvPr/>
          </p:nvSpPr>
          <p:spPr>
            <a:xfrm>
              <a:off x="984405" y="2292350"/>
              <a:ext cx="1069750" cy="632574"/>
            </a:xfrm>
            <a:custGeom>
              <a:avLst/>
              <a:gdLst/>
              <a:ahLst/>
              <a:cxnLst/>
              <a:rect l="l" t="t" r="r" b="b"/>
              <a:pathLst>
                <a:path w="13539" h="8006" extrusionOk="0">
                  <a:moveTo>
                    <a:pt x="2698" y="1"/>
                  </a:moveTo>
                  <a:cubicBezTo>
                    <a:pt x="958" y="1"/>
                    <a:pt x="0" y="1501"/>
                    <a:pt x="0" y="1501"/>
                  </a:cubicBezTo>
                  <a:lnTo>
                    <a:pt x="10694" y="8005"/>
                  </a:lnTo>
                  <a:cubicBezTo>
                    <a:pt x="11209" y="6648"/>
                    <a:pt x="12172" y="6388"/>
                    <a:pt x="12833" y="6388"/>
                  </a:cubicBezTo>
                  <a:cubicBezTo>
                    <a:pt x="13244" y="6388"/>
                    <a:pt x="13539" y="6488"/>
                    <a:pt x="13539" y="6488"/>
                  </a:cubicBezTo>
                  <a:lnTo>
                    <a:pt x="2825" y="3"/>
                  </a:lnTo>
                  <a:cubicBezTo>
                    <a:pt x="2783" y="2"/>
                    <a:pt x="2740" y="1"/>
                    <a:pt x="269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6" name="Google Shape;130;p16">
              <a:extLst>
                <a:ext uri="{FF2B5EF4-FFF2-40B4-BE49-F238E27FC236}">
                  <a16:creationId xmlns:a16="http://schemas.microsoft.com/office/drawing/2014/main" id="{FA248F8F-C69B-9778-64B2-D8717CFCF67D}"/>
                </a:ext>
              </a:extLst>
            </p:cNvPr>
            <p:cNvSpPr/>
            <p:nvPr/>
          </p:nvSpPr>
          <p:spPr>
            <a:xfrm>
              <a:off x="913926" y="2359984"/>
              <a:ext cx="988920" cy="2371402"/>
            </a:xfrm>
            <a:custGeom>
              <a:avLst/>
              <a:gdLst/>
              <a:ahLst/>
              <a:cxnLst/>
              <a:rect l="l" t="t" r="r" b="b"/>
              <a:pathLst>
                <a:path w="12516" h="30013" extrusionOk="0">
                  <a:moveTo>
                    <a:pt x="740" y="1"/>
                  </a:moveTo>
                  <a:lnTo>
                    <a:pt x="1" y="418"/>
                  </a:lnTo>
                  <a:lnTo>
                    <a:pt x="1" y="23418"/>
                  </a:lnTo>
                  <a:lnTo>
                    <a:pt x="10923" y="29922"/>
                  </a:lnTo>
                  <a:cubicBezTo>
                    <a:pt x="11017" y="29984"/>
                    <a:pt x="11122" y="30013"/>
                    <a:pt x="11230" y="30013"/>
                  </a:cubicBezTo>
                  <a:cubicBezTo>
                    <a:pt x="11317" y="30013"/>
                    <a:pt x="11406" y="29994"/>
                    <a:pt x="11492" y="29960"/>
                  </a:cubicBezTo>
                  <a:lnTo>
                    <a:pt x="12174" y="29561"/>
                  </a:lnTo>
                  <a:cubicBezTo>
                    <a:pt x="12383" y="29467"/>
                    <a:pt x="12516" y="29220"/>
                    <a:pt x="12516" y="28841"/>
                  </a:cubicBezTo>
                  <a:lnTo>
                    <a:pt x="12516" y="8135"/>
                  </a:lnTo>
                  <a:cubicBezTo>
                    <a:pt x="12516" y="7509"/>
                    <a:pt x="12136" y="6770"/>
                    <a:pt x="11662" y="6486"/>
                  </a:cubicBezTo>
                  <a:lnTo>
                    <a:pt x="740" y="1"/>
                  </a:lnTo>
                  <a:close/>
                </a:path>
              </a:pathLst>
            </a:cu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7" name="Google Shape;131;p16">
              <a:extLst>
                <a:ext uri="{FF2B5EF4-FFF2-40B4-BE49-F238E27FC236}">
                  <a16:creationId xmlns:a16="http://schemas.microsoft.com/office/drawing/2014/main" id="{4E76827C-1FCC-7FE0-4625-1B916C1C5DBC}"/>
                </a:ext>
              </a:extLst>
            </p:cNvPr>
            <p:cNvSpPr/>
            <p:nvPr/>
          </p:nvSpPr>
          <p:spPr>
            <a:xfrm>
              <a:off x="913926" y="2392932"/>
              <a:ext cx="931952" cy="2339086"/>
            </a:xfrm>
            <a:custGeom>
              <a:avLst/>
              <a:gdLst/>
              <a:ahLst/>
              <a:cxnLst/>
              <a:rect l="l" t="t" r="r" b="b"/>
              <a:pathLst>
                <a:path w="11795" h="29604" extrusionOk="0">
                  <a:moveTo>
                    <a:pt x="1" y="1"/>
                  </a:moveTo>
                  <a:lnTo>
                    <a:pt x="1" y="23020"/>
                  </a:lnTo>
                  <a:lnTo>
                    <a:pt x="10923" y="29505"/>
                  </a:lnTo>
                  <a:cubicBezTo>
                    <a:pt x="11042" y="29572"/>
                    <a:pt x="11157" y="29604"/>
                    <a:pt x="11262" y="29604"/>
                  </a:cubicBezTo>
                  <a:cubicBezTo>
                    <a:pt x="11572" y="29604"/>
                    <a:pt x="11795" y="29323"/>
                    <a:pt x="11795" y="28841"/>
                  </a:cubicBezTo>
                  <a:lnTo>
                    <a:pt x="11795" y="8154"/>
                  </a:lnTo>
                  <a:cubicBezTo>
                    <a:pt x="11795" y="7510"/>
                    <a:pt x="11397" y="6770"/>
                    <a:pt x="10923" y="6505"/>
                  </a:cubicBezTo>
                  <a:lnTo>
                    <a:pt x="1" y="1"/>
                  </a:lnTo>
                  <a:close/>
                </a:path>
              </a:pathLst>
            </a:custGeom>
            <a:solidFill>
              <a:srgbClr val="7D19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8" name="Google Shape;132;p16">
              <a:extLst>
                <a:ext uri="{FF2B5EF4-FFF2-40B4-BE49-F238E27FC236}">
                  <a16:creationId xmlns:a16="http://schemas.microsoft.com/office/drawing/2014/main" id="{8F67E48B-604E-1C3D-FB8D-560FCCA873E6}"/>
                </a:ext>
              </a:extLst>
            </p:cNvPr>
            <p:cNvSpPr/>
            <p:nvPr/>
          </p:nvSpPr>
          <p:spPr>
            <a:xfrm>
              <a:off x="1105689" y="2862898"/>
              <a:ext cx="548426" cy="588564"/>
            </a:xfrm>
            <a:custGeom>
              <a:avLst/>
              <a:gdLst/>
              <a:ahLst/>
              <a:cxnLst/>
              <a:rect l="l" t="t" r="r" b="b"/>
              <a:pathLst>
                <a:path w="6941" h="7449" extrusionOk="0">
                  <a:moveTo>
                    <a:pt x="328" y="1"/>
                  </a:moveTo>
                  <a:cubicBezTo>
                    <a:pt x="139" y="1"/>
                    <a:pt x="1" y="178"/>
                    <a:pt x="1" y="462"/>
                  </a:cubicBezTo>
                  <a:lnTo>
                    <a:pt x="1" y="2794"/>
                  </a:lnTo>
                  <a:cubicBezTo>
                    <a:pt x="20" y="3192"/>
                    <a:pt x="210" y="3571"/>
                    <a:pt x="532" y="3799"/>
                  </a:cubicBezTo>
                  <a:lnTo>
                    <a:pt x="6410" y="7383"/>
                  </a:lnTo>
                  <a:cubicBezTo>
                    <a:pt x="6484" y="7427"/>
                    <a:pt x="6556" y="7449"/>
                    <a:pt x="6622" y="7449"/>
                  </a:cubicBezTo>
                  <a:cubicBezTo>
                    <a:pt x="6806" y="7449"/>
                    <a:pt x="6941" y="7279"/>
                    <a:pt x="6941" y="6985"/>
                  </a:cubicBezTo>
                  <a:lnTo>
                    <a:pt x="6941" y="4671"/>
                  </a:lnTo>
                  <a:cubicBezTo>
                    <a:pt x="6941" y="4254"/>
                    <a:pt x="6732" y="3894"/>
                    <a:pt x="6410" y="3647"/>
                  </a:cubicBezTo>
                  <a:lnTo>
                    <a:pt x="532" y="64"/>
                  </a:lnTo>
                  <a:cubicBezTo>
                    <a:pt x="460" y="21"/>
                    <a:pt x="391" y="1"/>
                    <a:pt x="328" y="1"/>
                  </a:cubicBezTo>
                  <a:close/>
                </a:path>
              </a:pathLst>
            </a:cu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9" name="Google Shape;133;p16">
              <a:extLst>
                <a:ext uri="{FF2B5EF4-FFF2-40B4-BE49-F238E27FC236}">
                  <a16:creationId xmlns:a16="http://schemas.microsoft.com/office/drawing/2014/main" id="{D426AC08-1F6E-DFA6-DD27-7C6237D8C4E2}"/>
                </a:ext>
              </a:extLst>
            </p:cNvPr>
            <p:cNvSpPr/>
            <p:nvPr/>
          </p:nvSpPr>
          <p:spPr>
            <a:xfrm>
              <a:off x="1207615" y="3347956"/>
              <a:ext cx="344653" cy="243596"/>
            </a:xfrm>
            <a:custGeom>
              <a:avLst/>
              <a:gdLst/>
              <a:ahLst/>
              <a:cxnLst/>
              <a:rect l="l" t="t" r="r" b="b"/>
              <a:pathLst>
                <a:path w="4362" h="3083" extrusionOk="0">
                  <a:moveTo>
                    <a:pt x="123" y="0"/>
                  </a:moveTo>
                  <a:cubicBezTo>
                    <a:pt x="51" y="0"/>
                    <a:pt x="0" y="71"/>
                    <a:pt x="0" y="182"/>
                  </a:cubicBezTo>
                  <a:cubicBezTo>
                    <a:pt x="0" y="334"/>
                    <a:pt x="76" y="485"/>
                    <a:pt x="209" y="580"/>
                  </a:cubicBezTo>
                  <a:lnTo>
                    <a:pt x="4153" y="3064"/>
                  </a:lnTo>
                  <a:cubicBezTo>
                    <a:pt x="4179" y="3077"/>
                    <a:pt x="4203" y="3083"/>
                    <a:pt x="4226" y="3083"/>
                  </a:cubicBezTo>
                  <a:cubicBezTo>
                    <a:pt x="4305" y="3083"/>
                    <a:pt x="4362" y="3011"/>
                    <a:pt x="4362" y="2893"/>
                  </a:cubicBezTo>
                  <a:cubicBezTo>
                    <a:pt x="4362" y="2742"/>
                    <a:pt x="4286" y="2590"/>
                    <a:pt x="4153" y="2495"/>
                  </a:cubicBezTo>
                  <a:lnTo>
                    <a:pt x="209" y="30"/>
                  </a:lnTo>
                  <a:cubicBezTo>
                    <a:pt x="178" y="10"/>
                    <a:pt x="149" y="0"/>
                    <a:pt x="123" y="0"/>
                  </a:cubicBezTo>
                  <a:close/>
                </a:path>
              </a:pathLst>
            </a:cu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0" name="Google Shape;134;p16">
              <a:extLst>
                <a:ext uri="{FF2B5EF4-FFF2-40B4-BE49-F238E27FC236}">
                  <a16:creationId xmlns:a16="http://schemas.microsoft.com/office/drawing/2014/main" id="{5160BD1A-2655-FFB3-0B5A-D129C37A1596}"/>
                </a:ext>
              </a:extLst>
            </p:cNvPr>
            <p:cNvSpPr/>
            <p:nvPr/>
          </p:nvSpPr>
          <p:spPr>
            <a:xfrm>
              <a:off x="1315467" y="3563660"/>
              <a:ext cx="130055" cy="118677"/>
            </a:xfrm>
            <a:custGeom>
              <a:avLst/>
              <a:gdLst/>
              <a:ahLst/>
              <a:cxnLst/>
              <a:rect l="l" t="t" r="r" b="b"/>
              <a:pathLst>
                <a:path w="1646" h="1502" extrusionOk="0">
                  <a:moveTo>
                    <a:pt x="123" y="1"/>
                  </a:moveTo>
                  <a:cubicBezTo>
                    <a:pt x="51" y="1"/>
                    <a:pt x="1" y="71"/>
                    <a:pt x="1" y="182"/>
                  </a:cubicBezTo>
                  <a:cubicBezTo>
                    <a:pt x="1" y="334"/>
                    <a:pt x="76" y="486"/>
                    <a:pt x="209" y="581"/>
                  </a:cubicBezTo>
                  <a:lnTo>
                    <a:pt x="1423" y="1472"/>
                  </a:lnTo>
                  <a:cubicBezTo>
                    <a:pt x="1458" y="1492"/>
                    <a:pt x="1491" y="1501"/>
                    <a:pt x="1520" y="1501"/>
                  </a:cubicBezTo>
                  <a:cubicBezTo>
                    <a:pt x="1598" y="1501"/>
                    <a:pt x="1645" y="1431"/>
                    <a:pt x="1631" y="1320"/>
                  </a:cubicBezTo>
                  <a:cubicBezTo>
                    <a:pt x="1631" y="1168"/>
                    <a:pt x="1555" y="1017"/>
                    <a:pt x="1423" y="922"/>
                  </a:cubicBezTo>
                  <a:lnTo>
                    <a:pt x="209" y="31"/>
                  </a:lnTo>
                  <a:cubicBezTo>
                    <a:pt x="179" y="10"/>
                    <a:pt x="150" y="1"/>
                    <a:pt x="123" y="1"/>
                  </a:cubicBezTo>
                  <a:close/>
                </a:path>
              </a:pathLst>
            </a:cu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1" name="Google Shape;135;p16">
              <a:extLst>
                <a:ext uri="{FF2B5EF4-FFF2-40B4-BE49-F238E27FC236}">
                  <a16:creationId xmlns:a16="http://schemas.microsoft.com/office/drawing/2014/main" id="{BFE82ACF-1AA8-DB2A-CE33-46042D6EACDA}"/>
                </a:ext>
              </a:extLst>
            </p:cNvPr>
            <p:cNvSpPr/>
            <p:nvPr/>
          </p:nvSpPr>
          <p:spPr>
            <a:xfrm>
              <a:off x="891486" y="2170592"/>
              <a:ext cx="374598" cy="222420"/>
            </a:xfrm>
            <a:custGeom>
              <a:avLst/>
              <a:gdLst/>
              <a:ahLst/>
              <a:cxnLst/>
              <a:rect l="l" t="t" r="r" b="b"/>
              <a:pathLst>
                <a:path w="4741" h="2815" extrusionOk="0">
                  <a:moveTo>
                    <a:pt x="3714" y="1"/>
                  </a:moveTo>
                  <a:cubicBezTo>
                    <a:pt x="3017" y="1"/>
                    <a:pt x="2323" y="165"/>
                    <a:pt x="1688" y="483"/>
                  </a:cubicBezTo>
                  <a:cubicBezTo>
                    <a:pt x="0" y="1279"/>
                    <a:pt x="285" y="2815"/>
                    <a:pt x="285" y="2815"/>
                  </a:cubicBezTo>
                  <a:lnTo>
                    <a:pt x="1024" y="2398"/>
                  </a:lnTo>
                  <a:cubicBezTo>
                    <a:pt x="1024" y="2398"/>
                    <a:pt x="1536" y="653"/>
                    <a:pt x="4001" y="540"/>
                  </a:cubicBezTo>
                  <a:lnTo>
                    <a:pt x="4741" y="122"/>
                  </a:lnTo>
                  <a:cubicBezTo>
                    <a:pt x="4403" y="41"/>
                    <a:pt x="4058" y="1"/>
                    <a:pt x="3714" y="1"/>
                  </a:cubicBezTo>
                  <a:close/>
                </a:path>
              </a:pathLst>
            </a:cu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92" name="Google Shape;139;p16">
            <a:extLst>
              <a:ext uri="{FF2B5EF4-FFF2-40B4-BE49-F238E27FC236}">
                <a16:creationId xmlns:a16="http://schemas.microsoft.com/office/drawing/2014/main" id="{7646176A-E27F-CFBD-B14A-F7E142501204}"/>
              </a:ext>
            </a:extLst>
          </p:cNvPr>
          <p:cNvGrpSpPr/>
          <p:nvPr/>
        </p:nvGrpSpPr>
        <p:grpSpPr>
          <a:xfrm>
            <a:off x="3267053" y="1473713"/>
            <a:ext cx="4073100" cy="719700"/>
            <a:chOff x="4212225" y="1311200"/>
            <a:chExt cx="4073100" cy="719700"/>
          </a:xfrm>
        </p:grpSpPr>
        <p:sp>
          <p:nvSpPr>
            <p:cNvPr id="3693" name="Google Shape;140;p16">
              <a:extLst>
                <a:ext uri="{FF2B5EF4-FFF2-40B4-BE49-F238E27FC236}">
                  <a16:creationId xmlns:a16="http://schemas.microsoft.com/office/drawing/2014/main" id="{D4A4CE64-13CE-2DCF-E873-5DFA61C1A84D}"/>
                </a:ext>
              </a:extLst>
            </p:cNvPr>
            <p:cNvSpPr/>
            <p:nvPr/>
          </p:nvSpPr>
          <p:spPr>
            <a:xfrm>
              <a:off x="4212225" y="1311200"/>
              <a:ext cx="719700" cy="719700"/>
            </a:xfrm>
            <a:prstGeom prst="roundRect">
              <a:avLst>
                <a:gd name="adj" fmla="val 16667"/>
              </a:avLst>
            </a:prstGeom>
            <a:solidFill>
              <a:srgbClr val="5F0F4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 sz="3000">
                  <a:solidFill>
                    <a:srgbClr val="FFFFFF"/>
                  </a:solidFill>
                  <a:latin typeface="Fira Sans Extra Condensed Medium"/>
                  <a:ea typeface="Fira Sans Extra Condensed Medium"/>
                  <a:cs typeface="Fira Sans Extra Condensed Medium"/>
                  <a:sym typeface="Fira Sans Extra Condensed Medium"/>
                </a:rPr>
                <a:t>01</a:t>
              </a:r>
              <a:endParaRPr sz="30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694" name="Google Shape;141;p16">
              <a:extLst>
                <a:ext uri="{FF2B5EF4-FFF2-40B4-BE49-F238E27FC236}">
                  <a16:creationId xmlns:a16="http://schemas.microsoft.com/office/drawing/2014/main" id="{AC3923EE-1A64-C04C-968E-25AAF6D48E5C}"/>
                </a:ext>
              </a:extLst>
            </p:cNvPr>
            <p:cNvCxnSpPr>
              <a:stCxn id="3693" idx="3"/>
            </p:cNvCxnSpPr>
            <p:nvPr/>
          </p:nvCxnSpPr>
          <p:spPr>
            <a:xfrm>
              <a:off x="4931925" y="1671050"/>
              <a:ext cx="3353400" cy="0"/>
            </a:xfrm>
            <a:prstGeom prst="straightConnector1">
              <a:avLst/>
            </a:prstGeom>
            <a:noFill/>
            <a:ln w="19050" cap="flat" cmpd="sng">
              <a:solidFill>
                <a:srgbClr val="5F0F40"/>
              </a:solidFill>
              <a:prstDash val="solid"/>
              <a:round/>
              <a:headEnd type="none" w="med" len="med"/>
              <a:tailEnd type="none" w="med" len="med"/>
            </a:ln>
          </p:spPr>
        </p:cxnSp>
      </p:grpSp>
      <p:grpSp>
        <p:nvGrpSpPr>
          <p:cNvPr id="3695" name="Google Shape;145;p16">
            <a:extLst>
              <a:ext uri="{FF2B5EF4-FFF2-40B4-BE49-F238E27FC236}">
                <a16:creationId xmlns:a16="http://schemas.microsoft.com/office/drawing/2014/main" id="{E3624681-5B9D-C9AB-1004-2C1791BB8D32}"/>
              </a:ext>
            </a:extLst>
          </p:cNvPr>
          <p:cNvGrpSpPr/>
          <p:nvPr/>
        </p:nvGrpSpPr>
        <p:grpSpPr>
          <a:xfrm>
            <a:off x="3839016" y="2869197"/>
            <a:ext cx="4073100" cy="719700"/>
            <a:chOff x="4212225" y="2167700"/>
            <a:chExt cx="4073100" cy="719700"/>
          </a:xfrm>
        </p:grpSpPr>
        <p:sp>
          <p:nvSpPr>
            <p:cNvPr id="3696" name="Google Shape;146;p16">
              <a:extLst>
                <a:ext uri="{FF2B5EF4-FFF2-40B4-BE49-F238E27FC236}">
                  <a16:creationId xmlns:a16="http://schemas.microsoft.com/office/drawing/2014/main" id="{02A60138-84A6-5FA2-C7A7-5BF475E4FB74}"/>
                </a:ext>
              </a:extLst>
            </p:cNvPr>
            <p:cNvSpPr/>
            <p:nvPr/>
          </p:nvSpPr>
          <p:spPr>
            <a:xfrm>
              <a:off x="4212225" y="2167700"/>
              <a:ext cx="719700" cy="719700"/>
            </a:xfrm>
            <a:prstGeom prst="roundRect">
              <a:avLst>
                <a:gd name="adj" fmla="val 16667"/>
              </a:avLst>
            </a:prstGeom>
            <a:solidFill>
              <a:srgbClr val="9A03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 sz="3000">
                  <a:solidFill>
                    <a:srgbClr val="FFFFFF"/>
                  </a:solidFill>
                  <a:latin typeface="Fira Sans Extra Condensed Medium"/>
                  <a:ea typeface="Fira Sans Extra Condensed Medium"/>
                  <a:cs typeface="Fira Sans Extra Condensed Medium"/>
                  <a:sym typeface="Fira Sans Extra Condensed Medium"/>
                </a:rPr>
                <a:t>02</a:t>
              </a:r>
              <a:endParaRPr sz="30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697" name="Google Shape;147;p16">
              <a:extLst>
                <a:ext uri="{FF2B5EF4-FFF2-40B4-BE49-F238E27FC236}">
                  <a16:creationId xmlns:a16="http://schemas.microsoft.com/office/drawing/2014/main" id="{2C0D0FAE-C1AA-BCC5-3497-F86B7A9CDE1C}"/>
                </a:ext>
              </a:extLst>
            </p:cNvPr>
            <p:cNvCxnSpPr>
              <a:stCxn id="3696" idx="3"/>
            </p:cNvCxnSpPr>
            <p:nvPr/>
          </p:nvCxnSpPr>
          <p:spPr>
            <a:xfrm>
              <a:off x="4931925" y="2527550"/>
              <a:ext cx="3353400" cy="0"/>
            </a:xfrm>
            <a:prstGeom prst="straightConnector1">
              <a:avLst/>
            </a:prstGeom>
            <a:noFill/>
            <a:ln w="19050" cap="flat" cmpd="sng">
              <a:solidFill>
                <a:srgbClr val="9A031E"/>
              </a:solidFill>
              <a:prstDash val="solid"/>
              <a:round/>
              <a:headEnd type="none" w="med" len="med"/>
              <a:tailEnd type="none" w="med" len="med"/>
            </a:ln>
          </p:spPr>
        </p:cxnSp>
      </p:grpSp>
      <p:sp>
        <p:nvSpPr>
          <p:cNvPr id="3698" name="TextBox 3697">
            <a:extLst>
              <a:ext uri="{FF2B5EF4-FFF2-40B4-BE49-F238E27FC236}">
                <a16:creationId xmlns:a16="http://schemas.microsoft.com/office/drawing/2014/main" id="{EF9A1478-1489-6AC6-A74F-C0A982BFE250}"/>
              </a:ext>
            </a:extLst>
          </p:cNvPr>
          <p:cNvSpPr txBox="1"/>
          <p:nvPr/>
        </p:nvSpPr>
        <p:spPr>
          <a:xfrm>
            <a:off x="3986753" y="1841112"/>
            <a:ext cx="4642235" cy="707886"/>
          </a:xfrm>
          <a:prstGeom prst="rect">
            <a:avLst/>
          </a:prstGeom>
          <a:noFill/>
        </p:spPr>
        <p:txBody>
          <a:bodyPr wrap="square">
            <a:spAutoFit/>
          </a:bodyPr>
          <a:lstStyle/>
          <a:p>
            <a:r>
              <a:rPr lang="vi-VN" sz="2000" i="1">
                <a:latin typeface="+mj-lt"/>
              </a:rPr>
              <a:t>Em hãy xác định mục đích viết và người đọc bài văn của em</a:t>
            </a:r>
            <a:endParaRPr lang="en-US" sz="2000">
              <a:latin typeface="+mj-lt"/>
            </a:endParaRPr>
          </a:p>
        </p:txBody>
      </p:sp>
      <p:sp>
        <p:nvSpPr>
          <p:cNvPr id="3699" name="TextBox 3698">
            <a:extLst>
              <a:ext uri="{FF2B5EF4-FFF2-40B4-BE49-F238E27FC236}">
                <a16:creationId xmlns:a16="http://schemas.microsoft.com/office/drawing/2014/main" id="{BCD97B41-8619-E6BC-887C-320922ED1B18}"/>
              </a:ext>
            </a:extLst>
          </p:cNvPr>
          <p:cNvSpPr txBox="1"/>
          <p:nvPr/>
        </p:nvSpPr>
        <p:spPr>
          <a:xfrm>
            <a:off x="4564555" y="3213956"/>
            <a:ext cx="3950640" cy="707886"/>
          </a:xfrm>
          <a:prstGeom prst="rect">
            <a:avLst/>
          </a:prstGeom>
          <a:noFill/>
        </p:spPr>
        <p:txBody>
          <a:bodyPr wrap="square">
            <a:spAutoFit/>
          </a:bodyPr>
          <a:lstStyle/>
          <a:p>
            <a:r>
              <a:rPr lang="vi-VN" sz="2000" i="1">
                <a:latin typeface="+mj-lt"/>
              </a:rPr>
              <a:t>Hs chọn một nhân vật lịch sử dựa theo định hướng của Gv</a:t>
            </a:r>
            <a:endParaRPr lang="en-US" sz="2000">
              <a:latin typeface="+mj-lt"/>
            </a:endParaRPr>
          </a:p>
        </p:txBody>
      </p:sp>
    </p:spTree>
    <p:extLst>
      <p:ext uri="{BB962C8B-B14F-4D97-AF65-F5344CB8AC3E}">
        <p14:creationId xmlns:p14="http://schemas.microsoft.com/office/powerpoint/2010/main" val="3929955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692"/>
                                        </p:tgtEl>
                                        <p:attrNameLst>
                                          <p:attrName>style.visibility</p:attrName>
                                        </p:attrNameLst>
                                      </p:cBhvr>
                                      <p:to>
                                        <p:strVal val="visible"/>
                                      </p:to>
                                    </p:set>
                                    <p:animEffect transition="in" filter="wipe(down)">
                                      <p:cBhvr>
                                        <p:cTn id="13" dur="500"/>
                                        <p:tgtEl>
                                          <p:spTgt spid="369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98"/>
                                        </p:tgtEl>
                                        <p:attrNameLst>
                                          <p:attrName>style.visibility</p:attrName>
                                        </p:attrNameLst>
                                      </p:cBhvr>
                                      <p:to>
                                        <p:strVal val="visible"/>
                                      </p:to>
                                    </p:set>
                                    <p:animEffect transition="in" filter="wipe(down)">
                                      <p:cBhvr>
                                        <p:cTn id="16" dur="500"/>
                                        <p:tgtEl>
                                          <p:spTgt spid="369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699"/>
                                        </p:tgtEl>
                                        <p:attrNameLst>
                                          <p:attrName>style.visibility</p:attrName>
                                        </p:attrNameLst>
                                      </p:cBhvr>
                                      <p:to>
                                        <p:strVal val="visible"/>
                                      </p:to>
                                    </p:set>
                                    <p:animEffect transition="in" filter="barn(inVertical)">
                                      <p:cBhvr>
                                        <p:cTn id="21" dur="500"/>
                                        <p:tgtEl>
                                          <p:spTgt spid="3699"/>
                                        </p:tgtEl>
                                      </p:cBhvr>
                                    </p:animEffect>
                                  </p:childTnLst>
                                </p:cTn>
                              </p:par>
                              <p:par>
                                <p:cTn id="22" presetID="16" presetClass="entr" presetSubtype="21" fill="hold" nodeType="withEffect">
                                  <p:stCondLst>
                                    <p:cond delay="0"/>
                                  </p:stCondLst>
                                  <p:childTnLst>
                                    <p:set>
                                      <p:cBhvr>
                                        <p:cTn id="23" dur="1" fill="hold">
                                          <p:stCondLst>
                                            <p:cond delay="0"/>
                                          </p:stCondLst>
                                        </p:cTn>
                                        <p:tgtEl>
                                          <p:spTgt spid="3695"/>
                                        </p:tgtEl>
                                        <p:attrNameLst>
                                          <p:attrName>style.visibility</p:attrName>
                                        </p:attrNameLst>
                                      </p:cBhvr>
                                      <p:to>
                                        <p:strVal val="visible"/>
                                      </p:to>
                                    </p:set>
                                    <p:animEffect transition="in" filter="barn(inVertical)">
                                      <p:cBhvr>
                                        <p:cTn id="24" dur="500"/>
                                        <p:tgtEl>
                                          <p:spTgt spid="3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8" grpId="0"/>
      <p:bldP spid="369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379861"/>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32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 Lựa chọn đề tài</a:t>
            </a:r>
            <a:endParaRPr lang="en-US" sz="32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35837" y="3944650"/>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íṩ1ïḓê">
            <a:extLst>
              <a:ext uri="{FF2B5EF4-FFF2-40B4-BE49-F238E27FC236}">
                <a16:creationId xmlns:a16="http://schemas.microsoft.com/office/drawing/2014/main" id="{188AA7E4-DD68-37F3-72D1-96A997443229}"/>
              </a:ext>
            </a:extLst>
          </p:cNvPr>
          <p:cNvSpPr/>
          <p:nvPr/>
        </p:nvSpPr>
        <p:spPr>
          <a:xfrm>
            <a:off x="4875973" y="1565930"/>
            <a:ext cx="2072481" cy="492756"/>
          </a:xfrm>
          <a:prstGeom prst="roundRect">
            <a:avLst>
              <a:gd name="adj" fmla="val 50000"/>
            </a:avLst>
          </a:prstGeom>
          <a:solidFill>
            <a:srgbClr val="FFFFFF"/>
          </a:solidFill>
          <a:ln w="3175" cap="flat" cmpd="sng" algn="ctr">
            <a:solidFill>
              <a:srgbClr val="FFFFFF">
                <a:lumMod val="50000"/>
              </a:srgbClr>
            </a:solidFill>
            <a:prstDash val="solid"/>
            <a:miter lim="800000"/>
          </a:ln>
          <a:effectLst/>
        </p:spPr>
        <p:txBody>
          <a:bodyPr wrap="square" lIns="91440" tIns="45720" rIns="91440" bIns="4572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buClrTx/>
              <a:buFontTx/>
              <a:buNone/>
              <a:defRPr/>
            </a:pPr>
            <a:r>
              <a:rPr lang="en-US" altLang="zh-CN" sz="1600" b="1" i="1" kern="1200" dirty="0">
                <a:solidFill>
                  <a:prstClr val="black"/>
                </a:solidFill>
                <a:latin typeface="Calibri"/>
                <a:ea typeface="等线" panose="02010600030101010101" pitchFamily="2" charset="-122"/>
              </a:rPr>
              <a:t> </a:t>
            </a:r>
            <a:endParaRPr sz="1600" b="1" i="1" kern="1200" dirty="0">
              <a:solidFill>
                <a:prstClr val="black"/>
              </a:solidFill>
              <a:latin typeface="Calibri"/>
              <a:ea typeface="+mn-ea"/>
            </a:endParaRPr>
          </a:p>
        </p:txBody>
      </p:sp>
      <p:sp>
        <p:nvSpPr>
          <p:cNvPr id="23" name="ïşļîďe">
            <a:extLst>
              <a:ext uri="{FF2B5EF4-FFF2-40B4-BE49-F238E27FC236}">
                <a16:creationId xmlns:a16="http://schemas.microsoft.com/office/drawing/2014/main" id="{436242BF-AE68-626D-3DDF-EECACC73453E}"/>
              </a:ext>
            </a:extLst>
          </p:cNvPr>
          <p:cNvSpPr/>
          <p:nvPr/>
        </p:nvSpPr>
        <p:spPr>
          <a:xfrm>
            <a:off x="5378182" y="3101695"/>
            <a:ext cx="2072481" cy="492756"/>
          </a:xfrm>
          <a:prstGeom prst="roundRect">
            <a:avLst>
              <a:gd name="adj" fmla="val 50000"/>
            </a:avLst>
          </a:prstGeom>
          <a:solidFill>
            <a:srgbClr val="FFFFFF"/>
          </a:solidFill>
          <a:ln w="3175" cap="flat" cmpd="sng" algn="ctr">
            <a:solidFill>
              <a:srgbClr val="EA7734"/>
            </a:solidFill>
            <a:prstDash val="solid"/>
            <a:miter lim="800000"/>
          </a:ln>
          <a:effectLst/>
        </p:spPr>
        <p:txBody>
          <a:bodyPr wrap="square" lIns="91440" tIns="45720" rIns="91440" bIns="4572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buClrTx/>
              <a:buFontTx/>
              <a:buNone/>
              <a:defRPr/>
            </a:pPr>
            <a:r>
              <a:rPr lang="en-US" altLang="zh-CN" sz="1600" b="1" i="1" kern="1200" dirty="0">
                <a:solidFill>
                  <a:prstClr val="black"/>
                </a:solidFill>
                <a:latin typeface="Calibri"/>
                <a:ea typeface="等线" panose="02010600030101010101" pitchFamily="2" charset="-122"/>
              </a:rPr>
              <a:t> </a:t>
            </a:r>
            <a:endParaRPr sz="1600" b="1" i="1" kern="1200" dirty="0">
              <a:solidFill>
                <a:prstClr val="black"/>
              </a:solidFill>
              <a:latin typeface="Calibri"/>
              <a:ea typeface="+mn-ea"/>
            </a:endParaRPr>
          </a:p>
        </p:txBody>
      </p:sp>
      <p:sp>
        <p:nvSpPr>
          <p:cNvPr id="24" name="文本框 50">
            <a:extLst>
              <a:ext uri="{FF2B5EF4-FFF2-40B4-BE49-F238E27FC236}">
                <a16:creationId xmlns:a16="http://schemas.microsoft.com/office/drawing/2014/main" id="{D79B43EC-43E7-04F1-A87B-65A1E57022CA}"/>
              </a:ext>
            </a:extLst>
          </p:cNvPr>
          <p:cNvSpPr txBox="1"/>
          <p:nvPr/>
        </p:nvSpPr>
        <p:spPr>
          <a:xfrm>
            <a:off x="5156811" y="1409134"/>
            <a:ext cx="1510803" cy="6612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lnSpc>
                <a:spcPct val="150000"/>
              </a:lnSpc>
              <a:buClrTx/>
              <a:buFontTx/>
              <a:buNone/>
              <a:defRPr/>
            </a:pPr>
            <a:r>
              <a:rPr lang="en-US" altLang="zh-CN" sz="2800" b="1" kern="1200">
                <a:solidFill>
                  <a:srgbClr val="16697B"/>
                </a:solidFill>
                <a:latin typeface="Times New Roman" panose="02020603050405020304" pitchFamily="18" charset="0"/>
                <a:ea typeface="仓耳青禾体-谷力 W05" panose="02020400000000000000" pitchFamily="18" charset="-122"/>
                <a:cs typeface="Times New Roman" panose="02020603050405020304" pitchFamily="18" charset="0"/>
              </a:rPr>
              <a:t>01</a:t>
            </a:r>
            <a:endParaRPr lang="zh-CN" altLang="en-US" sz="2800" b="1" kern="1200" dirty="0">
              <a:solidFill>
                <a:srgbClr val="16697B"/>
              </a:solidFill>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25" name="文本框 51">
            <a:extLst>
              <a:ext uri="{FF2B5EF4-FFF2-40B4-BE49-F238E27FC236}">
                <a16:creationId xmlns:a16="http://schemas.microsoft.com/office/drawing/2014/main" id="{37C1479C-390A-80D4-6D6A-072D90B6C66E}"/>
              </a:ext>
            </a:extLst>
          </p:cNvPr>
          <p:cNvSpPr txBox="1"/>
          <p:nvPr/>
        </p:nvSpPr>
        <p:spPr>
          <a:xfrm>
            <a:off x="3721047" y="2076943"/>
            <a:ext cx="4858702"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00">
                <a:latin typeface="+mj-lt"/>
              </a:rPr>
              <a:t>Chọn nhân vật lịch sử là nhà quân sự, chính trị, khoa học, văn hóa, …. : Trần Hưng Đạo, Lê Lợi, Nguyễn Trãi, Lê Quý Đôn, Hồ Chí Minh, Võ Nguyên Giáp, … </a:t>
            </a:r>
            <a:endParaRPr lang="en-US" sz="1600">
              <a:latin typeface="+mj-lt"/>
            </a:endParaRPr>
          </a:p>
        </p:txBody>
      </p:sp>
      <p:sp>
        <p:nvSpPr>
          <p:cNvPr id="30" name="文本框 52">
            <a:extLst>
              <a:ext uri="{FF2B5EF4-FFF2-40B4-BE49-F238E27FC236}">
                <a16:creationId xmlns:a16="http://schemas.microsoft.com/office/drawing/2014/main" id="{513967B3-9713-D8FF-D119-6ED7367C1137}"/>
              </a:ext>
            </a:extLst>
          </p:cNvPr>
          <p:cNvSpPr txBox="1"/>
          <p:nvPr/>
        </p:nvSpPr>
        <p:spPr>
          <a:xfrm>
            <a:off x="5818131" y="2988902"/>
            <a:ext cx="1510803" cy="6612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200">
              <a:lnSpc>
                <a:spcPct val="150000"/>
              </a:lnSpc>
              <a:buClrTx/>
              <a:buFontTx/>
              <a:buNone/>
              <a:defRPr/>
            </a:pPr>
            <a:r>
              <a:rPr lang="en-US" altLang="zh-CN" sz="2800" b="1" kern="1200">
                <a:solidFill>
                  <a:srgbClr val="16697B"/>
                </a:solidFill>
                <a:latin typeface="Times New Roman" panose="02020603050405020304" pitchFamily="18" charset="0"/>
                <a:ea typeface="仓耳青禾体-谷力 W05" panose="02020400000000000000" pitchFamily="18" charset="-122"/>
                <a:cs typeface="Times New Roman" panose="02020603050405020304" pitchFamily="18" charset="0"/>
              </a:rPr>
              <a:t>02</a:t>
            </a:r>
            <a:endParaRPr lang="zh-CN" altLang="en-US" sz="2800" b="1" kern="1200" dirty="0">
              <a:solidFill>
                <a:srgbClr val="16697B"/>
              </a:solidFill>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31" name="文本框 53">
            <a:extLst>
              <a:ext uri="{FF2B5EF4-FFF2-40B4-BE49-F238E27FC236}">
                <a16:creationId xmlns:a16="http://schemas.microsoft.com/office/drawing/2014/main" id="{97ADB560-4794-A821-9765-E12F6A8C872A}"/>
              </a:ext>
            </a:extLst>
          </p:cNvPr>
          <p:cNvSpPr txBox="1"/>
          <p:nvPr/>
        </p:nvSpPr>
        <p:spPr>
          <a:xfrm>
            <a:off x="4234500" y="3664765"/>
            <a:ext cx="3902686" cy="218521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00">
                <a:latin typeface="+mj-lt"/>
              </a:rPr>
              <a:t>Có thể viết về những con người bình dị đang sống quanh ta, những người có cống hiến, đóng góp lớn lao cho đời sống cộng đồng...</a:t>
            </a:r>
            <a:endParaRPr lang="en-US" sz="1600">
              <a:latin typeface="+mj-lt"/>
            </a:endParaRPr>
          </a:p>
          <a:p>
            <a:pPr algn="ctr" defTabSz="457200">
              <a:buClrTx/>
              <a:buFontTx/>
              <a:buNone/>
              <a:defRPr/>
            </a:pPr>
            <a:endParaRPr lang="zh-CN" altLang="en-US" sz="8800" kern="1200" dirty="0">
              <a:solidFill>
                <a:schemeClr val="bg1"/>
              </a:solidFill>
              <a:latin typeface="+mj-lt"/>
              <a:ea typeface="仓耳青禾体-谷力 W05" panose="02020400000000000000" pitchFamily="18" charset="-122"/>
              <a:cs typeface="Times New Roman" panose="02020603050405020304" pitchFamily="18" charset="0"/>
            </a:endParaRPr>
          </a:p>
        </p:txBody>
      </p:sp>
      <p:sp>
        <p:nvSpPr>
          <p:cNvPr id="32" name="Freeform 81">
            <a:extLst>
              <a:ext uri="{FF2B5EF4-FFF2-40B4-BE49-F238E27FC236}">
                <a16:creationId xmlns:a16="http://schemas.microsoft.com/office/drawing/2014/main" id="{932938D1-3AAA-5FD6-DFC0-87DCFF0E327B}"/>
              </a:ext>
            </a:extLst>
          </p:cNvPr>
          <p:cNvSpPr>
            <a:spLocks noEditPoints="1"/>
          </p:cNvSpPr>
          <p:nvPr/>
        </p:nvSpPr>
        <p:spPr bwMode="auto">
          <a:xfrm>
            <a:off x="5095778" y="1518147"/>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rgbClr val="FFFFFF"/>
            </a:solidFill>
            <a:round/>
          </a:ln>
        </p:spPr>
        <p:txBody>
          <a:bodyPr vert="horz" wrap="square" lIns="91440" tIns="45720" rIns="91440" bIns="45720" numCol="1" anchor="t" anchorCtr="0" compatLnSpc="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457200">
              <a:buClrTx/>
              <a:buFontTx/>
              <a:buNone/>
              <a:defRPr/>
            </a:pPr>
            <a:endParaRPr lang="zh-CN" altLang="en-US" sz="1600" kern="1200">
              <a:solidFill>
                <a:prstClr val="black"/>
              </a:solidFill>
              <a:latin typeface="字魂58号-创中黑" panose="00000500000000000000" pitchFamily="2" charset="-122"/>
              <a:ea typeface="字魂58号-创中黑" panose="00000500000000000000" pitchFamily="2" charset="-122"/>
            </a:endParaRPr>
          </a:p>
        </p:txBody>
      </p:sp>
      <p:sp>
        <p:nvSpPr>
          <p:cNvPr id="33" name="Freeform 81">
            <a:extLst>
              <a:ext uri="{FF2B5EF4-FFF2-40B4-BE49-F238E27FC236}">
                <a16:creationId xmlns:a16="http://schemas.microsoft.com/office/drawing/2014/main" id="{04FC4F50-E68C-7884-6236-4CF5E023B980}"/>
              </a:ext>
            </a:extLst>
          </p:cNvPr>
          <p:cNvSpPr>
            <a:spLocks noEditPoints="1"/>
          </p:cNvSpPr>
          <p:nvPr/>
        </p:nvSpPr>
        <p:spPr bwMode="auto">
          <a:xfrm>
            <a:off x="5674148" y="3049452"/>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rgbClr val="FFFFFF"/>
            </a:solidFill>
            <a:round/>
          </a:ln>
        </p:spPr>
        <p:txBody>
          <a:bodyPr vert="horz" wrap="square" lIns="91440" tIns="45720" rIns="91440" bIns="45720" numCol="1" anchor="t" anchorCtr="0" compatLnSpc="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457200">
              <a:buClrTx/>
              <a:buFontTx/>
              <a:buNone/>
              <a:defRPr/>
            </a:pPr>
            <a:endParaRPr lang="zh-CN" altLang="en-US" sz="1600" kern="1200">
              <a:solidFill>
                <a:prstClr val="black"/>
              </a:solidFill>
              <a:latin typeface="字魂58号-创中黑" panose="00000500000000000000" pitchFamily="2" charset="-122"/>
              <a:ea typeface="字魂58号-创中黑" panose="00000500000000000000" pitchFamily="2" charset="-122"/>
            </a:endParaRPr>
          </a:p>
        </p:txBody>
      </p:sp>
      <p:pic>
        <p:nvPicPr>
          <p:cNvPr id="34" name="Picture 33">
            <a:extLst>
              <a:ext uri="{FF2B5EF4-FFF2-40B4-BE49-F238E27FC236}">
                <a16:creationId xmlns:a16="http://schemas.microsoft.com/office/drawing/2014/main" id="{F85C5A4A-888A-E1B5-853B-37C239A2ACED}"/>
              </a:ext>
            </a:extLst>
          </p:cNvPr>
          <p:cNvPicPr>
            <a:picLocks noChangeAspect="1"/>
          </p:cNvPicPr>
          <p:nvPr/>
        </p:nvPicPr>
        <p:blipFill>
          <a:blip r:embed="rId3"/>
          <a:stretch>
            <a:fillRect/>
          </a:stretch>
        </p:blipFill>
        <p:spPr>
          <a:xfrm>
            <a:off x="441338" y="1409134"/>
            <a:ext cx="3671433" cy="3671433"/>
          </a:xfrm>
          <a:prstGeom prst="rect">
            <a:avLst/>
          </a:prstGeom>
        </p:spPr>
      </p:pic>
    </p:spTree>
    <p:extLst>
      <p:ext uri="{BB962C8B-B14F-4D97-AF65-F5344CB8AC3E}">
        <p14:creationId xmlns:p14="http://schemas.microsoft.com/office/powerpoint/2010/main" val="212337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30" grpId="0"/>
      <p:bldP spid="31" grpId="0"/>
      <p:bldP spid="32"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379861"/>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3200" kern="100">
                <a:solidFill>
                  <a:schemeClr val="bg1"/>
                </a:solidFill>
                <a:latin typeface="Times New Roman" panose="02020603050405020304" pitchFamily="18" charset="0"/>
                <a:ea typeface="SimSun" panose="02010600030101010101" pitchFamily="2" charset="-122"/>
                <a:cs typeface="Times New Roman" panose="02020603050405020304" pitchFamily="18" charset="0"/>
              </a:rPr>
              <a:t>b. Tìm ý</a:t>
            </a:r>
            <a:endParaRPr lang="en-US" sz="32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图片 8">
            <a:extLst>
              <a:ext uri="{FF2B5EF4-FFF2-40B4-BE49-F238E27FC236}">
                <a16:creationId xmlns:a16="http://schemas.microsoft.com/office/drawing/2014/main" id="{46A46FDB-B7E6-1555-DA74-590B5966C1D3}"/>
              </a:ext>
            </a:extLst>
          </p:cNvPr>
          <p:cNvPicPr>
            <a:picLocks noChangeAspect="1"/>
          </p:cNvPicPr>
          <p:nvPr/>
        </p:nvPicPr>
        <p:blipFill>
          <a:blip r:embed="rId3"/>
          <a:stretch>
            <a:fillRect/>
          </a:stretch>
        </p:blipFill>
        <p:spPr>
          <a:xfrm>
            <a:off x="4636412" y="467590"/>
            <a:ext cx="3993227" cy="4098551"/>
          </a:xfrm>
          <a:prstGeom prst="rect">
            <a:avLst/>
          </a:prstGeom>
        </p:spPr>
      </p:pic>
      <p:sp>
        <p:nvSpPr>
          <p:cNvPr id="23" name="Rectangle 22">
            <a:extLst>
              <a:ext uri="{FF2B5EF4-FFF2-40B4-BE49-F238E27FC236}">
                <a16:creationId xmlns:a16="http://schemas.microsoft.com/office/drawing/2014/main" id="{84E757DA-923E-A072-C9F2-4E363881B4E6}"/>
              </a:ext>
            </a:extLst>
          </p:cNvPr>
          <p:cNvSpPr/>
          <p:nvPr/>
        </p:nvSpPr>
        <p:spPr>
          <a:xfrm>
            <a:off x="5363396" y="2376750"/>
            <a:ext cx="2529046" cy="1200329"/>
          </a:xfrm>
          <a:prstGeom prst="rect">
            <a:avLst/>
          </a:prstGeom>
        </p:spPr>
        <p:txBody>
          <a:bodyPr wrap="square">
            <a:spAutoFit/>
          </a:bodyPr>
          <a:lstStyle/>
          <a:p>
            <a:pPr algn="ctr"/>
            <a:r>
              <a:rPr lang="vi-VN" sz="2400" i="1">
                <a:latin typeface="+mj-lt"/>
              </a:rPr>
              <a:t>Hs tìm ý theo PHT số 1 để hướng dẫn Hs tìm ý</a:t>
            </a:r>
            <a:endParaRPr lang="en-US" sz="2400">
              <a:latin typeface="+mj-lt"/>
            </a:endParaRPr>
          </a:p>
        </p:txBody>
      </p:sp>
      <p:pic>
        <p:nvPicPr>
          <p:cNvPr id="24" name="图片 4" descr="C:\Users\Administrator\Desktop\0b8226b213d09f0fade1cdb260911728.png0b8226b213d09f0fade1cdb260911728">
            <a:extLst>
              <a:ext uri="{FF2B5EF4-FFF2-40B4-BE49-F238E27FC236}">
                <a16:creationId xmlns:a16="http://schemas.microsoft.com/office/drawing/2014/main" id="{63AB0D96-3E58-5EA8-3C70-0EDF0EC14CC0}"/>
              </a:ext>
            </a:extLst>
          </p:cNvPr>
          <p:cNvPicPr>
            <a:picLocks noChangeAspect="1"/>
          </p:cNvPicPr>
          <p:nvPr/>
        </p:nvPicPr>
        <p:blipFill rotWithShape="1">
          <a:blip r:embed="rId4"/>
          <a:srcRect/>
          <a:stretch>
            <a:fillRect/>
          </a:stretch>
        </p:blipFill>
        <p:spPr>
          <a:xfrm flipH="1">
            <a:off x="893217" y="2342147"/>
            <a:ext cx="3512490" cy="2194873"/>
          </a:xfrm>
          <a:prstGeom prst="rect">
            <a:avLst/>
          </a:prstGeom>
        </p:spPr>
      </p:pic>
    </p:spTree>
    <p:extLst>
      <p:ext uri="{BB962C8B-B14F-4D97-AF65-F5344CB8AC3E}">
        <p14:creationId xmlns:p14="http://schemas.microsoft.com/office/powerpoint/2010/main" val="1347697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0000">
                                          <p:cBhvr additive="base">
                                            <p:cTn id="7"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7"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900" decel="100000" fill="hold"/>
                                            <p:tgtEl>
                                              <p:spTgt spid="2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7"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900" decel="100000" fill="hold"/>
                                            <p:tgtEl>
                                              <p:spTgt spid="2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379861"/>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3200" kern="100">
                <a:solidFill>
                  <a:schemeClr val="bg1"/>
                </a:solidFill>
                <a:latin typeface="Times New Roman" panose="02020603050405020304" pitchFamily="18" charset="0"/>
                <a:ea typeface="SimSun" panose="02010600030101010101" pitchFamily="2" charset="-122"/>
                <a:cs typeface="Times New Roman" panose="02020603050405020304" pitchFamily="18" charset="0"/>
              </a:rPr>
              <a:t>b. Tìm ý</a:t>
            </a:r>
            <a:endParaRPr lang="en-US" sz="32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66;p25">
            <a:extLst>
              <a:ext uri="{FF2B5EF4-FFF2-40B4-BE49-F238E27FC236}">
                <a16:creationId xmlns:a16="http://schemas.microsoft.com/office/drawing/2014/main" id="{984547FC-9867-075E-18E8-9468349D034C}"/>
              </a:ext>
            </a:extLst>
          </p:cNvPr>
          <p:cNvGrpSpPr/>
          <p:nvPr/>
        </p:nvGrpSpPr>
        <p:grpSpPr>
          <a:xfrm>
            <a:off x="2975105" y="1840248"/>
            <a:ext cx="3104881" cy="2641800"/>
            <a:chOff x="3196366" y="2383066"/>
            <a:chExt cx="2744805" cy="2641800"/>
          </a:xfrm>
        </p:grpSpPr>
        <p:sp>
          <p:nvSpPr>
            <p:cNvPr id="3743" name="Google Shape;467;p25">
              <a:extLst>
                <a:ext uri="{FF2B5EF4-FFF2-40B4-BE49-F238E27FC236}">
                  <a16:creationId xmlns:a16="http://schemas.microsoft.com/office/drawing/2014/main" id="{40765798-AD2A-9C73-1344-FEAA1FEB17D3}"/>
                </a:ext>
              </a:extLst>
            </p:cNvPr>
            <p:cNvSpPr/>
            <p:nvPr/>
          </p:nvSpPr>
          <p:spPr>
            <a:xfrm>
              <a:off x="3250679" y="2383066"/>
              <a:ext cx="2641500" cy="2641800"/>
            </a:xfrm>
            <a:prstGeom prst="arc">
              <a:avLst>
                <a:gd name="adj1" fmla="val 10325226"/>
                <a:gd name="adj2" fmla="val 446848"/>
              </a:avLst>
            </a:prstGeom>
            <a:noFill/>
            <a:ln w="19050" cap="flat" cmpd="sng">
              <a:solidFill>
                <a:srgbClr val="DDDDD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5" name="Google Shape;469;p25">
              <a:extLst>
                <a:ext uri="{FF2B5EF4-FFF2-40B4-BE49-F238E27FC236}">
                  <a16:creationId xmlns:a16="http://schemas.microsoft.com/office/drawing/2014/main" id="{BA52DDAF-E13F-6F56-3E23-BAB238F5D3EC}"/>
                </a:ext>
              </a:extLst>
            </p:cNvPr>
            <p:cNvSpPr/>
            <p:nvPr/>
          </p:nvSpPr>
          <p:spPr>
            <a:xfrm>
              <a:off x="5469487" y="2730904"/>
              <a:ext cx="131969" cy="131326"/>
            </a:xfrm>
            <a:custGeom>
              <a:avLst/>
              <a:gdLst/>
              <a:ahLst/>
              <a:cxnLst/>
              <a:rect l="l" t="t" r="r" b="b"/>
              <a:pathLst>
                <a:path w="2394" h="2382" extrusionOk="0">
                  <a:moveTo>
                    <a:pt x="1191" y="0"/>
                  </a:moveTo>
                  <a:cubicBezTo>
                    <a:pt x="536" y="0"/>
                    <a:pt x="0" y="524"/>
                    <a:pt x="0" y="1191"/>
                  </a:cubicBezTo>
                  <a:cubicBezTo>
                    <a:pt x="0" y="1846"/>
                    <a:pt x="536" y="2382"/>
                    <a:pt x="1191" y="2382"/>
                  </a:cubicBezTo>
                  <a:cubicBezTo>
                    <a:pt x="1858" y="2382"/>
                    <a:pt x="2393" y="1846"/>
                    <a:pt x="2393" y="1191"/>
                  </a:cubicBezTo>
                  <a:cubicBezTo>
                    <a:pt x="2393" y="524"/>
                    <a:pt x="1858" y="0"/>
                    <a:pt x="1191" y="0"/>
                  </a:cubicBezTo>
                  <a:close/>
                </a:path>
              </a:pathLst>
            </a:custGeom>
            <a:solidFill>
              <a:srgbClr val="833605"/>
            </a:solidFill>
            <a:ln w="19050" cap="flat" cmpd="sng">
              <a:solidFill>
                <a:srgbClr val="833605"/>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6" name="Google Shape;470;p25">
              <a:extLst>
                <a:ext uri="{FF2B5EF4-FFF2-40B4-BE49-F238E27FC236}">
                  <a16:creationId xmlns:a16="http://schemas.microsoft.com/office/drawing/2014/main" id="{C39BB128-A361-DB46-B659-4151DDC908B8}"/>
                </a:ext>
              </a:extLst>
            </p:cNvPr>
            <p:cNvSpPr/>
            <p:nvPr/>
          </p:nvSpPr>
          <p:spPr>
            <a:xfrm>
              <a:off x="3532679" y="2730904"/>
              <a:ext cx="131969" cy="131987"/>
            </a:xfrm>
            <a:custGeom>
              <a:avLst/>
              <a:gdLst/>
              <a:ahLst/>
              <a:cxnLst/>
              <a:rect l="l" t="t" r="r" b="b"/>
              <a:pathLst>
                <a:path w="2382" h="2382" extrusionOk="0">
                  <a:moveTo>
                    <a:pt x="1191" y="0"/>
                  </a:moveTo>
                  <a:cubicBezTo>
                    <a:pt x="536" y="0"/>
                    <a:pt x="0" y="524"/>
                    <a:pt x="0" y="1191"/>
                  </a:cubicBezTo>
                  <a:cubicBezTo>
                    <a:pt x="0" y="1846"/>
                    <a:pt x="536" y="2382"/>
                    <a:pt x="1191" y="2382"/>
                  </a:cubicBezTo>
                  <a:cubicBezTo>
                    <a:pt x="1858" y="2382"/>
                    <a:pt x="2382" y="1846"/>
                    <a:pt x="2382" y="1191"/>
                  </a:cubicBezTo>
                  <a:cubicBezTo>
                    <a:pt x="2382" y="524"/>
                    <a:pt x="1858" y="0"/>
                    <a:pt x="1191" y="0"/>
                  </a:cubicBezTo>
                  <a:close/>
                </a:path>
              </a:pathLst>
            </a:custGeom>
            <a:solidFill>
              <a:srgbClr val="C07546"/>
            </a:solidFill>
            <a:ln w="19050" cap="flat" cmpd="sng">
              <a:solidFill>
                <a:srgbClr val="C07546"/>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7" name="Google Shape;471;p25">
              <a:extLst>
                <a:ext uri="{FF2B5EF4-FFF2-40B4-BE49-F238E27FC236}">
                  <a16:creationId xmlns:a16="http://schemas.microsoft.com/office/drawing/2014/main" id="{0CDA4E34-A9E2-290C-0A4A-571EC5516B87}"/>
                </a:ext>
              </a:extLst>
            </p:cNvPr>
            <p:cNvSpPr/>
            <p:nvPr/>
          </p:nvSpPr>
          <p:spPr>
            <a:xfrm>
              <a:off x="3196366"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46" y="2381"/>
                    <a:pt x="2382" y="1846"/>
                    <a:pt x="2382" y="1191"/>
                  </a:cubicBezTo>
                  <a:cubicBezTo>
                    <a:pt x="2382" y="524"/>
                    <a:pt x="1846" y="0"/>
                    <a:pt x="1191" y="0"/>
                  </a:cubicBezTo>
                  <a:close/>
                </a:path>
              </a:pathLst>
            </a:custGeom>
            <a:solidFill>
              <a:srgbClr val="E4AA6E"/>
            </a:solidFill>
            <a:ln w="19050" cap="flat" cmpd="sng">
              <a:solidFill>
                <a:srgbClr val="E4AA6E"/>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8" name="Google Shape;472;p25">
              <a:extLst>
                <a:ext uri="{FF2B5EF4-FFF2-40B4-BE49-F238E27FC236}">
                  <a16:creationId xmlns:a16="http://schemas.microsoft.com/office/drawing/2014/main" id="{E9F64893-415F-2133-AFF3-1454226913D2}"/>
                </a:ext>
              </a:extLst>
            </p:cNvPr>
            <p:cNvSpPr/>
            <p:nvPr/>
          </p:nvSpPr>
          <p:spPr>
            <a:xfrm>
              <a:off x="5809202"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58" y="2381"/>
                    <a:pt x="2382" y="1846"/>
                    <a:pt x="2382" y="1191"/>
                  </a:cubicBezTo>
                  <a:cubicBezTo>
                    <a:pt x="2382" y="524"/>
                    <a:pt x="1858" y="0"/>
                    <a:pt x="1191" y="0"/>
                  </a:cubicBezTo>
                  <a:close/>
                </a:path>
              </a:pathLst>
            </a:custGeom>
            <a:solidFill>
              <a:srgbClr val="62B0B8"/>
            </a:solidFill>
            <a:ln w="19050" cap="flat" cmpd="sng">
              <a:solidFill>
                <a:srgbClr val="62B0B8"/>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 name="Google Shape;473;p25">
            <a:extLst>
              <a:ext uri="{FF2B5EF4-FFF2-40B4-BE49-F238E27FC236}">
                <a16:creationId xmlns:a16="http://schemas.microsoft.com/office/drawing/2014/main" id="{1BA7DF3E-7900-B0BE-D851-DC771001B6AB}"/>
              </a:ext>
            </a:extLst>
          </p:cNvPr>
          <p:cNvGrpSpPr/>
          <p:nvPr/>
        </p:nvGrpSpPr>
        <p:grpSpPr>
          <a:xfrm>
            <a:off x="3010495" y="2585309"/>
            <a:ext cx="3034399" cy="2075990"/>
            <a:chOff x="-3259375" y="1838325"/>
            <a:chExt cx="3040648" cy="2327896"/>
          </a:xfrm>
        </p:grpSpPr>
        <p:grpSp>
          <p:nvGrpSpPr>
            <p:cNvPr id="31" name="Google Shape;474;p25">
              <a:extLst>
                <a:ext uri="{FF2B5EF4-FFF2-40B4-BE49-F238E27FC236}">
                  <a16:creationId xmlns:a16="http://schemas.microsoft.com/office/drawing/2014/main" id="{B301D8DB-1BA5-0B25-A31D-6BCCA2760ADA}"/>
                </a:ext>
              </a:extLst>
            </p:cNvPr>
            <p:cNvGrpSpPr/>
            <p:nvPr/>
          </p:nvGrpSpPr>
          <p:grpSpPr>
            <a:xfrm>
              <a:off x="-3259375" y="1838325"/>
              <a:ext cx="1477879" cy="2326437"/>
              <a:chOff x="-3335575" y="1838325"/>
              <a:chExt cx="1477879" cy="2326437"/>
            </a:xfrm>
          </p:grpSpPr>
          <p:sp>
            <p:nvSpPr>
              <p:cNvPr id="3687" name="Google Shape;475;p25">
                <a:extLst>
                  <a:ext uri="{FF2B5EF4-FFF2-40B4-BE49-F238E27FC236}">
                    <a16:creationId xmlns:a16="http://schemas.microsoft.com/office/drawing/2014/main" id="{3C4FCF5A-F83B-724D-CAF6-7DED84B010E0}"/>
                  </a:ext>
                </a:extLst>
              </p:cNvPr>
              <p:cNvSpPr/>
              <p:nvPr/>
            </p:nvSpPr>
            <p:spPr>
              <a:xfrm>
                <a:off x="-2588416" y="3095227"/>
                <a:ext cx="228779" cy="236802"/>
              </a:xfrm>
              <a:custGeom>
                <a:avLst/>
                <a:gdLst/>
                <a:ahLst/>
                <a:cxnLst/>
                <a:rect l="l" t="t" r="r" b="b"/>
                <a:pathLst>
                  <a:path w="4135" h="4280" extrusionOk="0">
                    <a:moveTo>
                      <a:pt x="1281" y="0"/>
                    </a:moveTo>
                    <a:lnTo>
                      <a:pt x="1" y="4280"/>
                    </a:lnTo>
                    <a:lnTo>
                      <a:pt x="1" y="4280"/>
                    </a:lnTo>
                    <a:lnTo>
                      <a:pt x="4039" y="3417"/>
                    </a:lnTo>
                    <a:cubicBezTo>
                      <a:pt x="4134" y="1078"/>
                      <a:pt x="1281" y="0"/>
                      <a:pt x="1281"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8" name="Google Shape;476;p25">
                <a:extLst>
                  <a:ext uri="{FF2B5EF4-FFF2-40B4-BE49-F238E27FC236}">
                    <a16:creationId xmlns:a16="http://schemas.microsoft.com/office/drawing/2014/main" id="{8A318A01-AD68-89A8-D011-90B7C65668D5}"/>
                  </a:ext>
                </a:extLst>
              </p:cNvPr>
              <p:cNvSpPr/>
              <p:nvPr/>
            </p:nvSpPr>
            <p:spPr>
              <a:xfrm>
                <a:off x="-3082332" y="3920610"/>
                <a:ext cx="579224" cy="244152"/>
              </a:xfrm>
              <a:custGeom>
                <a:avLst/>
                <a:gdLst/>
                <a:ahLst/>
                <a:cxnLst/>
                <a:rect l="l" t="t" r="r" b="b"/>
                <a:pathLst>
                  <a:path w="10469" h="3564" extrusionOk="0">
                    <a:moveTo>
                      <a:pt x="4103" y="0"/>
                    </a:moveTo>
                    <a:cubicBezTo>
                      <a:pt x="3589" y="203"/>
                      <a:pt x="1586" y="615"/>
                      <a:pt x="235" y="888"/>
                    </a:cubicBezTo>
                    <a:cubicBezTo>
                      <a:pt x="210" y="1059"/>
                      <a:pt x="197" y="1236"/>
                      <a:pt x="178" y="1414"/>
                    </a:cubicBezTo>
                    <a:lnTo>
                      <a:pt x="1" y="3563"/>
                    </a:lnTo>
                    <a:lnTo>
                      <a:pt x="10367" y="3563"/>
                    </a:lnTo>
                    <a:cubicBezTo>
                      <a:pt x="10367" y="3563"/>
                      <a:pt x="10430" y="2745"/>
                      <a:pt x="10468" y="1655"/>
                    </a:cubicBezTo>
                    <a:lnTo>
                      <a:pt x="10468" y="1655"/>
                    </a:lnTo>
                    <a:cubicBezTo>
                      <a:pt x="9790" y="1965"/>
                      <a:pt x="9091" y="2231"/>
                      <a:pt x="8677" y="2231"/>
                    </a:cubicBezTo>
                    <a:cubicBezTo>
                      <a:pt x="8642" y="2231"/>
                      <a:pt x="8610" y="2229"/>
                      <a:pt x="8579" y="2225"/>
                    </a:cubicBezTo>
                    <a:cubicBezTo>
                      <a:pt x="7685" y="2118"/>
                      <a:pt x="4103" y="0"/>
                      <a:pt x="4103"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9" name="Google Shape;477;p25">
                <a:extLst>
                  <a:ext uri="{FF2B5EF4-FFF2-40B4-BE49-F238E27FC236}">
                    <a16:creationId xmlns:a16="http://schemas.microsoft.com/office/drawing/2014/main" id="{CA37E106-A312-8061-B847-1E9E6A16FBCD}"/>
                  </a:ext>
                </a:extLst>
              </p:cNvPr>
              <p:cNvSpPr/>
              <p:nvPr/>
            </p:nvSpPr>
            <p:spPr>
              <a:xfrm>
                <a:off x="-3069333" y="3789049"/>
                <a:ext cx="569375" cy="255060"/>
              </a:xfrm>
              <a:custGeom>
                <a:avLst/>
                <a:gdLst/>
                <a:ahLst/>
                <a:cxnLst/>
                <a:rect l="l" t="t" r="r" b="b"/>
                <a:pathLst>
                  <a:path w="10291" h="4610" extrusionOk="0">
                    <a:moveTo>
                      <a:pt x="939" y="1"/>
                    </a:moveTo>
                    <a:cubicBezTo>
                      <a:pt x="939" y="1"/>
                      <a:pt x="254" y="1389"/>
                      <a:pt x="0" y="3266"/>
                    </a:cubicBezTo>
                    <a:cubicBezTo>
                      <a:pt x="1351" y="2993"/>
                      <a:pt x="3348" y="2581"/>
                      <a:pt x="3868" y="2378"/>
                    </a:cubicBezTo>
                    <a:cubicBezTo>
                      <a:pt x="3868" y="2378"/>
                      <a:pt x="7450" y="4483"/>
                      <a:pt x="8344" y="4603"/>
                    </a:cubicBezTo>
                    <a:cubicBezTo>
                      <a:pt x="8375" y="4607"/>
                      <a:pt x="8407" y="4609"/>
                      <a:pt x="8442" y="4609"/>
                    </a:cubicBezTo>
                    <a:cubicBezTo>
                      <a:pt x="8856" y="4609"/>
                      <a:pt x="9555" y="4343"/>
                      <a:pt x="10233" y="4033"/>
                    </a:cubicBezTo>
                    <a:cubicBezTo>
                      <a:pt x="10278" y="2771"/>
                      <a:pt x="10290" y="1148"/>
                      <a:pt x="10132"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0" name="Google Shape;478;p25">
                <a:extLst>
                  <a:ext uri="{FF2B5EF4-FFF2-40B4-BE49-F238E27FC236}">
                    <a16:creationId xmlns:a16="http://schemas.microsoft.com/office/drawing/2014/main" id="{2F257538-EAB7-B6F1-20EA-B707F11DC3C7}"/>
                  </a:ext>
                </a:extLst>
              </p:cNvPr>
              <p:cNvSpPr/>
              <p:nvPr/>
            </p:nvSpPr>
            <p:spPr>
              <a:xfrm>
                <a:off x="-2864838" y="2858088"/>
                <a:ext cx="191599" cy="187726"/>
              </a:xfrm>
              <a:custGeom>
                <a:avLst/>
                <a:gdLst/>
                <a:ahLst/>
                <a:cxnLst/>
                <a:rect l="l" t="t" r="r" b="b"/>
                <a:pathLst>
                  <a:path w="3463" h="3393" extrusionOk="0">
                    <a:moveTo>
                      <a:pt x="305" y="0"/>
                    </a:moveTo>
                    <a:cubicBezTo>
                      <a:pt x="292" y="317"/>
                      <a:pt x="267" y="590"/>
                      <a:pt x="229" y="755"/>
                    </a:cubicBezTo>
                    <a:lnTo>
                      <a:pt x="1" y="2035"/>
                    </a:lnTo>
                    <a:cubicBezTo>
                      <a:pt x="1" y="2035"/>
                      <a:pt x="2284" y="3393"/>
                      <a:pt x="2607" y="3393"/>
                    </a:cubicBezTo>
                    <a:cubicBezTo>
                      <a:pt x="2611" y="3393"/>
                      <a:pt x="2615" y="3393"/>
                      <a:pt x="2619" y="3392"/>
                    </a:cubicBezTo>
                    <a:cubicBezTo>
                      <a:pt x="2898" y="3354"/>
                      <a:pt x="3462" y="2435"/>
                      <a:pt x="3462" y="2435"/>
                    </a:cubicBezTo>
                    <a:cubicBezTo>
                      <a:pt x="3462" y="2435"/>
                      <a:pt x="3393" y="2175"/>
                      <a:pt x="3329" y="1833"/>
                    </a:cubicBezTo>
                    <a:cubicBezTo>
                      <a:pt x="3252" y="1846"/>
                      <a:pt x="3158" y="1855"/>
                      <a:pt x="3045" y="1855"/>
                    </a:cubicBezTo>
                    <a:cubicBezTo>
                      <a:pt x="2834" y="1855"/>
                      <a:pt x="2559" y="1822"/>
                      <a:pt x="2220" y="1718"/>
                    </a:cubicBezTo>
                    <a:cubicBezTo>
                      <a:pt x="1402" y="1465"/>
                      <a:pt x="717" y="628"/>
                      <a:pt x="305"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1" name="Google Shape;479;p25">
                <a:extLst>
                  <a:ext uri="{FF2B5EF4-FFF2-40B4-BE49-F238E27FC236}">
                    <a16:creationId xmlns:a16="http://schemas.microsoft.com/office/drawing/2014/main" id="{7D869AAC-08F2-1510-1A3F-5B75551A1B3F}"/>
                  </a:ext>
                </a:extLst>
              </p:cNvPr>
              <p:cNvSpPr/>
              <p:nvPr/>
            </p:nvSpPr>
            <p:spPr>
              <a:xfrm>
                <a:off x="-2851836" y="2680207"/>
                <a:ext cx="171571" cy="280676"/>
              </a:xfrm>
              <a:custGeom>
                <a:avLst/>
                <a:gdLst/>
                <a:ahLst/>
                <a:cxnLst/>
                <a:rect l="l" t="t" r="r" b="b"/>
                <a:pathLst>
                  <a:path w="3101" h="5073" extrusionOk="0">
                    <a:moveTo>
                      <a:pt x="0" y="1"/>
                    </a:moveTo>
                    <a:cubicBezTo>
                      <a:pt x="0" y="1"/>
                      <a:pt x="133" y="1985"/>
                      <a:pt x="83" y="3209"/>
                    </a:cubicBezTo>
                    <a:cubicBezTo>
                      <a:pt x="495" y="3843"/>
                      <a:pt x="1173" y="4680"/>
                      <a:pt x="1991" y="4933"/>
                    </a:cubicBezTo>
                    <a:cubicBezTo>
                      <a:pt x="2331" y="5037"/>
                      <a:pt x="2606" y="5073"/>
                      <a:pt x="2817" y="5073"/>
                    </a:cubicBezTo>
                    <a:cubicBezTo>
                      <a:pt x="2929" y="5073"/>
                      <a:pt x="3024" y="5063"/>
                      <a:pt x="3100" y="5048"/>
                    </a:cubicBezTo>
                    <a:cubicBezTo>
                      <a:pt x="3062" y="4838"/>
                      <a:pt x="3031" y="4604"/>
                      <a:pt x="3031" y="4388"/>
                    </a:cubicBezTo>
                    <a:lnTo>
                      <a:pt x="2955" y="654"/>
                    </a:lnTo>
                    <a:lnTo>
                      <a:pt x="0" y="1"/>
                    </a:ln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2" name="Google Shape;480;p25">
                <a:extLst>
                  <a:ext uri="{FF2B5EF4-FFF2-40B4-BE49-F238E27FC236}">
                    <a16:creationId xmlns:a16="http://schemas.microsoft.com/office/drawing/2014/main" id="{BF29B926-5D9C-0F23-B4A2-D2005ED61C43}"/>
                  </a:ext>
                </a:extLst>
              </p:cNvPr>
              <p:cNvSpPr/>
              <p:nvPr/>
            </p:nvSpPr>
            <p:spPr>
              <a:xfrm>
                <a:off x="-2939532" y="2900249"/>
                <a:ext cx="327317" cy="271713"/>
              </a:xfrm>
              <a:custGeom>
                <a:avLst/>
                <a:gdLst/>
                <a:ahLst/>
                <a:cxnLst/>
                <a:rect l="l" t="t" r="r" b="b"/>
                <a:pathLst>
                  <a:path w="5916" h="4911" extrusionOk="0">
                    <a:moveTo>
                      <a:pt x="1503" y="0"/>
                    </a:moveTo>
                    <a:cubicBezTo>
                      <a:pt x="1327" y="0"/>
                      <a:pt x="937" y="52"/>
                      <a:pt x="767" y="487"/>
                    </a:cubicBezTo>
                    <a:cubicBezTo>
                      <a:pt x="615" y="868"/>
                      <a:pt x="355" y="1546"/>
                      <a:pt x="0" y="2161"/>
                    </a:cubicBezTo>
                    <a:cubicBezTo>
                      <a:pt x="368" y="2713"/>
                      <a:pt x="970" y="3518"/>
                      <a:pt x="1604" y="4031"/>
                    </a:cubicBezTo>
                    <a:cubicBezTo>
                      <a:pt x="2437" y="4716"/>
                      <a:pt x="2903" y="4911"/>
                      <a:pt x="3113" y="4911"/>
                    </a:cubicBezTo>
                    <a:cubicBezTo>
                      <a:pt x="3163" y="4911"/>
                      <a:pt x="3199" y="4899"/>
                      <a:pt x="3221" y="4881"/>
                    </a:cubicBezTo>
                    <a:cubicBezTo>
                      <a:pt x="3329" y="4786"/>
                      <a:pt x="4032" y="3112"/>
                      <a:pt x="4032" y="3112"/>
                    </a:cubicBezTo>
                    <a:cubicBezTo>
                      <a:pt x="4032" y="3112"/>
                      <a:pt x="4836" y="4695"/>
                      <a:pt x="5137" y="4695"/>
                    </a:cubicBezTo>
                    <a:cubicBezTo>
                      <a:pt x="5145" y="4695"/>
                      <a:pt x="5153" y="4693"/>
                      <a:pt x="5161" y="4691"/>
                    </a:cubicBezTo>
                    <a:cubicBezTo>
                      <a:pt x="5383" y="4608"/>
                      <a:pt x="5763" y="3207"/>
                      <a:pt x="5915" y="2446"/>
                    </a:cubicBezTo>
                    <a:cubicBezTo>
                      <a:pt x="5915" y="2446"/>
                      <a:pt x="5389" y="918"/>
                      <a:pt x="5148" y="677"/>
                    </a:cubicBezTo>
                    <a:cubicBezTo>
                      <a:pt x="4907" y="437"/>
                      <a:pt x="4622" y="424"/>
                      <a:pt x="4622" y="424"/>
                    </a:cubicBezTo>
                    <a:lnTo>
                      <a:pt x="4622" y="424"/>
                    </a:lnTo>
                    <a:cubicBezTo>
                      <a:pt x="4628" y="639"/>
                      <a:pt x="4654" y="880"/>
                      <a:pt x="4692" y="1083"/>
                    </a:cubicBezTo>
                    <a:cubicBezTo>
                      <a:pt x="4749" y="1419"/>
                      <a:pt x="4825" y="1686"/>
                      <a:pt x="4825" y="1686"/>
                    </a:cubicBezTo>
                    <a:cubicBezTo>
                      <a:pt x="4825" y="1686"/>
                      <a:pt x="4261" y="2598"/>
                      <a:pt x="3988" y="2643"/>
                    </a:cubicBezTo>
                    <a:cubicBezTo>
                      <a:pt x="3983" y="2644"/>
                      <a:pt x="3977" y="2644"/>
                      <a:pt x="3971" y="2644"/>
                    </a:cubicBezTo>
                    <a:cubicBezTo>
                      <a:pt x="3626" y="2644"/>
                      <a:pt x="1363" y="1292"/>
                      <a:pt x="1363" y="1292"/>
                    </a:cubicBezTo>
                    <a:lnTo>
                      <a:pt x="1592" y="5"/>
                    </a:lnTo>
                    <a:cubicBezTo>
                      <a:pt x="1592" y="5"/>
                      <a:pt x="1558" y="0"/>
                      <a:pt x="1503"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3" name="Google Shape;481;p25">
                <a:extLst>
                  <a:ext uri="{FF2B5EF4-FFF2-40B4-BE49-F238E27FC236}">
                    <a16:creationId xmlns:a16="http://schemas.microsoft.com/office/drawing/2014/main" id="{A1A64F0F-DFFA-BEB7-754F-03B69E4D3DC1}"/>
                  </a:ext>
                </a:extLst>
              </p:cNvPr>
              <p:cNvSpPr/>
              <p:nvPr/>
            </p:nvSpPr>
            <p:spPr>
              <a:xfrm>
                <a:off x="-3081284" y="3019095"/>
                <a:ext cx="606555" cy="497947"/>
              </a:xfrm>
              <a:custGeom>
                <a:avLst/>
                <a:gdLst/>
                <a:ahLst/>
                <a:cxnLst/>
                <a:rect l="l" t="t" r="r" b="b"/>
                <a:pathLst>
                  <a:path w="10963" h="9000" extrusionOk="0">
                    <a:moveTo>
                      <a:pt x="2537" y="0"/>
                    </a:moveTo>
                    <a:cubicBezTo>
                      <a:pt x="2366" y="311"/>
                      <a:pt x="2169" y="603"/>
                      <a:pt x="1947" y="831"/>
                    </a:cubicBezTo>
                    <a:cubicBezTo>
                      <a:pt x="1288" y="1547"/>
                      <a:pt x="1" y="2061"/>
                      <a:pt x="1" y="2061"/>
                    </a:cubicBezTo>
                    <a:lnTo>
                      <a:pt x="1320" y="7735"/>
                    </a:lnTo>
                    <a:cubicBezTo>
                      <a:pt x="1320" y="7735"/>
                      <a:pt x="2404" y="8883"/>
                      <a:pt x="3513" y="8978"/>
                    </a:cubicBezTo>
                    <a:cubicBezTo>
                      <a:pt x="3681" y="8992"/>
                      <a:pt x="3908" y="8999"/>
                      <a:pt x="4176" y="8999"/>
                    </a:cubicBezTo>
                    <a:cubicBezTo>
                      <a:pt x="5680" y="8999"/>
                      <a:pt x="8483" y="8775"/>
                      <a:pt x="9473" y="8350"/>
                    </a:cubicBezTo>
                    <a:cubicBezTo>
                      <a:pt x="10037" y="8115"/>
                      <a:pt x="10557" y="7697"/>
                      <a:pt x="10963" y="7329"/>
                    </a:cubicBezTo>
                    <a:cubicBezTo>
                      <a:pt x="10937" y="6492"/>
                      <a:pt x="10893" y="5744"/>
                      <a:pt x="10811" y="5212"/>
                    </a:cubicBezTo>
                    <a:cubicBezTo>
                      <a:pt x="10506" y="2929"/>
                      <a:pt x="10189" y="1376"/>
                      <a:pt x="10189" y="1376"/>
                    </a:cubicBezTo>
                    <a:lnTo>
                      <a:pt x="8465" y="292"/>
                    </a:lnTo>
                    <a:cubicBezTo>
                      <a:pt x="8319" y="1053"/>
                      <a:pt x="7939" y="2454"/>
                      <a:pt x="7717" y="2536"/>
                    </a:cubicBezTo>
                    <a:cubicBezTo>
                      <a:pt x="7709" y="2539"/>
                      <a:pt x="7701" y="2540"/>
                      <a:pt x="7692" y="2540"/>
                    </a:cubicBezTo>
                    <a:cubicBezTo>
                      <a:pt x="7391" y="2540"/>
                      <a:pt x="6588" y="958"/>
                      <a:pt x="6588" y="958"/>
                    </a:cubicBezTo>
                    <a:cubicBezTo>
                      <a:pt x="6588" y="958"/>
                      <a:pt x="5884" y="2631"/>
                      <a:pt x="5770" y="2727"/>
                    </a:cubicBezTo>
                    <a:cubicBezTo>
                      <a:pt x="5749" y="2745"/>
                      <a:pt x="5715" y="2756"/>
                      <a:pt x="5665" y="2756"/>
                    </a:cubicBezTo>
                    <a:cubicBezTo>
                      <a:pt x="5459" y="2756"/>
                      <a:pt x="4991" y="2562"/>
                      <a:pt x="4154" y="1877"/>
                    </a:cubicBezTo>
                    <a:cubicBezTo>
                      <a:pt x="3532" y="1363"/>
                      <a:pt x="2917" y="552"/>
                      <a:pt x="2537"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4" name="Google Shape;482;p25">
                <a:extLst>
                  <a:ext uri="{FF2B5EF4-FFF2-40B4-BE49-F238E27FC236}">
                    <a16:creationId xmlns:a16="http://schemas.microsoft.com/office/drawing/2014/main" id="{34302507-F1F0-89B0-6947-08FC73878C67}"/>
                  </a:ext>
                </a:extLst>
              </p:cNvPr>
              <p:cNvSpPr/>
              <p:nvPr/>
            </p:nvSpPr>
            <p:spPr>
              <a:xfrm>
                <a:off x="-3069665" y="3424599"/>
                <a:ext cx="599861" cy="452690"/>
              </a:xfrm>
              <a:custGeom>
                <a:avLst/>
                <a:gdLst/>
                <a:ahLst/>
                <a:cxnLst/>
                <a:rect l="l" t="t" r="r" b="b"/>
                <a:pathLst>
                  <a:path w="10842" h="8182" extrusionOk="0">
                    <a:moveTo>
                      <a:pt x="10753" y="0"/>
                    </a:moveTo>
                    <a:lnTo>
                      <a:pt x="10753" y="0"/>
                    </a:lnTo>
                    <a:cubicBezTo>
                      <a:pt x="10353" y="374"/>
                      <a:pt x="9827" y="793"/>
                      <a:pt x="9263" y="1021"/>
                    </a:cubicBezTo>
                    <a:cubicBezTo>
                      <a:pt x="8273" y="1446"/>
                      <a:pt x="5470" y="1670"/>
                      <a:pt x="3966" y="1670"/>
                    </a:cubicBezTo>
                    <a:cubicBezTo>
                      <a:pt x="3698" y="1670"/>
                      <a:pt x="3471" y="1663"/>
                      <a:pt x="3303" y="1649"/>
                    </a:cubicBezTo>
                    <a:cubicBezTo>
                      <a:pt x="2194" y="1554"/>
                      <a:pt x="1110" y="406"/>
                      <a:pt x="1110" y="406"/>
                    </a:cubicBezTo>
                    <a:lnTo>
                      <a:pt x="1110" y="406"/>
                    </a:lnTo>
                    <a:cubicBezTo>
                      <a:pt x="1110" y="406"/>
                      <a:pt x="1249" y="2631"/>
                      <a:pt x="1110" y="4457"/>
                    </a:cubicBezTo>
                    <a:cubicBezTo>
                      <a:pt x="964" y="6277"/>
                      <a:pt x="0" y="7120"/>
                      <a:pt x="197" y="7507"/>
                    </a:cubicBezTo>
                    <a:cubicBezTo>
                      <a:pt x="393" y="7894"/>
                      <a:pt x="1680" y="7963"/>
                      <a:pt x="3360" y="8135"/>
                    </a:cubicBezTo>
                    <a:cubicBezTo>
                      <a:pt x="3684" y="8168"/>
                      <a:pt x="4060" y="8182"/>
                      <a:pt x="4461" y="8182"/>
                    </a:cubicBezTo>
                    <a:cubicBezTo>
                      <a:pt x="6141" y="8182"/>
                      <a:pt x="8263" y="7930"/>
                      <a:pt x="8857" y="7735"/>
                    </a:cubicBezTo>
                    <a:cubicBezTo>
                      <a:pt x="9605" y="7488"/>
                      <a:pt x="10461" y="7165"/>
                      <a:pt x="10601" y="6790"/>
                    </a:cubicBezTo>
                    <a:cubicBezTo>
                      <a:pt x="10715" y="6505"/>
                      <a:pt x="10841" y="2765"/>
                      <a:pt x="10753"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5" name="Google Shape;483;p25">
                <a:extLst>
                  <a:ext uri="{FF2B5EF4-FFF2-40B4-BE49-F238E27FC236}">
                    <a16:creationId xmlns:a16="http://schemas.microsoft.com/office/drawing/2014/main" id="{6C2D5844-0136-7F0C-0534-238E9B7C0EC0}"/>
                  </a:ext>
                </a:extLst>
              </p:cNvPr>
              <p:cNvSpPr/>
              <p:nvPr/>
            </p:nvSpPr>
            <p:spPr>
              <a:xfrm>
                <a:off x="-2596494" y="3197641"/>
                <a:ext cx="698786" cy="318188"/>
              </a:xfrm>
              <a:custGeom>
                <a:avLst/>
                <a:gdLst/>
                <a:ahLst/>
                <a:cxnLst/>
                <a:rect l="l" t="t" r="r" b="b"/>
                <a:pathLst>
                  <a:path w="12630" h="5751" extrusionOk="0">
                    <a:moveTo>
                      <a:pt x="10993" y="1"/>
                    </a:moveTo>
                    <a:cubicBezTo>
                      <a:pt x="10576" y="1"/>
                      <a:pt x="10096" y="393"/>
                      <a:pt x="9149" y="1344"/>
                    </a:cubicBezTo>
                    <a:cubicBezTo>
                      <a:pt x="8040" y="2454"/>
                      <a:pt x="7552" y="4502"/>
                      <a:pt x="7552" y="4502"/>
                    </a:cubicBezTo>
                    <a:cubicBezTo>
                      <a:pt x="7552" y="4502"/>
                      <a:pt x="6024" y="1699"/>
                      <a:pt x="4737" y="1097"/>
                    </a:cubicBezTo>
                    <a:cubicBezTo>
                      <a:pt x="3690" y="605"/>
                      <a:pt x="2771" y="172"/>
                      <a:pt x="2103" y="172"/>
                    </a:cubicBezTo>
                    <a:cubicBezTo>
                      <a:pt x="1953" y="172"/>
                      <a:pt x="1816" y="194"/>
                      <a:pt x="1693" y="241"/>
                    </a:cubicBezTo>
                    <a:cubicBezTo>
                      <a:pt x="1015" y="501"/>
                      <a:pt x="1" y="1440"/>
                      <a:pt x="1" y="1440"/>
                    </a:cubicBezTo>
                    <a:lnTo>
                      <a:pt x="6448" y="5656"/>
                    </a:lnTo>
                    <a:lnTo>
                      <a:pt x="8091" y="5751"/>
                    </a:lnTo>
                    <a:lnTo>
                      <a:pt x="12630" y="1363"/>
                    </a:lnTo>
                    <a:cubicBezTo>
                      <a:pt x="12630" y="1363"/>
                      <a:pt x="11673" y="172"/>
                      <a:pt x="11197" y="32"/>
                    </a:cubicBezTo>
                    <a:cubicBezTo>
                      <a:pt x="11130" y="11"/>
                      <a:pt x="11062" y="1"/>
                      <a:pt x="10993"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6" name="Google Shape;484;p25">
                <a:extLst>
                  <a:ext uri="{FF2B5EF4-FFF2-40B4-BE49-F238E27FC236}">
                    <a16:creationId xmlns:a16="http://schemas.microsoft.com/office/drawing/2014/main" id="{34F4210E-C2E1-554B-F0F4-F302E4F624E8}"/>
                  </a:ext>
                </a:extLst>
              </p:cNvPr>
              <p:cNvSpPr/>
              <p:nvPr/>
            </p:nvSpPr>
            <p:spPr>
              <a:xfrm>
                <a:off x="-2508798" y="3258336"/>
                <a:ext cx="247701" cy="147005"/>
              </a:xfrm>
              <a:custGeom>
                <a:avLst/>
                <a:gdLst/>
                <a:ahLst/>
                <a:cxnLst/>
                <a:rect l="l" t="t" r="r" b="b"/>
                <a:pathLst>
                  <a:path w="4477" h="2657" extrusionOk="0">
                    <a:moveTo>
                      <a:pt x="1" y="0"/>
                    </a:moveTo>
                    <a:cubicBezTo>
                      <a:pt x="1" y="0"/>
                      <a:pt x="3365" y="1692"/>
                      <a:pt x="4476" y="2656"/>
                    </a:cubicBezTo>
                    <a:lnTo>
                      <a:pt x="4476" y="2656"/>
                    </a:lnTo>
                    <a:cubicBezTo>
                      <a:pt x="4434" y="2614"/>
                      <a:pt x="3011" y="981"/>
                      <a:pt x="1" y="0"/>
                    </a:cubicBezTo>
                    <a:close/>
                    <a:moveTo>
                      <a:pt x="4476" y="2656"/>
                    </a:moveTo>
                    <a:lnTo>
                      <a:pt x="4476" y="2656"/>
                    </a:lnTo>
                    <a:cubicBezTo>
                      <a:pt x="4476" y="2656"/>
                      <a:pt x="4477" y="2657"/>
                      <a:pt x="4477" y="2657"/>
                    </a:cubicBezTo>
                    <a:cubicBezTo>
                      <a:pt x="4477" y="2657"/>
                      <a:pt x="4477" y="2657"/>
                      <a:pt x="4477" y="2657"/>
                    </a:cubicBezTo>
                    <a:cubicBezTo>
                      <a:pt x="4476" y="2656"/>
                      <a:pt x="4476" y="2656"/>
                      <a:pt x="4476" y="2656"/>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7" name="Google Shape;485;p25">
                <a:extLst>
                  <a:ext uri="{FF2B5EF4-FFF2-40B4-BE49-F238E27FC236}">
                    <a16:creationId xmlns:a16="http://schemas.microsoft.com/office/drawing/2014/main" id="{E261B353-5E33-D60D-7B89-1345142BF803}"/>
                  </a:ext>
                </a:extLst>
              </p:cNvPr>
              <p:cNvSpPr/>
              <p:nvPr/>
            </p:nvSpPr>
            <p:spPr>
              <a:xfrm>
                <a:off x="-2444949" y="3258336"/>
                <a:ext cx="160007" cy="98981"/>
              </a:xfrm>
              <a:custGeom>
                <a:avLst/>
                <a:gdLst/>
                <a:ahLst/>
                <a:cxnLst/>
                <a:rect l="l" t="t" r="r" b="b"/>
                <a:pathLst>
                  <a:path w="2892" h="1789" extrusionOk="0">
                    <a:moveTo>
                      <a:pt x="1" y="0"/>
                    </a:moveTo>
                    <a:cubicBezTo>
                      <a:pt x="1" y="0"/>
                      <a:pt x="2154" y="912"/>
                      <a:pt x="2890" y="1787"/>
                    </a:cubicBezTo>
                    <a:lnTo>
                      <a:pt x="2890" y="1787"/>
                    </a:lnTo>
                    <a:cubicBezTo>
                      <a:pt x="2850" y="1732"/>
                      <a:pt x="1899" y="230"/>
                      <a:pt x="1" y="0"/>
                    </a:cubicBezTo>
                    <a:close/>
                    <a:moveTo>
                      <a:pt x="2890" y="1787"/>
                    </a:moveTo>
                    <a:cubicBezTo>
                      <a:pt x="2891" y="1788"/>
                      <a:pt x="2892" y="1788"/>
                      <a:pt x="2892" y="1788"/>
                    </a:cubicBezTo>
                    <a:cubicBezTo>
                      <a:pt x="2891" y="1788"/>
                      <a:pt x="2891" y="1787"/>
                      <a:pt x="2890" y="178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8" name="Google Shape;486;p25">
                <a:extLst>
                  <a:ext uri="{FF2B5EF4-FFF2-40B4-BE49-F238E27FC236}">
                    <a16:creationId xmlns:a16="http://schemas.microsoft.com/office/drawing/2014/main" id="{21C774DE-2F44-1922-AA75-1ED940C3A9A5}"/>
                  </a:ext>
                </a:extLst>
              </p:cNvPr>
              <p:cNvSpPr/>
              <p:nvPr/>
            </p:nvSpPr>
            <p:spPr>
              <a:xfrm>
                <a:off x="-2134499" y="3232000"/>
                <a:ext cx="183853" cy="201392"/>
              </a:xfrm>
              <a:custGeom>
                <a:avLst/>
                <a:gdLst/>
                <a:ahLst/>
                <a:cxnLst/>
                <a:rect l="l" t="t" r="r" b="b"/>
                <a:pathLst>
                  <a:path w="3323" h="3640" extrusionOk="0">
                    <a:moveTo>
                      <a:pt x="3323" y="1"/>
                    </a:moveTo>
                    <a:lnTo>
                      <a:pt x="3323" y="1"/>
                    </a:lnTo>
                    <a:cubicBezTo>
                      <a:pt x="825" y="1744"/>
                      <a:pt x="0" y="3640"/>
                      <a:pt x="0" y="3640"/>
                    </a:cubicBezTo>
                    <a:cubicBezTo>
                      <a:pt x="736" y="2454"/>
                      <a:pt x="3322" y="1"/>
                      <a:pt x="33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9" name="Google Shape;487;p25">
                <a:extLst>
                  <a:ext uri="{FF2B5EF4-FFF2-40B4-BE49-F238E27FC236}">
                    <a16:creationId xmlns:a16="http://schemas.microsoft.com/office/drawing/2014/main" id="{77080B8F-7C2C-8A62-E499-AF42BE92286C}"/>
                  </a:ext>
                </a:extLst>
              </p:cNvPr>
              <p:cNvSpPr/>
              <p:nvPr/>
            </p:nvSpPr>
            <p:spPr>
              <a:xfrm>
                <a:off x="-2126089" y="3249539"/>
                <a:ext cx="117571" cy="133339"/>
              </a:xfrm>
              <a:custGeom>
                <a:avLst/>
                <a:gdLst/>
                <a:ahLst/>
                <a:cxnLst/>
                <a:rect l="l" t="t" r="r" b="b"/>
                <a:pathLst>
                  <a:path w="2125" h="2410" extrusionOk="0">
                    <a:moveTo>
                      <a:pt x="2125" y="1"/>
                    </a:moveTo>
                    <a:cubicBezTo>
                      <a:pt x="479" y="731"/>
                      <a:pt x="28" y="2331"/>
                      <a:pt x="2" y="2407"/>
                    </a:cubicBezTo>
                    <a:lnTo>
                      <a:pt x="2" y="2407"/>
                    </a:lnTo>
                    <a:cubicBezTo>
                      <a:pt x="422" y="1418"/>
                      <a:pt x="2124" y="1"/>
                      <a:pt x="2125" y="1"/>
                    </a:cubicBezTo>
                    <a:close/>
                    <a:moveTo>
                      <a:pt x="2" y="2407"/>
                    </a:moveTo>
                    <a:cubicBezTo>
                      <a:pt x="1" y="2408"/>
                      <a:pt x="1" y="2409"/>
                      <a:pt x="1" y="2410"/>
                    </a:cubicBezTo>
                    <a:cubicBezTo>
                      <a:pt x="1" y="2410"/>
                      <a:pt x="1" y="2409"/>
                      <a:pt x="2" y="240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0" name="Google Shape;488;p25">
                <a:extLst>
                  <a:ext uri="{FF2B5EF4-FFF2-40B4-BE49-F238E27FC236}">
                    <a16:creationId xmlns:a16="http://schemas.microsoft.com/office/drawing/2014/main" id="{E2D22EA7-2D3B-5F0A-37E0-1622BB408353}"/>
                  </a:ext>
                </a:extLst>
              </p:cNvPr>
              <p:cNvSpPr/>
              <p:nvPr/>
            </p:nvSpPr>
            <p:spPr>
              <a:xfrm>
                <a:off x="-2684522" y="3258392"/>
                <a:ext cx="444501" cy="346848"/>
              </a:xfrm>
              <a:custGeom>
                <a:avLst/>
                <a:gdLst/>
                <a:ahLst/>
                <a:cxnLst/>
                <a:rect l="l" t="t" r="r" b="b"/>
                <a:pathLst>
                  <a:path w="8034" h="6269" extrusionOk="0">
                    <a:moveTo>
                      <a:pt x="1252" y="1"/>
                    </a:moveTo>
                    <a:cubicBezTo>
                      <a:pt x="1070" y="1"/>
                      <a:pt x="936" y="37"/>
                      <a:pt x="825" y="94"/>
                    </a:cubicBezTo>
                    <a:cubicBezTo>
                      <a:pt x="622" y="202"/>
                      <a:pt x="330" y="1077"/>
                      <a:pt x="0" y="2231"/>
                    </a:cubicBezTo>
                    <a:cubicBezTo>
                      <a:pt x="736" y="3416"/>
                      <a:pt x="2112" y="5306"/>
                      <a:pt x="3760" y="5857"/>
                    </a:cubicBezTo>
                    <a:cubicBezTo>
                      <a:pt x="4638" y="6153"/>
                      <a:pt x="5252" y="6268"/>
                      <a:pt x="5702" y="6268"/>
                    </a:cubicBezTo>
                    <a:cubicBezTo>
                      <a:pt x="6507" y="6268"/>
                      <a:pt x="6786" y="5900"/>
                      <a:pt x="7108" y="5534"/>
                    </a:cubicBezTo>
                    <a:cubicBezTo>
                      <a:pt x="7501" y="5090"/>
                      <a:pt x="7881" y="3930"/>
                      <a:pt x="8033" y="3467"/>
                    </a:cubicBezTo>
                    <a:cubicBezTo>
                      <a:pt x="7526" y="3023"/>
                      <a:pt x="6385" y="2136"/>
                      <a:pt x="4578" y="1235"/>
                    </a:cubicBezTo>
                    <a:cubicBezTo>
                      <a:pt x="2681" y="296"/>
                      <a:pt x="1771" y="1"/>
                      <a:pt x="125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1" name="Google Shape;489;p25">
                <a:extLst>
                  <a:ext uri="{FF2B5EF4-FFF2-40B4-BE49-F238E27FC236}">
                    <a16:creationId xmlns:a16="http://schemas.microsoft.com/office/drawing/2014/main" id="{BD54B6F1-6251-56A9-1422-4CC5D44C98CE}"/>
                  </a:ext>
                </a:extLst>
              </p:cNvPr>
              <p:cNvSpPr/>
              <p:nvPr/>
            </p:nvSpPr>
            <p:spPr>
              <a:xfrm>
                <a:off x="-2804862" y="3381775"/>
                <a:ext cx="581990" cy="631951"/>
              </a:xfrm>
              <a:custGeom>
                <a:avLst/>
                <a:gdLst/>
                <a:ahLst/>
                <a:cxnLst/>
                <a:rect l="l" t="t" r="r" b="b"/>
                <a:pathLst>
                  <a:path w="10519" h="11422" extrusionOk="0">
                    <a:moveTo>
                      <a:pt x="2182" y="1"/>
                    </a:moveTo>
                    <a:cubicBezTo>
                      <a:pt x="1833" y="1237"/>
                      <a:pt x="1453" y="2784"/>
                      <a:pt x="1104" y="4039"/>
                    </a:cubicBezTo>
                    <a:cubicBezTo>
                      <a:pt x="438" y="6468"/>
                      <a:pt x="1" y="8573"/>
                      <a:pt x="254" y="9080"/>
                    </a:cubicBezTo>
                    <a:cubicBezTo>
                      <a:pt x="489" y="9548"/>
                      <a:pt x="3896" y="11422"/>
                      <a:pt x="6648" y="11422"/>
                    </a:cubicBezTo>
                    <a:cubicBezTo>
                      <a:pt x="6876" y="11422"/>
                      <a:pt x="7100" y="11409"/>
                      <a:pt x="7317" y="11381"/>
                    </a:cubicBezTo>
                    <a:lnTo>
                      <a:pt x="10512" y="1516"/>
                    </a:lnTo>
                    <a:cubicBezTo>
                      <a:pt x="10519" y="1516"/>
                      <a:pt x="10411" y="1415"/>
                      <a:pt x="10208" y="1224"/>
                    </a:cubicBezTo>
                    <a:cubicBezTo>
                      <a:pt x="10056" y="1700"/>
                      <a:pt x="9676" y="2854"/>
                      <a:pt x="9283" y="3298"/>
                    </a:cubicBezTo>
                    <a:cubicBezTo>
                      <a:pt x="8957" y="3660"/>
                      <a:pt x="8678" y="4030"/>
                      <a:pt x="7871" y="4030"/>
                    </a:cubicBezTo>
                    <a:cubicBezTo>
                      <a:pt x="7423" y="4030"/>
                      <a:pt x="6810" y="3916"/>
                      <a:pt x="5935" y="3621"/>
                    </a:cubicBezTo>
                    <a:cubicBezTo>
                      <a:pt x="4287" y="3063"/>
                      <a:pt x="2917" y="1180"/>
                      <a:pt x="218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2" name="Google Shape;490;p25">
                <a:extLst>
                  <a:ext uri="{FF2B5EF4-FFF2-40B4-BE49-F238E27FC236}">
                    <a16:creationId xmlns:a16="http://schemas.microsoft.com/office/drawing/2014/main" id="{3A7E30B8-AD53-BB49-8DF2-D381AA74220A}"/>
                  </a:ext>
                </a:extLst>
              </p:cNvPr>
              <p:cNvSpPr/>
              <p:nvPr/>
            </p:nvSpPr>
            <p:spPr>
              <a:xfrm>
                <a:off x="-2301149" y="3438984"/>
                <a:ext cx="385245" cy="544091"/>
              </a:xfrm>
              <a:custGeom>
                <a:avLst/>
                <a:gdLst/>
                <a:ahLst/>
                <a:cxnLst/>
                <a:rect l="l" t="t" r="r" b="b"/>
                <a:pathLst>
                  <a:path w="6963" h="9834" extrusionOk="0">
                    <a:moveTo>
                      <a:pt x="6962" y="0"/>
                    </a:moveTo>
                    <a:lnTo>
                      <a:pt x="6962" y="0"/>
                    </a:lnTo>
                    <a:cubicBezTo>
                      <a:pt x="6009" y="1187"/>
                      <a:pt x="4371" y="3011"/>
                      <a:pt x="3839" y="3011"/>
                    </a:cubicBezTo>
                    <a:cubicBezTo>
                      <a:pt x="3822" y="3011"/>
                      <a:pt x="3807" y="3009"/>
                      <a:pt x="3792" y="3005"/>
                    </a:cubicBezTo>
                    <a:cubicBezTo>
                      <a:pt x="3380" y="2904"/>
                      <a:pt x="3380" y="1275"/>
                      <a:pt x="3418" y="222"/>
                    </a:cubicBezTo>
                    <a:lnTo>
                      <a:pt x="3418" y="222"/>
                    </a:lnTo>
                    <a:cubicBezTo>
                      <a:pt x="3203" y="552"/>
                      <a:pt x="3070" y="774"/>
                      <a:pt x="3070" y="774"/>
                    </a:cubicBezTo>
                    <a:lnTo>
                      <a:pt x="1" y="9834"/>
                    </a:lnTo>
                    <a:cubicBezTo>
                      <a:pt x="1364" y="9504"/>
                      <a:pt x="4350" y="6562"/>
                      <a:pt x="4604" y="6226"/>
                    </a:cubicBezTo>
                    <a:cubicBezTo>
                      <a:pt x="4851" y="5884"/>
                      <a:pt x="5073" y="5377"/>
                      <a:pt x="5612" y="3868"/>
                    </a:cubicBezTo>
                    <a:cubicBezTo>
                      <a:pt x="5865" y="3158"/>
                      <a:pt x="6442" y="1535"/>
                      <a:pt x="6962"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3" name="Google Shape;491;p25">
                <a:extLst>
                  <a:ext uri="{FF2B5EF4-FFF2-40B4-BE49-F238E27FC236}">
                    <a16:creationId xmlns:a16="http://schemas.microsoft.com/office/drawing/2014/main" id="{6AA51DF8-F7A8-EC91-BB7B-BFA962995EEA}"/>
                  </a:ext>
                </a:extLst>
              </p:cNvPr>
              <p:cNvSpPr/>
              <p:nvPr/>
            </p:nvSpPr>
            <p:spPr>
              <a:xfrm>
                <a:off x="-2114858" y="3249207"/>
                <a:ext cx="257162" cy="356420"/>
              </a:xfrm>
              <a:custGeom>
                <a:avLst/>
                <a:gdLst/>
                <a:ahLst/>
                <a:cxnLst/>
                <a:rect l="l" t="t" r="r" b="b"/>
                <a:pathLst>
                  <a:path w="4648" h="6442" extrusionOk="0">
                    <a:moveTo>
                      <a:pt x="4387" y="1"/>
                    </a:moveTo>
                    <a:cubicBezTo>
                      <a:pt x="3988" y="1"/>
                      <a:pt x="3004" y="612"/>
                      <a:pt x="1979" y="1401"/>
                    </a:cubicBezTo>
                    <a:cubicBezTo>
                      <a:pt x="1224" y="1985"/>
                      <a:pt x="470" y="3018"/>
                      <a:pt x="45" y="3652"/>
                    </a:cubicBezTo>
                    <a:cubicBezTo>
                      <a:pt x="1" y="4698"/>
                      <a:pt x="1" y="6328"/>
                      <a:pt x="413" y="6435"/>
                    </a:cubicBezTo>
                    <a:cubicBezTo>
                      <a:pt x="428" y="6439"/>
                      <a:pt x="444" y="6441"/>
                      <a:pt x="462" y="6441"/>
                    </a:cubicBezTo>
                    <a:cubicBezTo>
                      <a:pt x="997" y="6441"/>
                      <a:pt x="2644" y="4621"/>
                      <a:pt x="3583" y="3424"/>
                    </a:cubicBezTo>
                    <a:cubicBezTo>
                      <a:pt x="4166" y="1693"/>
                      <a:pt x="4648" y="83"/>
                      <a:pt x="4489" y="19"/>
                    </a:cubicBezTo>
                    <a:cubicBezTo>
                      <a:pt x="4462" y="7"/>
                      <a:pt x="4427" y="1"/>
                      <a:pt x="438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4" name="Google Shape;492;p25">
                <a:extLst>
                  <a:ext uri="{FF2B5EF4-FFF2-40B4-BE49-F238E27FC236}">
                    <a16:creationId xmlns:a16="http://schemas.microsoft.com/office/drawing/2014/main" id="{B6520876-C68A-1639-D0AF-A2887651851D}"/>
                  </a:ext>
                </a:extLst>
              </p:cNvPr>
              <p:cNvSpPr/>
              <p:nvPr/>
            </p:nvSpPr>
            <p:spPr>
              <a:xfrm>
                <a:off x="-2400022" y="3457354"/>
                <a:ext cx="269445" cy="566388"/>
              </a:xfrm>
              <a:custGeom>
                <a:avLst/>
                <a:gdLst/>
                <a:ahLst/>
                <a:cxnLst/>
                <a:rect l="l" t="t" r="r" b="b"/>
                <a:pathLst>
                  <a:path w="4870" h="10237" extrusionOk="0">
                    <a:moveTo>
                      <a:pt x="3996" y="856"/>
                    </a:moveTo>
                    <a:cubicBezTo>
                      <a:pt x="4008" y="856"/>
                      <a:pt x="4020" y="857"/>
                      <a:pt x="4032" y="860"/>
                    </a:cubicBezTo>
                    <a:cubicBezTo>
                      <a:pt x="4387" y="936"/>
                      <a:pt x="3937" y="2236"/>
                      <a:pt x="3557" y="3422"/>
                    </a:cubicBezTo>
                    <a:cubicBezTo>
                      <a:pt x="3186" y="4571"/>
                      <a:pt x="2689" y="5992"/>
                      <a:pt x="2358" y="5992"/>
                    </a:cubicBezTo>
                    <a:cubicBezTo>
                      <a:pt x="2350" y="5992"/>
                      <a:pt x="2341" y="5991"/>
                      <a:pt x="2333" y="5989"/>
                    </a:cubicBezTo>
                    <a:cubicBezTo>
                      <a:pt x="2010" y="5907"/>
                      <a:pt x="2574" y="4417"/>
                      <a:pt x="2809" y="3631"/>
                    </a:cubicBezTo>
                    <a:cubicBezTo>
                      <a:pt x="3043" y="2859"/>
                      <a:pt x="3542" y="856"/>
                      <a:pt x="3996" y="856"/>
                    </a:cubicBezTo>
                    <a:close/>
                    <a:moveTo>
                      <a:pt x="3984" y="0"/>
                    </a:moveTo>
                    <a:cubicBezTo>
                      <a:pt x="3760" y="0"/>
                      <a:pt x="3498" y="43"/>
                      <a:pt x="3202" y="150"/>
                    </a:cubicBezTo>
                    <a:lnTo>
                      <a:pt x="0" y="10015"/>
                    </a:lnTo>
                    <a:cubicBezTo>
                      <a:pt x="0" y="10015"/>
                      <a:pt x="236" y="10237"/>
                      <a:pt x="610" y="10237"/>
                    </a:cubicBezTo>
                    <a:cubicBezTo>
                      <a:pt x="669" y="10237"/>
                      <a:pt x="733" y="10231"/>
                      <a:pt x="799" y="10218"/>
                    </a:cubicBezTo>
                    <a:cubicBezTo>
                      <a:pt x="1281" y="10123"/>
                      <a:pt x="1649" y="9698"/>
                      <a:pt x="1788" y="9495"/>
                    </a:cubicBezTo>
                    <a:cubicBezTo>
                      <a:pt x="1934" y="9299"/>
                      <a:pt x="3341" y="5260"/>
                      <a:pt x="3855" y="3758"/>
                    </a:cubicBezTo>
                    <a:cubicBezTo>
                      <a:pt x="4387" y="2261"/>
                      <a:pt x="4869" y="695"/>
                      <a:pt x="4850" y="429"/>
                    </a:cubicBezTo>
                    <a:cubicBezTo>
                      <a:pt x="4837" y="250"/>
                      <a:pt x="4525" y="0"/>
                      <a:pt x="398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5" name="Google Shape;493;p25">
                <a:extLst>
                  <a:ext uri="{FF2B5EF4-FFF2-40B4-BE49-F238E27FC236}">
                    <a16:creationId xmlns:a16="http://schemas.microsoft.com/office/drawing/2014/main" id="{8281548B-DC5A-7F88-9AA8-D5597F0FEA48}"/>
                  </a:ext>
                </a:extLst>
              </p:cNvPr>
              <p:cNvSpPr/>
              <p:nvPr/>
            </p:nvSpPr>
            <p:spPr>
              <a:xfrm>
                <a:off x="-2288867" y="3504328"/>
                <a:ext cx="131624" cy="283885"/>
              </a:xfrm>
              <a:custGeom>
                <a:avLst/>
                <a:gdLst/>
                <a:ahLst/>
                <a:cxnLst/>
                <a:rect l="l" t="t" r="r" b="b"/>
                <a:pathLst>
                  <a:path w="2379" h="5131" extrusionOk="0">
                    <a:moveTo>
                      <a:pt x="1987" y="0"/>
                    </a:moveTo>
                    <a:cubicBezTo>
                      <a:pt x="1533" y="0"/>
                      <a:pt x="1034" y="2010"/>
                      <a:pt x="800" y="2775"/>
                    </a:cubicBezTo>
                    <a:cubicBezTo>
                      <a:pt x="565" y="3568"/>
                      <a:pt x="1" y="5058"/>
                      <a:pt x="324" y="5128"/>
                    </a:cubicBezTo>
                    <a:cubicBezTo>
                      <a:pt x="333" y="5130"/>
                      <a:pt x="342" y="5131"/>
                      <a:pt x="351" y="5131"/>
                    </a:cubicBezTo>
                    <a:cubicBezTo>
                      <a:pt x="682" y="5131"/>
                      <a:pt x="1178" y="3707"/>
                      <a:pt x="1548" y="2560"/>
                    </a:cubicBezTo>
                    <a:cubicBezTo>
                      <a:pt x="1928" y="1387"/>
                      <a:pt x="2378" y="87"/>
                      <a:pt x="2023" y="5"/>
                    </a:cubicBezTo>
                    <a:cubicBezTo>
                      <a:pt x="2011" y="2"/>
                      <a:pt x="1999" y="0"/>
                      <a:pt x="1987"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494;p25">
                <a:extLst>
                  <a:ext uri="{FF2B5EF4-FFF2-40B4-BE49-F238E27FC236}">
                    <a16:creationId xmlns:a16="http://schemas.microsoft.com/office/drawing/2014/main" id="{9110813F-4C6E-9065-A8D0-2B318A6CC25D}"/>
                  </a:ext>
                </a:extLst>
              </p:cNvPr>
              <p:cNvSpPr/>
              <p:nvPr/>
            </p:nvSpPr>
            <p:spPr>
              <a:xfrm>
                <a:off x="-2864119" y="3515781"/>
                <a:ext cx="243496" cy="181198"/>
              </a:xfrm>
              <a:custGeom>
                <a:avLst/>
                <a:gdLst/>
                <a:ahLst/>
                <a:cxnLst/>
                <a:rect l="l" t="t" r="r" b="b"/>
                <a:pathLst>
                  <a:path w="4401" h="3275" extrusionOk="0">
                    <a:moveTo>
                      <a:pt x="2605" y="1"/>
                    </a:moveTo>
                    <a:cubicBezTo>
                      <a:pt x="2588" y="1"/>
                      <a:pt x="2385" y="7"/>
                      <a:pt x="2131" y="273"/>
                    </a:cubicBezTo>
                    <a:cubicBezTo>
                      <a:pt x="1864" y="546"/>
                      <a:pt x="1833" y="977"/>
                      <a:pt x="1604" y="1396"/>
                    </a:cubicBezTo>
                    <a:cubicBezTo>
                      <a:pt x="1370" y="1814"/>
                      <a:pt x="0" y="1839"/>
                      <a:pt x="0" y="1839"/>
                    </a:cubicBezTo>
                    <a:lnTo>
                      <a:pt x="190" y="3038"/>
                    </a:lnTo>
                    <a:cubicBezTo>
                      <a:pt x="190" y="3038"/>
                      <a:pt x="1206" y="2859"/>
                      <a:pt x="1467" y="2859"/>
                    </a:cubicBezTo>
                    <a:cubicBezTo>
                      <a:pt x="1475" y="2859"/>
                      <a:pt x="1483" y="2860"/>
                      <a:pt x="1490" y="2860"/>
                    </a:cubicBezTo>
                    <a:cubicBezTo>
                      <a:pt x="1660" y="2875"/>
                      <a:pt x="2771" y="3274"/>
                      <a:pt x="3339" y="3274"/>
                    </a:cubicBezTo>
                    <a:cubicBezTo>
                      <a:pt x="3493" y="3274"/>
                      <a:pt x="3607" y="3245"/>
                      <a:pt x="3652" y="3171"/>
                    </a:cubicBezTo>
                    <a:cubicBezTo>
                      <a:pt x="3967" y="2655"/>
                      <a:pt x="2741" y="2256"/>
                      <a:pt x="2633" y="2222"/>
                    </a:cubicBezTo>
                    <a:lnTo>
                      <a:pt x="2633" y="2222"/>
                    </a:lnTo>
                    <a:cubicBezTo>
                      <a:pt x="2703" y="2244"/>
                      <a:pt x="3251" y="2409"/>
                      <a:pt x="3656" y="2409"/>
                    </a:cubicBezTo>
                    <a:cubicBezTo>
                      <a:pt x="3873" y="2409"/>
                      <a:pt x="4049" y="2361"/>
                      <a:pt x="4090" y="2220"/>
                    </a:cubicBezTo>
                    <a:cubicBezTo>
                      <a:pt x="4210" y="1795"/>
                      <a:pt x="2790" y="1491"/>
                      <a:pt x="2790" y="1491"/>
                    </a:cubicBezTo>
                    <a:lnTo>
                      <a:pt x="2790" y="1491"/>
                    </a:lnTo>
                    <a:cubicBezTo>
                      <a:pt x="2790" y="1491"/>
                      <a:pt x="3292" y="1595"/>
                      <a:pt x="3723" y="1595"/>
                    </a:cubicBezTo>
                    <a:cubicBezTo>
                      <a:pt x="4029" y="1595"/>
                      <a:pt x="4299" y="1543"/>
                      <a:pt x="4331" y="1364"/>
                    </a:cubicBezTo>
                    <a:cubicBezTo>
                      <a:pt x="4400" y="939"/>
                      <a:pt x="2416" y="723"/>
                      <a:pt x="2416" y="723"/>
                    </a:cubicBezTo>
                    <a:lnTo>
                      <a:pt x="2606" y="1"/>
                    </a:lnTo>
                    <a:cubicBezTo>
                      <a:pt x="2606" y="1"/>
                      <a:pt x="2606" y="1"/>
                      <a:pt x="2605" y="1"/>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495;p25">
                <a:extLst>
                  <a:ext uri="{FF2B5EF4-FFF2-40B4-BE49-F238E27FC236}">
                    <a16:creationId xmlns:a16="http://schemas.microsoft.com/office/drawing/2014/main" id="{2C513EBF-7E95-11B9-AA04-A8A0E9FA6D01}"/>
                  </a:ext>
                </a:extLst>
              </p:cNvPr>
              <p:cNvSpPr/>
              <p:nvPr/>
            </p:nvSpPr>
            <p:spPr>
              <a:xfrm>
                <a:off x="-3202620" y="3556115"/>
                <a:ext cx="130186" cy="83545"/>
              </a:xfrm>
              <a:custGeom>
                <a:avLst/>
                <a:gdLst/>
                <a:ahLst/>
                <a:cxnLst/>
                <a:rect l="l" t="t" r="r" b="b"/>
                <a:pathLst>
                  <a:path w="2353" h="1510" extrusionOk="0">
                    <a:moveTo>
                      <a:pt x="2352" y="1"/>
                    </a:moveTo>
                    <a:lnTo>
                      <a:pt x="2352" y="1"/>
                    </a:lnTo>
                    <a:cubicBezTo>
                      <a:pt x="0" y="546"/>
                      <a:pt x="343" y="1510"/>
                      <a:pt x="343" y="1510"/>
                    </a:cubicBezTo>
                    <a:cubicBezTo>
                      <a:pt x="1370" y="952"/>
                      <a:pt x="2061" y="914"/>
                      <a:pt x="2061" y="914"/>
                    </a:cubicBezTo>
                    <a:cubicBezTo>
                      <a:pt x="2137" y="590"/>
                      <a:pt x="2245" y="286"/>
                      <a:pt x="2352"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496;p25">
                <a:extLst>
                  <a:ext uri="{FF2B5EF4-FFF2-40B4-BE49-F238E27FC236}">
                    <a16:creationId xmlns:a16="http://schemas.microsoft.com/office/drawing/2014/main" id="{6D1DE6B1-16B4-A665-E9EB-3DACBBAA8FBE}"/>
                  </a:ext>
                </a:extLst>
              </p:cNvPr>
              <p:cNvSpPr/>
              <p:nvPr/>
            </p:nvSpPr>
            <p:spPr>
              <a:xfrm>
                <a:off x="-3334192" y="3133459"/>
                <a:ext cx="527658" cy="608381"/>
              </a:xfrm>
              <a:custGeom>
                <a:avLst/>
                <a:gdLst/>
                <a:ahLst/>
                <a:cxnLst/>
                <a:rect l="l" t="t" r="r" b="b"/>
                <a:pathLst>
                  <a:path w="9537" h="10996" extrusionOk="0">
                    <a:moveTo>
                      <a:pt x="4572" y="0"/>
                    </a:moveTo>
                    <a:cubicBezTo>
                      <a:pt x="3228" y="907"/>
                      <a:pt x="1770" y="2466"/>
                      <a:pt x="952" y="4920"/>
                    </a:cubicBezTo>
                    <a:cubicBezTo>
                      <a:pt x="419" y="6537"/>
                      <a:pt x="39" y="8084"/>
                      <a:pt x="1" y="9282"/>
                    </a:cubicBezTo>
                    <a:cubicBezTo>
                      <a:pt x="476" y="10087"/>
                      <a:pt x="1300" y="10899"/>
                      <a:pt x="2721" y="10975"/>
                    </a:cubicBezTo>
                    <a:cubicBezTo>
                      <a:pt x="2961" y="10989"/>
                      <a:pt x="3211" y="10996"/>
                      <a:pt x="3466" y="10996"/>
                    </a:cubicBezTo>
                    <a:cubicBezTo>
                      <a:pt x="5811" y="10996"/>
                      <a:pt x="8633" y="10441"/>
                      <a:pt x="9536" y="10258"/>
                    </a:cubicBezTo>
                    <a:cubicBezTo>
                      <a:pt x="9530" y="9821"/>
                      <a:pt x="9428" y="9276"/>
                      <a:pt x="9314" y="8870"/>
                    </a:cubicBezTo>
                    <a:cubicBezTo>
                      <a:pt x="9144" y="8306"/>
                      <a:pt x="8870" y="8101"/>
                      <a:pt x="7831" y="8101"/>
                    </a:cubicBezTo>
                    <a:cubicBezTo>
                      <a:pt x="7784" y="8101"/>
                      <a:pt x="7735" y="8102"/>
                      <a:pt x="7685" y="8103"/>
                    </a:cubicBezTo>
                    <a:cubicBezTo>
                      <a:pt x="6531" y="8115"/>
                      <a:pt x="4439" y="8559"/>
                      <a:pt x="4439" y="8559"/>
                    </a:cubicBezTo>
                    <a:cubicBezTo>
                      <a:pt x="4439" y="8559"/>
                      <a:pt x="3748" y="8597"/>
                      <a:pt x="2721" y="9155"/>
                    </a:cubicBezTo>
                    <a:cubicBezTo>
                      <a:pt x="2721" y="9155"/>
                      <a:pt x="2385" y="8198"/>
                      <a:pt x="4730" y="7646"/>
                    </a:cubicBezTo>
                    <a:cubicBezTo>
                      <a:pt x="5206" y="6473"/>
                      <a:pt x="5891" y="5674"/>
                      <a:pt x="5891" y="5674"/>
                    </a:cubicBezTo>
                    <a:cubicBezTo>
                      <a:pt x="5859" y="2568"/>
                      <a:pt x="4572" y="0"/>
                      <a:pt x="4572"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497;p25">
                <a:extLst>
                  <a:ext uri="{FF2B5EF4-FFF2-40B4-BE49-F238E27FC236}">
                    <a16:creationId xmlns:a16="http://schemas.microsoft.com/office/drawing/2014/main" id="{A91521C4-A1AC-FF8B-2CDF-D1DAC37E30BE}"/>
                  </a:ext>
                </a:extLst>
              </p:cNvPr>
              <p:cNvSpPr/>
              <p:nvPr/>
            </p:nvSpPr>
            <p:spPr>
              <a:xfrm>
                <a:off x="-3335575" y="3646633"/>
                <a:ext cx="529042" cy="184296"/>
              </a:xfrm>
              <a:custGeom>
                <a:avLst/>
                <a:gdLst/>
                <a:ahLst/>
                <a:cxnLst/>
                <a:rect l="l" t="t" r="r" b="b"/>
                <a:pathLst>
                  <a:path w="9562" h="3331" extrusionOk="0">
                    <a:moveTo>
                      <a:pt x="26" y="1"/>
                    </a:moveTo>
                    <a:lnTo>
                      <a:pt x="26" y="1"/>
                    </a:lnTo>
                    <a:cubicBezTo>
                      <a:pt x="0" y="616"/>
                      <a:pt x="70" y="1142"/>
                      <a:pt x="267" y="1528"/>
                    </a:cubicBezTo>
                    <a:cubicBezTo>
                      <a:pt x="804" y="2622"/>
                      <a:pt x="1998" y="3330"/>
                      <a:pt x="3907" y="3330"/>
                    </a:cubicBezTo>
                    <a:cubicBezTo>
                      <a:pt x="3957" y="3330"/>
                      <a:pt x="4007" y="3330"/>
                      <a:pt x="4058" y="3329"/>
                    </a:cubicBezTo>
                    <a:cubicBezTo>
                      <a:pt x="6055" y="3285"/>
                      <a:pt x="9377" y="1884"/>
                      <a:pt x="9504" y="1471"/>
                    </a:cubicBezTo>
                    <a:cubicBezTo>
                      <a:pt x="9542" y="1345"/>
                      <a:pt x="9561" y="1167"/>
                      <a:pt x="9561" y="983"/>
                    </a:cubicBezTo>
                    <a:lnTo>
                      <a:pt x="9561" y="983"/>
                    </a:lnTo>
                    <a:cubicBezTo>
                      <a:pt x="8658" y="1166"/>
                      <a:pt x="5836" y="1721"/>
                      <a:pt x="3491" y="1721"/>
                    </a:cubicBezTo>
                    <a:cubicBezTo>
                      <a:pt x="3236" y="1721"/>
                      <a:pt x="2986" y="1714"/>
                      <a:pt x="2746" y="1700"/>
                    </a:cubicBezTo>
                    <a:cubicBezTo>
                      <a:pt x="1325" y="1624"/>
                      <a:pt x="501" y="812"/>
                      <a:pt x="26"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498;p25">
                <a:extLst>
                  <a:ext uri="{FF2B5EF4-FFF2-40B4-BE49-F238E27FC236}">
                    <a16:creationId xmlns:a16="http://schemas.microsoft.com/office/drawing/2014/main" id="{0CBEB2CD-FE4B-5453-C158-E8EFA40B0D9B}"/>
                  </a:ext>
                </a:extLst>
              </p:cNvPr>
              <p:cNvSpPr/>
              <p:nvPr/>
            </p:nvSpPr>
            <p:spPr>
              <a:xfrm>
                <a:off x="-3002717" y="1838325"/>
                <a:ext cx="609709" cy="426298"/>
              </a:xfrm>
              <a:custGeom>
                <a:avLst/>
                <a:gdLst/>
                <a:ahLst/>
                <a:cxnLst/>
                <a:rect l="l" t="t" r="r" b="b"/>
                <a:pathLst>
                  <a:path w="11020" h="7705" extrusionOk="0">
                    <a:moveTo>
                      <a:pt x="6211" y="1"/>
                    </a:moveTo>
                    <a:cubicBezTo>
                      <a:pt x="3535" y="1"/>
                      <a:pt x="2270" y="3296"/>
                      <a:pt x="2226" y="4921"/>
                    </a:cubicBezTo>
                    <a:cubicBezTo>
                      <a:pt x="2226" y="4921"/>
                      <a:pt x="1855" y="4328"/>
                      <a:pt x="1128" y="4328"/>
                    </a:cubicBezTo>
                    <a:cubicBezTo>
                      <a:pt x="968" y="4328"/>
                      <a:pt x="791" y="4357"/>
                      <a:pt x="597" y="4426"/>
                    </a:cubicBezTo>
                    <a:cubicBezTo>
                      <a:pt x="261" y="4978"/>
                      <a:pt x="1" y="5739"/>
                      <a:pt x="286" y="6563"/>
                    </a:cubicBezTo>
                    <a:cubicBezTo>
                      <a:pt x="474" y="7095"/>
                      <a:pt x="748" y="7273"/>
                      <a:pt x="1030" y="7273"/>
                    </a:cubicBezTo>
                    <a:cubicBezTo>
                      <a:pt x="1594" y="7273"/>
                      <a:pt x="2188" y="6563"/>
                      <a:pt x="2188" y="6563"/>
                    </a:cubicBezTo>
                    <a:cubicBezTo>
                      <a:pt x="2188" y="6563"/>
                      <a:pt x="2409" y="7704"/>
                      <a:pt x="3463" y="7704"/>
                    </a:cubicBezTo>
                    <a:cubicBezTo>
                      <a:pt x="3579" y="7704"/>
                      <a:pt x="3706" y="7691"/>
                      <a:pt x="3843" y="7660"/>
                    </a:cubicBezTo>
                    <a:cubicBezTo>
                      <a:pt x="5231" y="7362"/>
                      <a:pt x="6360" y="5308"/>
                      <a:pt x="6360" y="5308"/>
                    </a:cubicBezTo>
                    <a:lnTo>
                      <a:pt x="6360" y="5308"/>
                    </a:lnTo>
                    <a:cubicBezTo>
                      <a:pt x="6360" y="5308"/>
                      <a:pt x="6024" y="7026"/>
                      <a:pt x="7787" y="7229"/>
                    </a:cubicBezTo>
                    <a:cubicBezTo>
                      <a:pt x="7831" y="7233"/>
                      <a:pt x="7875" y="7236"/>
                      <a:pt x="7919" y="7236"/>
                    </a:cubicBezTo>
                    <a:cubicBezTo>
                      <a:pt x="9196" y="7236"/>
                      <a:pt x="10487" y="5251"/>
                      <a:pt x="11020" y="3818"/>
                    </a:cubicBezTo>
                    <a:cubicBezTo>
                      <a:pt x="10675" y="3165"/>
                      <a:pt x="10035" y="2753"/>
                      <a:pt x="9314" y="2753"/>
                    </a:cubicBezTo>
                    <a:cubicBezTo>
                      <a:pt x="8802" y="2753"/>
                      <a:pt x="8248" y="2961"/>
                      <a:pt x="7729" y="3437"/>
                    </a:cubicBezTo>
                    <a:cubicBezTo>
                      <a:pt x="7729" y="3437"/>
                      <a:pt x="8972" y="39"/>
                      <a:pt x="6265" y="1"/>
                    </a:cubicBezTo>
                    <a:cubicBezTo>
                      <a:pt x="6247" y="1"/>
                      <a:pt x="6229" y="1"/>
                      <a:pt x="6211"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499;p25">
                <a:extLst>
                  <a:ext uri="{FF2B5EF4-FFF2-40B4-BE49-F238E27FC236}">
                    <a16:creationId xmlns:a16="http://schemas.microsoft.com/office/drawing/2014/main" id="{B28A5DD9-0874-6FFC-1C1E-A154407D962B}"/>
                  </a:ext>
                </a:extLst>
              </p:cNvPr>
              <p:cNvSpPr/>
              <p:nvPr/>
            </p:nvSpPr>
            <p:spPr>
              <a:xfrm>
                <a:off x="-3076360" y="2389067"/>
                <a:ext cx="510064" cy="346295"/>
              </a:xfrm>
              <a:custGeom>
                <a:avLst/>
                <a:gdLst/>
                <a:ahLst/>
                <a:cxnLst/>
                <a:rect l="l" t="t" r="r" b="b"/>
                <a:pathLst>
                  <a:path w="9219" h="6259" extrusionOk="0">
                    <a:moveTo>
                      <a:pt x="3874" y="793"/>
                    </a:moveTo>
                    <a:cubicBezTo>
                      <a:pt x="3874" y="793"/>
                      <a:pt x="3874" y="794"/>
                      <a:pt x="3874" y="795"/>
                    </a:cubicBezTo>
                    <a:lnTo>
                      <a:pt x="3874" y="795"/>
                    </a:lnTo>
                    <a:cubicBezTo>
                      <a:pt x="3874" y="794"/>
                      <a:pt x="3874" y="793"/>
                      <a:pt x="3874" y="793"/>
                    </a:cubicBezTo>
                    <a:close/>
                    <a:moveTo>
                      <a:pt x="178" y="1"/>
                    </a:moveTo>
                    <a:cubicBezTo>
                      <a:pt x="58" y="483"/>
                      <a:pt x="1" y="1148"/>
                      <a:pt x="210" y="1966"/>
                    </a:cubicBezTo>
                    <a:cubicBezTo>
                      <a:pt x="666" y="3792"/>
                      <a:pt x="2638" y="4927"/>
                      <a:pt x="2638" y="4927"/>
                    </a:cubicBezTo>
                    <a:lnTo>
                      <a:pt x="5415" y="6258"/>
                    </a:lnTo>
                    <a:lnTo>
                      <a:pt x="9219" y="387"/>
                    </a:lnTo>
                    <a:lnTo>
                      <a:pt x="5535" y="368"/>
                    </a:lnTo>
                    <a:cubicBezTo>
                      <a:pt x="5535" y="368"/>
                      <a:pt x="5198" y="1744"/>
                      <a:pt x="4504" y="1744"/>
                    </a:cubicBezTo>
                    <a:cubicBezTo>
                      <a:pt x="4499" y="1744"/>
                      <a:pt x="4494" y="1744"/>
                      <a:pt x="4489" y="1744"/>
                    </a:cubicBezTo>
                    <a:cubicBezTo>
                      <a:pt x="3796" y="1707"/>
                      <a:pt x="3870" y="837"/>
                      <a:pt x="3874" y="795"/>
                    </a:cubicBezTo>
                    <a:lnTo>
                      <a:pt x="3874" y="795"/>
                    </a:lnTo>
                    <a:cubicBezTo>
                      <a:pt x="3869" y="842"/>
                      <a:pt x="3746" y="1968"/>
                      <a:pt x="2790" y="2061"/>
                    </a:cubicBezTo>
                    <a:cubicBezTo>
                      <a:pt x="2758" y="2064"/>
                      <a:pt x="2727" y="2066"/>
                      <a:pt x="2697" y="2066"/>
                    </a:cubicBezTo>
                    <a:cubicBezTo>
                      <a:pt x="1829" y="2066"/>
                      <a:pt x="1858" y="774"/>
                      <a:pt x="1858" y="774"/>
                    </a:cubicBezTo>
                    <a:lnTo>
                      <a:pt x="1858" y="774"/>
                    </a:lnTo>
                    <a:cubicBezTo>
                      <a:pt x="1858" y="774"/>
                      <a:pt x="1649" y="1560"/>
                      <a:pt x="1009" y="1586"/>
                    </a:cubicBezTo>
                    <a:cubicBezTo>
                      <a:pt x="1006" y="1586"/>
                      <a:pt x="1003" y="1586"/>
                      <a:pt x="1000" y="1586"/>
                    </a:cubicBezTo>
                    <a:cubicBezTo>
                      <a:pt x="562" y="1586"/>
                      <a:pt x="304" y="612"/>
                      <a:pt x="178"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500;p25">
                <a:extLst>
                  <a:ext uri="{FF2B5EF4-FFF2-40B4-BE49-F238E27FC236}">
                    <a16:creationId xmlns:a16="http://schemas.microsoft.com/office/drawing/2014/main" id="{22F865DC-6B1C-8868-3811-9E9FE7A1B5B5}"/>
                  </a:ext>
                </a:extLst>
              </p:cNvPr>
              <p:cNvSpPr/>
              <p:nvPr/>
            </p:nvSpPr>
            <p:spPr>
              <a:xfrm>
                <a:off x="-3106514" y="2049515"/>
                <a:ext cx="729659" cy="453851"/>
              </a:xfrm>
              <a:custGeom>
                <a:avLst/>
                <a:gdLst/>
                <a:ahLst/>
                <a:cxnLst/>
                <a:rect l="l" t="t" r="r" b="b"/>
                <a:pathLst>
                  <a:path w="13188" h="8203" extrusionOk="0">
                    <a:moveTo>
                      <a:pt x="12883" y="1"/>
                    </a:moveTo>
                    <a:cubicBezTo>
                      <a:pt x="12356" y="1428"/>
                      <a:pt x="11071" y="3419"/>
                      <a:pt x="9784" y="3419"/>
                    </a:cubicBezTo>
                    <a:cubicBezTo>
                      <a:pt x="9739" y="3419"/>
                      <a:pt x="9694" y="3416"/>
                      <a:pt x="9650" y="3412"/>
                    </a:cubicBezTo>
                    <a:cubicBezTo>
                      <a:pt x="7894" y="3209"/>
                      <a:pt x="8223" y="1491"/>
                      <a:pt x="8223" y="1491"/>
                    </a:cubicBezTo>
                    <a:lnTo>
                      <a:pt x="8223" y="1491"/>
                    </a:lnTo>
                    <a:cubicBezTo>
                      <a:pt x="8223" y="1491"/>
                      <a:pt x="7101" y="3545"/>
                      <a:pt x="5713" y="3843"/>
                    </a:cubicBezTo>
                    <a:cubicBezTo>
                      <a:pt x="5577" y="3872"/>
                      <a:pt x="5451" y="3886"/>
                      <a:pt x="5336" y="3886"/>
                    </a:cubicBezTo>
                    <a:cubicBezTo>
                      <a:pt x="4275" y="3886"/>
                      <a:pt x="4058" y="2746"/>
                      <a:pt x="4058" y="2746"/>
                    </a:cubicBezTo>
                    <a:cubicBezTo>
                      <a:pt x="4058" y="2746"/>
                      <a:pt x="3461" y="3456"/>
                      <a:pt x="2897" y="3456"/>
                    </a:cubicBezTo>
                    <a:cubicBezTo>
                      <a:pt x="2615" y="3456"/>
                      <a:pt x="2342" y="3278"/>
                      <a:pt x="2156" y="2746"/>
                    </a:cubicBezTo>
                    <a:cubicBezTo>
                      <a:pt x="1864" y="1922"/>
                      <a:pt x="2131" y="1161"/>
                      <a:pt x="2460" y="622"/>
                    </a:cubicBezTo>
                    <a:lnTo>
                      <a:pt x="2460" y="622"/>
                    </a:lnTo>
                    <a:cubicBezTo>
                      <a:pt x="2213" y="717"/>
                      <a:pt x="1934" y="876"/>
                      <a:pt x="1623" y="1129"/>
                    </a:cubicBezTo>
                    <a:cubicBezTo>
                      <a:pt x="0" y="2492"/>
                      <a:pt x="1135" y="5193"/>
                      <a:pt x="1135" y="5193"/>
                    </a:cubicBezTo>
                    <a:cubicBezTo>
                      <a:pt x="1135" y="5193"/>
                      <a:pt x="869" y="5523"/>
                      <a:pt x="723" y="6138"/>
                    </a:cubicBezTo>
                    <a:cubicBezTo>
                      <a:pt x="849" y="6749"/>
                      <a:pt x="1107" y="7723"/>
                      <a:pt x="1545" y="7723"/>
                    </a:cubicBezTo>
                    <a:cubicBezTo>
                      <a:pt x="1548" y="7723"/>
                      <a:pt x="1551" y="7723"/>
                      <a:pt x="1554" y="7723"/>
                    </a:cubicBezTo>
                    <a:cubicBezTo>
                      <a:pt x="2200" y="7704"/>
                      <a:pt x="2403" y="6911"/>
                      <a:pt x="2403" y="6911"/>
                    </a:cubicBezTo>
                    <a:lnTo>
                      <a:pt x="2403" y="6911"/>
                    </a:lnTo>
                    <a:cubicBezTo>
                      <a:pt x="2403" y="6911"/>
                      <a:pt x="2374" y="8203"/>
                      <a:pt x="3242" y="8203"/>
                    </a:cubicBezTo>
                    <a:cubicBezTo>
                      <a:pt x="3272" y="8203"/>
                      <a:pt x="3303" y="8201"/>
                      <a:pt x="3335" y="8198"/>
                    </a:cubicBezTo>
                    <a:cubicBezTo>
                      <a:pt x="4294" y="8104"/>
                      <a:pt x="4416" y="6958"/>
                      <a:pt x="4419" y="6931"/>
                    </a:cubicBezTo>
                    <a:lnTo>
                      <a:pt x="4419" y="6931"/>
                    </a:lnTo>
                    <a:cubicBezTo>
                      <a:pt x="4417" y="6955"/>
                      <a:pt x="4334" y="7844"/>
                      <a:pt x="5034" y="7881"/>
                    </a:cubicBezTo>
                    <a:cubicBezTo>
                      <a:pt x="5042" y="7882"/>
                      <a:pt x="5050" y="7882"/>
                      <a:pt x="5058" y="7882"/>
                    </a:cubicBezTo>
                    <a:cubicBezTo>
                      <a:pt x="5745" y="7882"/>
                      <a:pt x="6074" y="6505"/>
                      <a:pt x="6074" y="6505"/>
                    </a:cubicBezTo>
                    <a:lnTo>
                      <a:pt x="9770" y="6524"/>
                    </a:lnTo>
                    <a:lnTo>
                      <a:pt x="10886" y="4794"/>
                    </a:lnTo>
                    <a:cubicBezTo>
                      <a:pt x="10886" y="4794"/>
                      <a:pt x="12959" y="3361"/>
                      <a:pt x="13137" y="1357"/>
                    </a:cubicBezTo>
                    <a:cubicBezTo>
                      <a:pt x="13188" y="850"/>
                      <a:pt x="13086" y="381"/>
                      <a:pt x="12883"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501;p25">
                <a:extLst>
                  <a:ext uri="{FF2B5EF4-FFF2-40B4-BE49-F238E27FC236}">
                    <a16:creationId xmlns:a16="http://schemas.microsoft.com/office/drawing/2014/main" id="{F57104B2-51AF-B2FB-01FC-D3C272026B9F}"/>
                  </a:ext>
                </a:extLst>
              </p:cNvPr>
              <p:cNvSpPr/>
              <p:nvPr/>
            </p:nvSpPr>
            <p:spPr>
              <a:xfrm>
                <a:off x="-2813272" y="2314373"/>
                <a:ext cx="336115" cy="117903"/>
              </a:xfrm>
              <a:custGeom>
                <a:avLst/>
                <a:gdLst/>
                <a:ahLst/>
                <a:cxnLst/>
                <a:rect l="l" t="t" r="r" b="b"/>
                <a:pathLst>
                  <a:path w="6075" h="2131" extrusionOk="0">
                    <a:moveTo>
                      <a:pt x="5586" y="0"/>
                    </a:moveTo>
                    <a:cubicBezTo>
                      <a:pt x="5586" y="0"/>
                      <a:pt x="4307" y="1046"/>
                      <a:pt x="1263" y="1046"/>
                    </a:cubicBezTo>
                    <a:cubicBezTo>
                      <a:pt x="872" y="1046"/>
                      <a:pt x="451" y="1028"/>
                      <a:pt x="1" y="989"/>
                    </a:cubicBezTo>
                    <a:lnTo>
                      <a:pt x="1" y="989"/>
                    </a:lnTo>
                    <a:cubicBezTo>
                      <a:pt x="1" y="989"/>
                      <a:pt x="273" y="1401"/>
                      <a:pt x="444" y="2086"/>
                    </a:cubicBezTo>
                    <a:cubicBezTo>
                      <a:pt x="833" y="2113"/>
                      <a:pt x="1251" y="2131"/>
                      <a:pt x="1666" y="2131"/>
                    </a:cubicBezTo>
                    <a:cubicBezTo>
                      <a:pt x="2117" y="2131"/>
                      <a:pt x="2565" y="2110"/>
                      <a:pt x="2968" y="2061"/>
                    </a:cubicBezTo>
                    <a:cubicBezTo>
                      <a:pt x="4185" y="1909"/>
                      <a:pt x="5440" y="1363"/>
                      <a:pt x="6074" y="1046"/>
                    </a:cubicBezTo>
                    <a:cubicBezTo>
                      <a:pt x="5922" y="698"/>
                      <a:pt x="5764" y="349"/>
                      <a:pt x="5586"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502;p25">
                <a:extLst>
                  <a:ext uri="{FF2B5EF4-FFF2-40B4-BE49-F238E27FC236}">
                    <a16:creationId xmlns:a16="http://schemas.microsoft.com/office/drawing/2014/main" id="{B2ADC0CE-A5D2-67F4-8F11-D68423FB5B3F}"/>
                  </a:ext>
                </a:extLst>
              </p:cNvPr>
              <p:cNvSpPr/>
              <p:nvPr/>
            </p:nvSpPr>
            <p:spPr>
              <a:xfrm>
                <a:off x="-2997849" y="2372247"/>
                <a:ext cx="617123" cy="535515"/>
              </a:xfrm>
              <a:custGeom>
                <a:avLst/>
                <a:gdLst/>
                <a:ahLst/>
                <a:cxnLst/>
                <a:rect l="l" t="t" r="r" b="b"/>
                <a:pathLst>
                  <a:path w="11154" h="9679" extrusionOk="0">
                    <a:moveTo>
                      <a:pt x="9410" y="0"/>
                    </a:moveTo>
                    <a:cubicBezTo>
                      <a:pt x="8776" y="317"/>
                      <a:pt x="7521" y="863"/>
                      <a:pt x="6304" y="1015"/>
                    </a:cubicBezTo>
                    <a:cubicBezTo>
                      <a:pt x="5888" y="1065"/>
                      <a:pt x="5429" y="1086"/>
                      <a:pt x="4968" y="1086"/>
                    </a:cubicBezTo>
                    <a:cubicBezTo>
                      <a:pt x="4564" y="1086"/>
                      <a:pt x="4159" y="1070"/>
                      <a:pt x="3780" y="1046"/>
                    </a:cubicBezTo>
                    <a:lnTo>
                      <a:pt x="3780" y="1046"/>
                    </a:lnTo>
                    <a:cubicBezTo>
                      <a:pt x="3869" y="1402"/>
                      <a:pt x="3939" y="1826"/>
                      <a:pt x="3933" y="2308"/>
                    </a:cubicBezTo>
                    <a:cubicBezTo>
                      <a:pt x="3901" y="3728"/>
                      <a:pt x="3470" y="4362"/>
                      <a:pt x="3470" y="4362"/>
                    </a:cubicBezTo>
                    <a:cubicBezTo>
                      <a:pt x="3470" y="4362"/>
                      <a:pt x="3933" y="5554"/>
                      <a:pt x="3489" y="5770"/>
                    </a:cubicBezTo>
                    <a:cubicBezTo>
                      <a:pt x="3465" y="5781"/>
                      <a:pt x="3440" y="5787"/>
                      <a:pt x="3415" y="5787"/>
                    </a:cubicBezTo>
                    <a:cubicBezTo>
                      <a:pt x="2984" y="5787"/>
                      <a:pt x="2424" y="4172"/>
                      <a:pt x="2424" y="4172"/>
                    </a:cubicBezTo>
                    <a:cubicBezTo>
                      <a:pt x="2424" y="4172"/>
                      <a:pt x="2014" y="3936"/>
                      <a:pt x="1558" y="3936"/>
                    </a:cubicBezTo>
                    <a:cubicBezTo>
                      <a:pt x="1163" y="3936"/>
                      <a:pt x="733" y="4114"/>
                      <a:pt x="509" y="4781"/>
                    </a:cubicBezTo>
                    <a:cubicBezTo>
                      <a:pt x="509" y="4781"/>
                      <a:pt x="0" y="6719"/>
                      <a:pt x="1915" y="6719"/>
                    </a:cubicBezTo>
                    <a:cubicBezTo>
                      <a:pt x="2190" y="6719"/>
                      <a:pt x="2515" y="6679"/>
                      <a:pt x="2899" y="6588"/>
                    </a:cubicBezTo>
                    <a:cubicBezTo>
                      <a:pt x="2899" y="6588"/>
                      <a:pt x="3812" y="9155"/>
                      <a:pt x="5727" y="9548"/>
                    </a:cubicBezTo>
                    <a:cubicBezTo>
                      <a:pt x="6138" y="9634"/>
                      <a:pt x="6541" y="9678"/>
                      <a:pt x="6929" y="9678"/>
                    </a:cubicBezTo>
                    <a:cubicBezTo>
                      <a:pt x="8355" y="9678"/>
                      <a:pt x="9583" y="9079"/>
                      <a:pt x="10311" y="7703"/>
                    </a:cubicBezTo>
                    <a:cubicBezTo>
                      <a:pt x="11154" y="6137"/>
                      <a:pt x="10723" y="3069"/>
                      <a:pt x="9410"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5" name="Google Shape;503;p25">
                <a:extLst>
                  <a:ext uri="{FF2B5EF4-FFF2-40B4-BE49-F238E27FC236}">
                    <a16:creationId xmlns:a16="http://schemas.microsoft.com/office/drawing/2014/main" id="{FF83EBBD-D97C-C1FD-64D1-8503D4C5584B}"/>
                  </a:ext>
                </a:extLst>
              </p:cNvPr>
              <p:cNvSpPr/>
              <p:nvPr/>
            </p:nvSpPr>
            <p:spPr>
              <a:xfrm>
                <a:off x="-2947942" y="2637272"/>
                <a:ext cx="99036" cy="66504"/>
              </a:xfrm>
              <a:custGeom>
                <a:avLst/>
                <a:gdLst/>
                <a:ahLst/>
                <a:cxnLst/>
                <a:rect l="l" t="t" r="r" b="b"/>
                <a:pathLst>
                  <a:path w="1790" h="1202" extrusionOk="0">
                    <a:moveTo>
                      <a:pt x="467" y="0"/>
                    </a:moveTo>
                    <a:cubicBezTo>
                      <a:pt x="430" y="0"/>
                      <a:pt x="397" y="7"/>
                      <a:pt x="368" y="22"/>
                    </a:cubicBezTo>
                    <a:cubicBezTo>
                      <a:pt x="0" y="219"/>
                      <a:pt x="1122" y="828"/>
                      <a:pt x="1122" y="828"/>
                    </a:cubicBezTo>
                    <a:cubicBezTo>
                      <a:pt x="1122" y="828"/>
                      <a:pt x="976" y="797"/>
                      <a:pt x="822" y="797"/>
                    </a:cubicBezTo>
                    <a:cubicBezTo>
                      <a:pt x="657" y="797"/>
                      <a:pt x="482" y="832"/>
                      <a:pt x="469" y="980"/>
                    </a:cubicBezTo>
                    <a:cubicBezTo>
                      <a:pt x="455" y="1140"/>
                      <a:pt x="802" y="1202"/>
                      <a:pt x="1128" y="1202"/>
                    </a:cubicBezTo>
                    <a:cubicBezTo>
                      <a:pt x="1371" y="1202"/>
                      <a:pt x="1602" y="1167"/>
                      <a:pt x="1661" y="1113"/>
                    </a:cubicBezTo>
                    <a:cubicBezTo>
                      <a:pt x="1790" y="996"/>
                      <a:pt x="899" y="0"/>
                      <a:pt x="467"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6" name="Google Shape;504;p25">
                <a:extLst>
                  <a:ext uri="{FF2B5EF4-FFF2-40B4-BE49-F238E27FC236}">
                    <a16:creationId xmlns:a16="http://schemas.microsoft.com/office/drawing/2014/main" id="{9C5F1238-AF07-8103-70DF-57C5C2F1D80C}"/>
                  </a:ext>
                </a:extLst>
              </p:cNvPr>
              <p:cNvSpPr/>
              <p:nvPr/>
            </p:nvSpPr>
            <p:spPr>
              <a:xfrm>
                <a:off x="-2598929" y="2531483"/>
                <a:ext cx="102135" cy="144405"/>
              </a:xfrm>
              <a:custGeom>
                <a:avLst/>
                <a:gdLst/>
                <a:ahLst/>
                <a:cxnLst/>
                <a:rect l="l" t="t" r="r" b="b"/>
                <a:pathLst>
                  <a:path w="1846" h="2610" extrusionOk="0">
                    <a:moveTo>
                      <a:pt x="612" y="0"/>
                    </a:moveTo>
                    <a:cubicBezTo>
                      <a:pt x="556" y="0"/>
                      <a:pt x="498" y="10"/>
                      <a:pt x="438" y="32"/>
                    </a:cubicBezTo>
                    <a:cubicBezTo>
                      <a:pt x="13" y="191"/>
                      <a:pt x="0" y="857"/>
                      <a:pt x="95" y="1408"/>
                    </a:cubicBezTo>
                    <a:cubicBezTo>
                      <a:pt x="185" y="1931"/>
                      <a:pt x="396" y="2610"/>
                      <a:pt x="918" y="2610"/>
                    </a:cubicBezTo>
                    <a:cubicBezTo>
                      <a:pt x="953" y="2610"/>
                      <a:pt x="989" y="2607"/>
                      <a:pt x="1027" y="2600"/>
                    </a:cubicBezTo>
                    <a:cubicBezTo>
                      <a:pt x="1623" y="2499"/>
                      <a:pt x="1845" y="2150"/>
                      <a:pt x="1776" y="1751"/>
                    </a:cubicBezTo>
                    <a:cubicBezTo>
                      <a:pt x="1711" y="1389"/>
                      <a:pt x="1271" y="0"/>
                      <a:pt x="612"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7" name="Google Shape;505;p25">
                <a:extLst>
                  <a:ext uri="{FF2B5EF4-FFF2-40B4-BE49-F238E27FC236}">
                    <a16:creationId xmlns:a16="http://schemas.microsoft.com/office/drawing/2014/main" id="{A0AFE6A6-DD5B-6E31-3D84-9892123EBD1E}"/>
                  </a:ext>
                </a:extLst>
              </p:cNvPr>
              <p:cNvSpPr/>
              <p:nvPr/>
            </p:nvSpPr>
            <p:spPr>
              <a:xfrm>
                <a:off x="-2539672" y="2400575"/>
                <a:ext cx="56102" cy="30043"/>
              </a:xfrm>
              <a:custGeom>
                <a:avLst/>
                <a:gdLst/>
                <a:ahLst/>
                <a:cxnLst/>
                <a:rect l="l" t="t" r="r" b="b"/>
                <a:pathLst>
                  <a:path w="1014" h="543" extrusionOk="0">
                    <a:moveTo>
                      <a:pt x="312" y="0"/>
                    </a:moveTo>
                    <a:cubicBezTo>
                      <a:pt x="213" y="0"/>
                      <a:pt x="130" y="27"/>
                      <a:pt x="90" y="91"/>
                    </a:cubicBezTo>
                    <a:cubicBezTo>
                      <a:pt x="1" y="243"/>
                      <a:pt x="159" y="528"/>
                      <a:pt x="476" y="541"/>
                    </a:cubicBezTo>
                    <a:cubicBezTo>
                      <a:pt x="499" y="542"/>
                      <a:pt x="521" y="543"/>
                      <a:pt x="542" y="543"/>
                    </a:cubicBezTo>
                    <a:cubicBezTo>
                      <a:pt x="1013" y="543"/>
                      <a:pt x="917" y="212"/>
                      <a:pt x="698" y="97"/>
                    </a:cubicBezTo>
                    <a:cubicBezTo>
                      <a:pt x="574" y="38"/>
                      <a:pt x="431" y="0"/>
                      <a:pt x="312"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8" name="Google Shape;506;p25">
                <a:extLst>
                  <a:ext uri="{FF2B5EF4-FFF2-40B4-BE49-F238E27FC236}">
                    <a16:creationId xmlns:a16="http://schemas.microsoft.com/office/drawing/2014/main" id="{8AFD082E-0DCE-7EEA-CDE1-C2F0B84F4BF7}"/>
                  </a:ext>
                </a:extLst>
              </p:cNvPr>
              <p:cNvSpPr/>
              <p:nvPr/>
            </p:nvSpPr>
            <p:spPr>
              <a:xfrm>
                <a:off x="-2741345" y="2438973"/>
                <a:ext cx="49407" cy="37567"/>
              </a:xfrm>
              <a:custGeom>
                <a:avLst/>
                <a:gdLst/>
                <a:ahLst/>
                <a:cxnLst/>
                <a:rect l="l" t="t" r="r" b="b"/>
                <a:pathLst>
                  <a:path w="893" h="679" extrusionOk="0">
                    <a:moveTo>
                      <a:pt x="593" y="1"/>
                    </a:moveTo>
                    <a:cubicBezTo>
                      <a:pt x="530" y="1"/>
                      <a:pt x="463" y="20"/>
                      <a:pt x="406" y="56"/>
                    </a:cubicBezTo>
                    <a:cubicBezTo>
                      <a:pt x="190" y="196"/>
                      <a:pt x="0" y="417"/>
                      <a:pt x="83" y="570"/>
                    </a:cubicBezTo>
                    <a:cubicBezTo>
                      <a:pt x="117" y="638"/>
                      <a:pt x="201" y="678"/>
                      <a:pt x="300" y="678"/>
                    </a:cubicBezTo>
                    <a:cubicBezTo>
                      <a:pt x="421" y="678"/>
                      <a:pt x="565" y="618"/>
                      <a:pt x="666" y="474"/>
                    </a:cubicBezTo>
                    <a:cubicBezTo>
                      <a:pt x="893" y="141"/>
                      <a:pt x="762" y="1"/>
                      <a:pt x="593"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9" name="Google Shape;507;p25">
                <a:extLst>
                  <a:ext uri="{FF2B5EF4-FFF2-40B4-BE49-F238E27FC236}">
                    <a16:creationId xmlns:a16="http://schemas.microsoft.com/office/drawing/2014/main" id="{2BCBE38D-7734-AF52-82F5-F59E2E2486A1}"/>
                  </a:ext>
                </a:extLst>
              </p:cNvPr>
              <p:cNvSpPr/>
              <p:nvPr/>
            </p:nvSpPr>
            <p:spPr>
              <a:xfrm>
                <a:off x="-2760986" y="2746158"/>
                <a:ext cx="164212" cy="90682"/>
              </a:xfrm>
              <a:custGeom>
                <a:avLst/>
                <a:gdLst/>
                <a:ahLst/>
                <a:cxnLst/>
                <a:rect l="l" t="t" r="r" b="b"/>
                <a:pathLst>
                  <a:path w="2968" h="1639" extrusionOk="0">
                    <a:moveTo>
                      <a:pt x="744" y="0"/>
                    </a:moveTo>
                    <a:cubicBezTo>
                      <a:pt x="450" y="0"/>
                      <a:pt x="194" y="67"/>
                      <a:pt x="0" y="140"/>
                    </a:cubicBezTo>
                    <a:cubicBezTo>
                      <a:pt x="38" y="286"/>
                      <a:pt x="108" y="438"/>
                      <a:pt x="222" y="597"/>
                    </a:cubicBezTo>
                    <a:cubicBezTo>
                      <a:pt x="685" y="1276"/>
                      <a:pt x="1609" y="1638"/>
                      <a:pt x="2425" y="1638"/>
                    </a:cubicBezTo>
                    <a:cubicBezTo>
                      <a:pt x="2614" y="1638"/>
                      <a:pt x="2797" y="1619"/>
                      <a:pt x="2967" y="1579"/>
                    </a:cubicBezTo>
                    <a:cubicBezTo>
                      <a:pt x="2809" y="1231"/>
                      <a:pt x="2492" y="781"/>
                      <a:pt x="1877" y="362"/>
                    </a:cubicBezTo>
                    <a:cubicBezTo>
                      <a:pt x="1475" y="90"/>
                      <a:pt x="1084" y="0"/>
                      <a:pt x="744"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0" name="Google Shape;508;p25">
                <a:extLst>
                  <a:ext uri="{FF2B5EF4-FFF2-40B4-BE49-F238E27FC236}">
                    <a16:creationId xmlns:a16="http://schemas.microsoft.com/office/drawing/2014/main" id="{DDF2C1B3-3195-DE9C-1CCB-CDA774C7B319}"/>
                  </a:ext>
                </a:extLst>
              </p:cNvPr>
              <p:cNvSpPr/>
              <p:nvPr/>
            </p:nvSpPr>
            <p:spPr>
              <a:xfrm>
                <a:off x="-2772550" y="2672295"/>
                <a:ext cx="253621" cy="161280"/>
              </a:xfrm>
              <a:custGeom>
                <a:avLst/>
                <a:gdLst/>
                <a:ahLst/>
                <a:cxnLst/>
                <a:rect l="l" t="t" r="r" b="b"/>
                <a:pathLst>
                  <a:path w="4584" h="2915" extrusionOk="0">
                    <a:moveTo>
                      <a:pt x="1245" y="1"/>
                    </a:moveTo>
                    <a:cubicBezTo>
                      <a:pt x="1183" y="1"/>
                      <a:pt x="1117" y="8"/>
                      <a:pt x="1046" y="23"/>
                    </a:cubicBezTo>
                    <a:cubicBezTo>
                      <a:pt x="476" y="144"/>
                      <a:pt x="0" y="753"/>
                      <a:pt x="209" y="1475"/>
                    </a:cubicBezTo>
                    <a:cubicBezTo>
                      <a:pt x="403" y="1402"/>
                      <a:pt x="659" y="1335"/>
                      <a:pt x="953" y="1335"/>
                    </a:cubicBezTo>
                    <a:cubicBezTo>
                      <a:pt x="1293" y="1335"/>
                      <a:pt x="1684" y="1425"/>
                      <a:pt x="2086" y="1697"/>
                    </a:cubicBezTo>
                    <a:cubicBezTo>
                      <a:pt x="2695" y="2116"/>
                      <a:pt x="3012" y="2566"/>
                      <a:pt x="3183" y="2914"/>
                    </a:cubicBezTo>
                    <a:cubicBezTo>
                      <a:pt x="3259" y="2902"/>
                      <a:pt x="3329" y="2876"/>
                      <a:pt x="3405" y="2851"/>
                    </a:cubicBezTo>
                    <a:cubicBezTo>
                      <a:pt x="4324" y="2521"/>
                      <a:pt x="4584" y="2147"/>
                      <a:pt x="4457" y="1589"/>
                    </a:cubicBezTo>
                    <a:cubicBezTo>
                      <a:pt x="4330" y="1038"/>
                      <a:pt x="3994" y="1038"/>
                      <a:pt x="3760" y="1031"/>
                    </a:cubicBezTo>
                    <a:cubicBezTo>
                      <a:pt x="3653" y="1031"/>
                      <a:pt x="3493" y="1044"/>
                      <a:pt x="3322" y="1044"/>
                    </a:cubicBezTo>
                    <a:cubicBezTo>
                      <a:pt x="3109" y="1044"/>
                      <a:pt x="2879" y="1024"/>
                      <a:pt x="2714" y="936"/>
                    </a:cubicBezTo>
                    <a:cubicBezTo>
                      <a:pt x="2025" y="555"/>
                      <a:pt x="1786" y="1"/>
                      <a:pt x="1245"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1" name="Google Shape;509;p25">
                <a:extLst>
                  <a:ext uri="{FF2B5EF4-FFF2-40B4-BE49-F238E27FC236}">
                    <a16:creationId xmlns:a16="http://schemas.microsoft.com/office/drawing/2014/main" id="{BA81AD1F-25FB-33C5-7164-064E972FDB9B}"/>
                  </a:ext>
                </a:extLst>
              </p:cNvPr>
              <p:cNvSpPr/>
              <p:nvPr/>
            </p:nvSpPr>
            <p:spPr>
              <a:xfrm>
                <a:off x="-2690830" y="2522354"/>
                <a:ext cx="35797" cy="48135"/>
              </a:xfrm>
              <a:custGeom>
                <a:avLst/>
                <a:gdLst/>
                <a:ahLst/>
                <a:cxnLst/>
                <a:rect l="l" t="t" r="r" b="b"/>
                <a:pathLst>
                  <a:path w="647" h="870" extrusionOk="0">
                    <a:moveTo>
                      <a:pt x="321" y="0"/>
                    </a:moveTo>
                    <a:cubicBezTo>
                      <a:pt x="316" y="0"/>
                      <a:pt x="310" y="1"/>
                      <a:pt x="305" y="1"/>
                    </a:cubicBezTo>
                    <a:cubicBezTo>
                      <a:pt x="133" y="7"/>
                      <a:pt x="0" y="204"/>
                      <a:pt x="7" y="445"/>
                    </a:cubicBezTo>
                    <a:cubicBezTo>
                      <a:pt x="19" y="682"/>
                      <a:pt x="160" y="870"/>
                      <a:pt x="334" y="870"/>
                    </a:cubicBezTo>
                    <a:cubicBezTo>
                      <a:pt x="337" y="870"/>
                      <a:pt x="340" y="870"/>
                      <a:pt x="343" y="869"/>
                    </a:cubicBezTo>
                    <a:cubicBezTo>
                      <a:pt x="514" y="863"/>
                      <a:pt x="647" y="660"/>
                      <a:pt x="641" y="419"/>
                    </a:cubicBezTo>
                    <a:cubicBezTo>
                      <a:pt x="628" y="186"/>
                      <a:pt x="491" y="0"/>
                      <a:pt x="32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2" name="Google Shape;510;p25">
                <a:extLst>
                  <a:ext uri="{FF2B5EF4-FFF2-40B4-BE49-F238E27FC236}">
                    <a16:creationId xmlns:a16="http://schemas.microsoft.com/office/drawing/2014/main" id="{51DAD3DC-1A68-D84A-4F81-AE6DB062B364}"/>
                  </a:ext>
                </a:extLst>
              </p:cNvPr>
              <p:cNvSpPr/>
              <p:nvPr/>
            </p:nvSpPr>
            <p:spPr>
              <a:xfrm>
                <a:off x="-2513722" y="2504815"/>
                <a:ext cx="35852" cy="48135"/>
              </a:xfrm>
              <a:custGeom>
                <a:avLst/>
                <a:gdLst/>
                <a:ahLst/>
                <a:cxnLst/>
                <a:rect l="l" t="t" r="r" b="b"/>
                <a:pathLst>
                  <a:path w="648" h="870" extrusionOk="0">
                    <a:moveTo>
                      <a:pt x="314" y="1"/>
                    </a:moveTo>
                    <a:cubicBezTo>
                      <a:pt x="311" y="1"/>
                      <a:pt x="308" y="1"/>
                      <a:pt x="305" y="1"/>
                    </a:cubicBezTo>
                    <a:cubicBezTo>
                      <a:pt x="134" y="7"/>
                      <a:pt x="1" y="204"/>
                      <a:pt x="7" y="445"/>
                    </a:cubicBezTo>
                    <a:cubicBezTo>
                      <a:pt x="20" y="682"/>
                      <a:pt x="161" y="870"/>
                      <a:pt x="335" y="870"/>
                    </a:cubicBezTo>
                    <a:cubicBezTo>
                      <a:pt x="338" y="870"/>
                      <a:pt x="340" y="870"/>
                      <a:pt x="343" y="869"/>
                    </a:cubicBezTo>
                    <a:cubicBezTo>
                      <a:pt x="514" y="863"/>
                      <a:pt x="648" y="660"/>
                      <a:pt x="641" y="419"/>
                    </a:cubicBezTo>
                    <a:cubicBezTo>
                      <a:pt x="629" y="182"/>
                      <a:pt x="488" y="1"/>
                      <a:pt x="314"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511;p25">
              <a:extLst>
                <a:ext uri="{FF2B5EF4-FFF2-40B4-BE49-F238E27FC236}">
                  <a16:creationId xmlns:a16="http://schemas.microsoft.com/office/drawing/2014/main" id="{BF1E287A-94F1-F3FF-41A5-17552AED20D2}"/>
                </a:ext>
              </a:extLst>
            </p:cNvPr>
            <p:cNvGrpSpPr/>
            <p:nvPr/>
          </p:nvGrpSpPr>
          <p:grpSpPr>
            <a:xfrm>
              <a:off x="-1779744" y="2149383"/>
              <a:ext cx="1561017" cy="2016838"/>
              <a:chOff x="-1779744" y="2149383"/>
              <a:chExt cx="1561017" cy="2016838"/>
            </a:xfrm>
          </p:grpSpPr>
          <p:sp>
            <p:nvSpPr>
              <p:cNvPr id="33" name="Google Shape;512;p25">
                <a:extLst>
                  <a:ext uri="{FF2B5EF4-FFF2-40B4-BE49-F238E27FC236}">
                    <a16:creationId xmlns:a16="http://schemas.microsoft.com/office/drawing/2014/main" id="{91297074-AC9C-2462-A58F-DD27C190944D}"/>
                  </a:ext>
                </a:extLst>
              </p:cNvPr>
              <p:cNvSpPr/>
              <p:nvPr/>
            </p:nvSpPr>
            <p:spPr>
              <a:xfrm>
                <a:off x="-1779744" y="3416189"/>
                <a:ext cx="146120" cy="192318"/>
              </a:xfrm>
              <a:custGeom>
                <a:avLst/>
                <a:gdLst/>
                <a:ahLst/>
                <a:cxnLst/>
                <a:rect l="l" t="t" r="r" b="b"/>
                <a:pathLst>
                  <a:path w="2641" h="3476" extrusionOk="0">
                    <a:moveTo>
                      <a:pt x="831" y="0"/>
                    </a:moveTo>
                    <a:cubicBezTo>
                      <a:pt x="279" y="32"/>
                      <a:pt x="0" y="964"/>
                      <a:pt x="342" y="1712"/>
                    </a:cubicBezTo>
                    <a:cubicBezTo>
                      <a:pt x="648" y="2384"/>
                      <a:pt x="1396" y="3475"/>
                      <a:pt x="1896" y="3475"/>
                    </a:cubicBezTo>
                    <a:cubicBezTo>
                      <a:pt x="1957" y="3475"/>
                      <a:pt x="2015" y="3459"/>
                      <a:pt x="2067" y="3424"/>
                    </a:cubicBezTo>
                    <a:cubicBezTo>
                      <a:pt x="2386" y="3212"/>
                      <a:pt x="2063" y="2849"/>
                      <a:pt x="1801" y="2623"/>
                    </a:cubicBezTo>
                    <a:lnTo>
                      <a:pt x="1801" y="2623"/>
                    </a:lnTo>
                    <a:cubicBezTo>
                      <a:pt x="1881" y="2668"/>
                      <a:pt x="1973" y="2702"/>
                      <a:pt x="2064" y="2702"/>
                    </a:cubicBezTo>
                    <a:cubicBezTo>
                      <a:pt x="2166" y="2702"/>
                      <a:pt x="2268" y="2658"/>
                      <a:pt x="2352" y="2536"/>
                    </a:cubicBezTo>
                    <a:cubicBezTo>
                      <a:pt x="2640" y="2128"/>
                      <a:pt x="1464" y="1402"/>
                      <a:pt x="1336" y="1326"/>
                    </a:cubicBezTo>
                    <a:lnTo>
                      <a:pt x="1336" y="1326"/>
                    </a:lnTo>
                    <a:cubicBezTo>
                      <a:pt x="1402" y="1364"/>
                      <a:pt x="1744" y="1558"/>
                      <a:pt x="2023" y="1558"/>
                    </a:cubicBezTo>
                    <a:cubicBezTo>
                      <a:pt x="2155" y="1558"/>
                      <a:pt x="2273" y="1514"/>
                      <a:pt x="2340" y="1389"/>
                    </a:cubicBezTo>
                    <a:cubicBezTo>
                      <a:pt x="2555" y="970"/>
                      <a:pt x="831" y="0"/>
                      <a:pt x="831"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 name="Google Shape;513;p25">
                <a:extLst>
                  <a:ext uri="{FF2B5EF4-FFF2-40B4-BE49-F238E27FC236}">
                    <a16:creationId xmlns:a16="http://schemas.microsoft.com/office/drawing/2014/main" id="{DE9C872B-33CF-5EFA-4B3A-DAA3DB04459D}"/>
                  </a:ext>
                </a:extLst>
              </p:cNvPr>
              <p:cNvGrpSpPr/>
              <p:nvPr/>
            </p:nvGrpSpPr>
            <p:grpSpPr>
              <a:xfrm>
                <a:off x="-1766465" y="2149383"/>
                <a:ext cx="1547738" cy="2016838"/>
                <a:chOff x="-1766465" y="2149383"/>
                <a:chExt cx="1547738" cy="2016838"/>
              </a:xfrm>
            </p:grpSpPr>
            <p:sp>
              <p:nvSpPr>
                <p:cNvPr id="35" name="Google Shape;514;p25">
                  <a:extLst>
                    <a:ext uri="{FF2B5EF4-FFF2-40B4-BE49-F238E27FC236}">
                      <a16:creationId xmlns:a16="http://schemas.microsoft.com/office/drawing/2014/main" id="{3A2710E3-88BF-3466-E7C9-CEFE1F45268D}"/>
                    </a:ext>
                  </a:extLst>
                </p:cNvPr>
                <p:cNvSpPr/>
                <p:nvPr/>
              </p:nvSpPr>
              <p:spPr>
                <a:xfrm>
                  <a:off x="-551668" y="3604915"/>
                  <a:ext cx="129854" cy="83157"/>
                </a:xfrm>
                <a:custGeom>
                  <a:avLst/>
                  <a:gdLst/>
                  <a:ahLst/>
                  <a:cxnLst/>
                  <a:rect l="l" t="t" r="r" b="b"/>
                  <a:pathLst>
                    <a:path w="2347" h="1503" extrusionOk="0">
                      <a:moveTo>
                        <a:pt x="0" y="0"/>
                      </a:moveTo>
                      <a:cubicBezTo>
                        <a:pt x="115" y="285"/>
                        <a:pt x="216" y="583"/>
                        <a:pt x="298" y="913"/>
                      </a:cubicBezTo>
                      <a:cubicBezTo>
                        <a:pt x="298" y="913"/>
                        <a:pt x="983" y="951"/>
                        <a:pt x="2017" y="1503"/>
                      </a:cubicBezTo>
                      <a:cubicBezTo>
                        <a:pt x="2017" y="1503"/>
                        <a:pt x="2346" y="545"/>
                        <a:pt x="0"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15;p25">
                  <a:extLst>
                    <a:ext uri="{FF2B5EF4-FFF2-40B4-BE49-F238E27FC236}">
                      <a16:creationId xmlns:a16="http://schemas.microsoft.com/office/drawing/2014/main" id="{047C3FE2-B4C4-CDB8-5D51-51A6DE63DA45}"/>
                    </a:ext>
                  </a:extLst>
                </p:cNvPr>
                <p:cNvSpPr/>
                <p:nvPr/>
              </p:nvSpPr>
              <p:spPr>
                <a:xfrm>
                  <a:off x="-1456016" y="2332244"/>
                  <a:ext cx="1237289" cy="1223236"/>
                </a:xfrm>
                <a:custGeom>
                  <a:avLst/>
                  <a:gdLst/>
                  <a:ahLst/>
                  <a:cxnLst/>
                  <a:rect l="l" t="t" r="r" b="b"/>
                  <a:pathLst>
                    <a:path w="22363" h="22109" extrusionOk="0">
                      <a:moveTo>
                        <a:pt x="6449" y="6055"/>
                      </a:moveTo>
                      <a:cubicBezTo>
                        <a:pt x="6449" y="6055"/>
                        <a:pt x="8548" y="7622"/>
                        <a:pt x="10924" y="7622"/>
                      </a:cubicBezTo>
                      <a:cubicBezTo>
                        <a:pt x="11911" y="7622"/>
                        <a:pt x="12946" y="7352"/>
                        <a:pt x="13898" y="6588"/>
                      </a:cubicBezTo>
                      <a:cubicBezTo>
                        <a:pt x="13898" y="6588"/>
                        <a:pt x="14519" y="8896"/>
                        <a:pt x="15933" y="9777"/>
                      </a:cubicBezTo>
                      <a:cubicBezTo>
                        <a:pt x="17353" y="10652"/>
                        <a:pt x="18343" y="11584"/>
                        <a:pt x="17886" y="12237"/>
                      </a:cubicBezTo>
                      <a:cubicBezTo>
                        <a:pt x="17732" y="12457"/>
                        <a:pt x="17525" y="12530"/>
                        <a:pt x="17319" y="12530"/>
                      </a:cubicBezTo>
                      <a:cubicBezTo>
                        <a:pt x="16905" y="12530"/>
                        <a:pt x="16491" y="12237"/>
                        <a:pt x="16491" y="12237"/>
                      </a:cubicBezTo>
                      <a:lnTo>
                        <a:pt x="16491" y="12237"/>
                      </a:lnTo>
                      <a:cubicBezTo>
                        <a:pt x="16491" y="12237"/>
                        <a:pt x="18647" y="15343"/>
                        <a:pt x="16016" y="16516"/>
                      </a:cubicBezTo>
                      <a:cubicBezTo>
                        <a:pt x="15487" y="16752"/>
                        <a:pt x="15017" y="16846"/>
                        <a:pt x="14602" y="16846"/>
                      </a:cubicBezTo>
                      <a:cubicBezTo>
                        <a:pt x="12952" y="16846"/>
                        <a:pt x="12186" y="15356"/>
                        <a:pt x="12186" y="15356"/>
                      </a:cubicBezTo>
                      <a:cubicBezTo>
                        <a:pt x="12186" y="15356"/>
                        <a:pt x="11663" y="17158"/>
                        <a:pt x="10407" y="17158"/>
                      </a:cubicBezTo>
                      <a:cubicBezTo>
                        <a:pt x="10344" y="17158"/>
                        <a:pt x="10280" y="17153"/>
                        <a:pt x="10215" y="17144"/>
                      </a:cubicBezTo>
                      <a:cubicBezTo>
                        <a:pt x="8820" y="16947"/>
                        <a:pt x="8547" y="15641"/>
                        <a:pt x="8547" y="15641"/>
                      </a:cubicBezTo>
                      <a:cubicBezTo>
                        <a:pt x="8547" y="15641"/>
                        <a:pt x="7972" y="16407"/>
                        <a:pt x="7036" y="16407"/>
                      </a:cubicBezTo>
                      <a:cubicBezTo>
                        <a:pt x="6661" y="16407"/>
                        <a:pt x="6228" y="16284"/>
                        <a:pt x="5751" y="15939"/>
                      </a:cubicBezTo>
                      <a:cubicBezTo>
                        <a:pt x="4090" y="14735"/>
                        <a:pt x="5314" y="13086"/>
                        <a:pt x="5314" y="13086"/>
                      </a:cubicBezTo>
                      <a:lnTo>
                        <a:pt x="5314" y="13086"/>
                      </a:lnTo>
                      <a:cubicBezTo>
                        <a:pt x="5314" y="13086"/>
                        <a:pt x="5111" y="13156"/>
                        <a:pt x="4835" y="13156"/>
                      </a:cubicBezTo>
                      <a:cubicBezTo>
                        <a:pt x="4426" y="13156"/>
                        <a:pt x="3857" y="13002"/>
                        <a:pt x="3558" y="12237"/>
                      </a:cubicBezTo>
                      <a:cubicBezTo>
                        <a:pt x="3063" y="10962"/>
                        <a:pt x="4071" y="9999"/>
                        <a:pt x="5009" y="8870"/>
                      </a:cubicBezTo>
                      <a:cubicBezTo>
                        <a:pt x="5941" y="7748"/>
                        <a:pt x="6449" y="6055"/>
                        <a:pt x="6449" y="6055"/>
                      </a:cubicBezTo>
                      <a:close/>
                      <a:moveTo>
                        <a:pt x="13188" y="1"/>
                      </a:moveTo>
                      <a:lnTo>
                        <a:pt x="13188" y="1"/>
                      </a:lnTo>
                      <a:cubicBezTo>
                        <a:pt x="13188" y="1"/>
                        <a:pt x="13505" y="1757"/>
                        <a:pt x="12586" y="1947"/>
                      </a:cubicBezTo>
                      <a:cubicBezTo>
                        <a:pt x="12458" y="1973"/>
                        <a:pt x="12348" y="1985"/>
                        <a:pt x="12253" y="1985"/>
                      </a:cubicBezTo>
                      <a:cubicBezTo>
                        <a:pt x="11666" y="1985"/>
                        <a:pt x="11666" y="1548"/>
                        <a:pt x="11666" y="1548"/>
                      </a:cubicBezTo>
                      <a:lnTo>
                        <a:pt x="8813" y="2213"/>
                      </a:lnTo>
                      <a:lnTo>
                        <a:pt x="6075" y="559"/>
                      </a:lnTo>
                      <a:cubicBezTo>
                        <a:pt x="6075" y="559"/>
                        <a:pt x="5803" y="1334"/>
                        <a:pt x="5319" y="1334"/>
                      </a:cubicBezTo>
                      <a:cubicBezTo>
                        <a:pt x="5225" y="1334"/>
                        <a:pt x="5124" y="1306"/>
                        <a:pt x="5016" y="1237"/>
                      </a:cubicBezTo>
                      <a:cubicBezTo>
                        <a:pt x="4762" y="1078"/>
                        <a:pt x="4597" y="742"/>
                        <a:pt x="4477" y="375"/>
                      </a:cubicBezTo>
                      <a:cubicBezTo>
                        <a:pt x="4173" y="1262"/>
                        <a:pt x="4008" y="2144"/>
                        <a:pt x="3919" y="2778"/>
                      </a:cubicBezTo>
                      <a:cubicBezTo>
                        <a:pt x="3627" y="5003"/>
                        <a:pt x="1205" y="5833"/>
                        <a:pt x="603" y="7304"/>
                      </a:cubicBezTo>
                      <a:cubicBezTo>
                        <a:pt x="1" y="8769"/>
                        <a:pt x="1313" y="10538"/>
                        <a:pt x="1313" y="10538"/>
                      </a:cubicBezTo>
                      <a:cubicBezTo>
                        <a:pt x="1313" y="10538"/>
                        <a:pt x="172" y="11362"/>
                        <a:pt x="445" y="12979"/>
                      </a:cubicBezTo>
                      <a:cubicBezTo>
                        <a:pt x="660" y="14287"/>
                        <a:pt x="1806" y="14412"/>
                        <a:pt x="2235" y="14412"/>
                      </a:cubicBezTo>
                      <a:cubicBezTo>
                        <a:pt x="2336" y="14412"/>
                        <a:pt x="2397" y="14405"/>
                        <a:pt x="2397" y="14405"/>
                      </a:cubicBezTo>
                      <a:lnTo>
                        <a:pt x="2397" y="14405"/>
                      </a:lnTo>
                      <a:cubicBezTo>
                        <a:pt x="2397" y="14405"/>
                        <a:pt x="1871" y="15616"/>
                        <a:pt x="2645" y="16764"/>
                      </a:cubicBezTo>
                      <a:cubicBezTo>
                        <a:pt x="3165" y="17524"/>
                        <a:pt x="4037" y="17651"/>
                        <a:pt x="4560" y="17651"/>
                      </a:cubicBezTo>
                      <a:cubicBezTo>
                        <a:pt x="4822" y="17651"/>
                        <a:pt x="4997" y="17619"/>
                        <a:pt x="4997" y="17619"/>
                      </a:cubicBezTo>
                      <a:lnTo>
                        <a:pt x="4997" y="17619"/>
                      </a:lnTo>
                      <a:cubicBezTo>
                        <a:pt x="4997" y="17619"/>
                        <a:pt x="4769" y="19705"/>
                        <a:pt x="6601" y="20276"/>
                      </a:cubicBezTo>
                      <a:cubicBezTo>
                        <a:pt x="7004" y="20402"/>
                        <a:pt x="7363" y="20452"/>
                        <a:pt x="7676" y="20452"/>
                      </a:cubicBezTo>
                      <a:cubicBezTo>
                        <a:pt x="8778" y="20452"/>
                        <a:pt x="9327" y="19845"/>
                        <a:pt x="9327" y="19845"/>
                      </a:cubicBezTo>
                      <a:lnTo>
                        <a:pt x="9327" y="19845"/>
                      </a:lnTo>
                      <a:cubicBezTo>
                        <a:pt x="9327" y="19845"/>
                        <a:pt x="9321" y="21702"/>
                        <a:pt x="11540" y="22057"/>
                      </a:cubicBezTo>
                      <a:cubicBezTo>
                        <a:pt x="11758" y="22092"/>
                        <a:pt x="11964" y="22108"/>
                        <a:pt x="12160" y="22108"/>
                      </a:cubicBezTo>
                      <a:cubicBezTo>
                        <a:pt x="13955" y="22108"/>
                        <a:pt x="14811" y="20783"/>
                        <a:pt x="14811" y="20783"/>
                      </a:cubicBezTo>
                      <a:cubicBezTo>
                        <a:pt x="15213" y="20852"/>
                        <a:pt x="15575" y="20883"/>
                        <a:pt x="15900" y="20883"/>
                      </a:cubicBezTo>
                      <a:cubicBezTo>
                        <a:pt x="19008" y="20883"/>
                        <a:pt x="18805" y="18032"/>
                        <a:pt x="18805" y="18032"/>
                      </a:cubicBezTo>
                      <a:cubicBezTo>
                        <a:pt x="22362" y="16136"/>
                        <a:pt x="19756" y="12636"/>
                        <a:pt x="19756" y="12636"/>
                      </a:cubicBezTo>
                      <a:cubicBezTo>
                        <a:pt x="21468" y="11413"/>
                        <a:pt x="20612" y="8794"/>
                        <a:pt x="18374" y="7311"/>
                      </a:cubicBezTo>
                      <a:cubicBezTo>
                        <a:pt x="16428" y="6017"/>
                        <a:pt x="17258" y="3475"/>
                        <a:pt x="16174" y="521"/>
                      </a:cubicBezTo>
                      <a:cubicBezTo>
                        <a:pt x="16117" y="1224"/>
                        <a:pt x="15883" y="1934"/>
                        <a:pt x="15173" y="1947"/>
                      </a:cubicBezTo>
                      <a:cubicBezTo>
                        <a:pt x="15168" y="1947"/>
                        <a:pt x="15163" y="1947"/>
                        <a:pt x="15159" y="1947"/>
                      </a:cubicBezTo>
                      <a:cubicBezTo>
                        <a:pt x="13755" y="1947"/>
                        <a:pt x="13188" y="1"/>
                        <a:pt x="13188"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16;p25">
                  <a:extLst>
                    <a:ext uri="{FF2B5EF4-FFF2-40B4-BE49-F238E27FC236}">
                      <a16:creationId xmlns:a16="http://schemas.microsoft.com/office/drawing/2014/main" id="{64BDF519-72F5-9F6F-DB92-D01FC00C670D}"/>
                    </a:ext>
                  </a:extLst>
                </p:cNvPr>
                <p:cNvSpPr/>
                <p:nvPr/>
              </p:nvSpPr>
              <p:spPr>
                <a:xfrm>
                  <a:off x="-1208697" y="2149383"/>
                  <a:ext cx="647221" cy="305684"/>
                </a:xfrm>
                <a:custGeom>
                  <a:avLst/>
                  <a:gdLst/>
                  <a:ahLst/>
                  <a:cxnLst/>
                  <a:rect l="l" t="t" r="r" b="b"/>
                  <a:pathLst>
                    <a:path w="11698" h="5525" extrusionOk="0">
                      <a:moveTo>
                        <a:pt x="3861" y="1"/>
                      </a:moveTo>
                      <a:cubicBezTo>
                        <a:pt x="1771" y="1"/>
                        <a:pt x="610" y="1873"/>
                        <a:pt x="1" y="3686"/>
                      </a:cubicBezTo>
                      <a:cubicBezTo>
                        <a:pt x="115" y="4054"/>
                        <a:pt x="280" y="4396"/>
                        <a:pt x="539" y="4555"/>
                      </a:cubicBezTo>
                      <a:cubicBezTo>
                        <a:pt x="647" y="4621"/>
                        <a:pt x="747" y="4649"/>
                        <a:pt x="839" y="4649"/>
                      </a:cubicBezTo>
                      <a:cubicBezTo>
                        <a:pt x="1325" y="4649"/>
                        <a:pt x="1598" y="3870"/>
                        <a:pt x="1598" y="3870"/>
                      </a:cubicBezTo>
                      <a:lnTo>
                        <a:pt x="4331" y="5525"/>
                      </a:lnTo>
                      <a:lnTo>
                        <a:pt x="7184" y="4859"/>
                      </a:lnTo>
                      <a:cubicBezTo>
                        <a:pt x="7184" y="4859"/>
                        <a:pt x="7184" y="5296"/>
                        <a:pt x="7771" y="5296"/>
                      </a:cubicBezTo>
                      <a:cubicBezTo>
                        <a:pt x="7865" y="5296"/>
                        <a:pt x="7975" y="5285"/>
                        <a:pt x="8103" y="5258"/>
                      </a:cubicBezTo>
                      <a:cubicBezTo>
                        <a:pt x="9022" y="5068"/>
                        <a:pt x="8705" y="3319"/>
                        <a:pt x="8705" y="3318"/>
                      </a:cubicBezTo>
                      <a:lnTo>
                        <a:pt x="8705" y="3318"/>
                      </a:lnTo>
                      <a:cubicBezTo>
                        <a:pt x="8706" y="3319"/>
                        <a:pt x="9272" y="5258"/>
                        <a:pt x="10682" y="5258"/>
                      </a:cubicBezTo>
                      <a:cubicBezTo>
                        <a:pt x="10687" y="5258"/>
                        <a:pt x="10692" y="5258"/>
                        <a:pt x="10696" y="5258"/>
                      </a:cubicBezTo>
                      <a:cubicBezTo>
                        <a:pt x="11400" y="5252"/>
                        <a:pt x="11641" y="4536"/>
                        <a:pt x="11698" y="3819"/>
                      </a:cubicBezTo>
                      <a:cubicBezTo>
                        <a:pt x="11527" y="3382"/>
                        <a:pt x="11324" y="2932"/>
                        <a:pt x="11064" y="2475"/>
                      </a:cubicBezTo>
                      <a:cubicBezTo>
                        <a:pt x="9910" y="490"/>
                        <a:pt x="8261" y="58"/>
                        <a:pt x="7046" y="58"/>
                      </a:cubicBezTo>
                      <a:cubicBezTo>
                        <a:pt x="6112" y="58"/>
                        <a:pt x="5434" y="313"/>
                        <a:pt x="5434" y="313"/>
                      </a:cubicBezTo>
                      <a:cubicBezTo>
                        <a:pt x="4859" y="97"/>
                        <a:pt x="4336" y="1"/>
                        <a:pt x="3861"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17;p25">
                  <a:extLst>
                    <a:ext uri="{FF2B5EF4-FFF2-40B4-BE49-F238E27FC236}">
                      <a16:creationId xmlns:a16="http://schemas.microsoft.com/office/drawing/2014/main" id="{DC99A9A7-35A4-DB68-A356-48297AC4BD5A}"/>
                    </a:ext>
                  </a:extLst>
                </p:cNvPr>
                <p:cNvSpPr/>
                <p:nvPr/>
              </p:nvSpPr>
              <p:spPr>
                <a:xfrm>
                  <a:off x="-1286544" y="2667260"/>
                  <a:ext cx="862224" cy="614301"/>
                </a:xfrm>
                <a:custGeom>
                  <a:avLst/>
                  <a:gdLst/>
                  <a:ahLst/>
                  <a:cxnLst/>
                  <a:rect l="l" t="t" r="r" b="b"/>
                  <a:pathLst>
                    <a:path w="15584" h="11103" extrusionOk="0">
                      <a:moveTo>
                        <a:pt x="3386" y="0"/>
                      </a:moveTo>
                      <a:cubicBezTo>
                        <a:pt x="3386" y="0"/>
                        <a:pt x="2866" y="1699"/>
                        <a:pt x="1934" y="2815"/>
                      </a:cubicBezTo>
                      <a:cubicBezTo>
                        <a:pt x="1008" y="3931"/>
                        <a:pt x="0" y="4907"/>
                        <a:pt x="495" y="6182"/>
                      </a:cubicBezTo>
                      <a:cubicBezTo>
                        <a:pt x="794" y="6947"/>
                        <a:pt x="1363" y="7101"/>
                        <a:pt x="1772" y="7101"/>
                      </a:cubicBezTo>
                      <a:cubicBezTo>
                        <a:pt x="2048" y="7101"/>
                        <a:pt x="2251" y="7031"/>
                        <a:pt x="2251" y="7031"/>
                      </a:cubicBezTo>
                      <a:lnTo>
                        <a:pt x="2251" y="7031"/>
                      </a:lnTo>
                      <a:cubicBezTo>
                        <a:pt x="2251" y="7031"/>
                        <a:pt x="1027" y="8680"/>
                        <a:pt x="2688" y="9884"/>
                      </a:cubicBezTo>
                      <a:cubicBezTo>
                        <a:pt x="3165" y="10229"/>
                        <a:pt x="3598" y="10352"/>
                        <a:pt x="3973" y="10352"/>
                      </a:cubicBezTo>
                      <a:cubicBezTo>
                        <a:pt x="4909" y="10352"/>
                        <a:pt x="5484" y="9586"/>
                        <a:pt x="5484" y="9586"/>
                      </a:cubicBezTo>
                      <a:cubicBezTo>
                        <a:pt x="5484" y="9586"/>
                        <a:pt x="5757" y="10892"/>
                        <a:pt x="7152" y="11089"/>
                      </a:cubicBezTo>
                      <a:cubicBezTo>
                        <a:pt x="7217" y="11098"/>
                        <a:pt x="7281" y="11103"/>
                        <a:pt x="7344" y="11103"/>
                      </a:cubicBezTo>
                      <a:cubicBezTo>
                        <a:pt x="8600" y="11103"/>
                        <a:pt x="9123" y="9301"/>
                        <a:pt x="9123" y="9301"/>
                      </a:cubicBezTo>
                      <a:cubicBezTo>
                        <a:pt x="9123" y="9301"/>
                        <a:pt x="9889" y="10791"/>
                        <a:pt x="11539" y="10791"/>
                      </a:cubicBezTo>
                      <a:cubicBezTo>
                        <a:pt x="11954" y="10791"/>
                        <a:pt x="12424" y="10697"/>
                        <a:pt x="12953" y="10461"/>
                      </a:cubicBezTo>
                      <a:cubicBezTo>
                        <a:pt x="15584" y="9288"/>
                        <a:pt x="13428" y="6182"/>
                        <a:pt x="13428" y="6182"/>
                      </a:cubicBezTo>
                      <a:lnTo>
                        <a:pt x="13428" y="6182"/>
                      </a:lnTo>
                      <a:cubicBezTo>
                        <a:pt x="13428" y="6182"/>
                        <a:pt x="13842" y="6475"/>
                        <a:pt x="14256" y="6475"/>
                      </a:cubicBezTo>
                      <a:cubicBezTo>
                        <a:pt x="14462" y="6475"/>
                        <a:pt x="14669" y="6402"/>
                        <a:pt x="14823" y="6182"/>
                      </a:cubicBezTo>
                      <a:cubicBezTo>
                        <a:pt x="15280" y="5529"/>
                        <a:pt x="14290" y="4597"/>
                        <a:pt x="12870" y="3722"/>
                      </a:cubicBezTo>
                      <a:cubicBezTo>
                        <a:pt x="11456" y="2841"/>
                        <a:pt x="10835" y="533"/>
                        <a:pt x="10835" y="533"/>
                      </a:cubicBezTo>
                      <a:cubicBezTo>
                        <a:pt x="9883" y="1297"/>
                        <a:pt x="8848" y="1567"/>
                        <a:pt x="7861" y="1567"/>
                      </a:cubicBezTo>
                      <a:cubicBezTo>
                        <a:pt x="5485" y="1567"/>
                        <a:pt x="3386" y="0"/>
                        <a:pt x="3386"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18;p25">
                  <a:extLst>
                    <a:ext uri="{FF2B5EF4-FFF2-40B4-BE49-F238E27FC236}">
                      <a16:creationId xmlns:a16="http://schemas.microsoft.com/office/drawing/2014/main" id="{D846CBFF-1C80-5B75-1399-BF41F572D02C}"/>
                    </a:ext>
                  </a:extLst>
                </p:cNvPr>
                <p:cNvSpPr/>
                <p:nvPr/>
              </p:nvSpPr>
              <p:spPr>
                <a:xfrm>
                  <a:off x="-1307624" y="3136613"/>
                  <a:ext cx="218931" cy="244160"/>
                </a:xfrm>
                <a:custGeom>
                  <a:avLst/>
                  <a:gdLst/>
                  <a:ahLst/>
                  <a:cxnLst/>
                  <a:rect l="l" t="t" r="r" b="b"/>
                  <a:pathLst>
                    <a:path w="3957" h="4413" extrusionOk="0">
                      <a:moveTo>
                        <a:pt x="3957" y="0"/>
                      </a:moveTo>
                      <a:lnTo>
                        <a:pt x="3957" y="0"/>
                      </a:lnTo>
                      <a:cubicBezTo>
                        <a:pt x="3957" y="0"/>
                        <a:pt x="914" y="856"/>
                        <a:pt x="1" y="3811"/>
                      </a:cubicBezTo>
                      <a:lnTo>
                        <a:pt x="3545" y="4413"/>
                      </a:lnTo>
                      <a:lnTo>
                        <a:pt x="3957" y="0"/>
                      </a:ln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19;p25">
                  <a:extLst>
                    <a:ext uri="{FF2B5EF4-FFF2-40B4-BE49-F238E27FC236}">
                      <a16:creationId xmlns:a16="http://schemas.microsoft.com/office/drawing/2014/main" id="{819ED159-126A-610D-6C54-535648E4D51C}"/>
                    </a:ext>
                  </a:extLst>
                </p:cNvPr>
                <p:cNvSpPr/>
                <p:nvPr/>
              </p:nvSpPr>
              <p:spPr>
                <a:xfrm>
                  <a:off x="-1121001" y="3968646"/>
                  <a:ext cx="579168" cy="197575"/>
                </a:xfrm>
                <a:custGeom>
                  <a:avLst/>
                  <a:gdLst/>
                  <a:ahLst/>
                  <a:cxnLst/>
                  <a:rect l="l" t="t" r="r" b="b"/>
                  <a:pathLst>
                    <a:path w="10468" h="3571" extrusionOk="0">
                      <a:moveTo>
                        <a:pt x="6360" y="1"/>
                      </a:moveTo>
                      <a:cubicBezTo>
                        <a:pt x="6360" y="1"/>
                        <a:pt x="2778" y="2118"/>
                        <a:pt x="1884" y="2232"/>
                      </a:cubicBezTo>
                      <a:cubicBezTo>
                        <a:pt x="1853" y="2236"/>
                        <a:pt x="1821" y="2238"/>
                        <a:pt x="1786" y="2238"/>
                      </a:cubicBezTo>
                      <a:cubicBezTo>
                        <a:pt x="1378" y="2238"/>
                        <a:pt x="679" y="1971"/>
                        <a:pt x="1" y="1655"/>
                      </a:cubicBezTo>
                      <a:lnTo>
                        <a:pt x="1" y="1655"/>
                      </a:lnTo>
                      <a:cubicBezTo>
                        <a:pt x="39" y="2752"/>
                        <a:pt x="102" y="3570"/>
                        <a:pt x="102" y="3570"/>
                      </a:cubicBezTo>
                      <a:lnTo>
                        <a:pt x="10468" y="3570"/>
                      </a:lnTo>
                      <a:lnTo>
                        <a:pt x="10284" y="1421"/>
                      </a:lnTo>
                      <a:cubicBezTo>
                        <a:pt x="10271" y="1237"/>
                        <a:pt x="10252" y="1066"/>
                        <a:pt x="10227" y="888"/>
                      </a:cubicBezTo>
                      <a:cubicBezTo>
                        <a:pt x="8883" y="622"/>
                        <a:pt x="6879" y="210"/>
                        <a:pt x="6360" y="1"/>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20;p25">
                  <a:extLst>
                    <a:ext uri="{FF2B5EF4-FFF2-40B4-BE49-F238E27FC236}">
                      <a16:creationId xmlns:a16="http://schemas.microsoft.com/office/drawing/2014/main" id="{EF851159-DC34-11A7-61C7-ACE159B6EF69}"/>
                    </a:ext>
                  </a:extLst>
                </p:cNvPr>
                <p:cNvSpPr/>
                <p:nvPr/>
              </p:nvSpPr>
              <p:spPr>
                <a:xfrm>
                  <a:off x="-1124154" y="3837130"/>
                  <a:ext cx="569043" cy="255281"/>
                </a:xfrm>
                <a:custGeom>
                  <a:avLst/>
                  <a:gdLst/>
                  <a:ahLst/>
                  <a:cxnLst/>
                  <a:rect l="l" t="t" r="r" b="b"/>
                  <a:pathLst>
                    <a:path w="10285" h="4614" extrusionOk="0">
                      <a:moveTo>
                        <a:pt x="159" y="0"/>
                      </a:moveTo>
                      <a:cubicBezTo>
                        <a:pt x="1" y="1154"/>
                        <a:pt x="7" y="2777"/>
                        <a:pt x="58" y="4039"/>
                      </a:cubicBezTo>
                      <a:cubicBezTo>
                        <a:pt x="742" y="4346"/>
                        <a:pt x="1448" y="4614"/>
                        <a:pt x="1855" y="4614"/>
                      </a:cubicBezTo>
                      <a:cubicBezTo>
                        <a:pt x="1885" y="4614"/>
                        <a:pt x="1914" y="4612"/>
                        <a:pt x="1941" y="4609"/>
                      </a:cubicBezTo>
                      <a:cubicBezTo>
                        <a:pt x="2847" y="4495"/>
                        <a:pt x="6417" y="2390"/>
                        <a:pt x="6417" y="2378"/>
                      </a:cubicBezTo>
                      <a:cubicBezTo>
                        <a:pt x="6943" y="2587"/>
                        <a:pt x="8940" y="2999"/>
                        <a:pt x="10284" y="3265"/>
                      </a:cubicBezTo>
                      <a:cubicBezTo>
                        <a:pt x="10030" y="1389"/>
                        <a:pt x="9352" y="0"/>
                        <a:pt x="9352" y="0"/>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21;p25">
                  <a:extLst>
                    <a:ext uri="{FF2B5EF4-FFF2-40B4-BE49-F238E27FC236}">
                      <a16:creationId xmlns:a16="http://schemas.microsoft.com/office/drawing/2014/main" id="{A28312BA-F5D8-DD89-043A-ACA65F1DF6F0}"/>
                    </a:ext>
                  </a:extLst>
                </p:cNvPr>
                <p:cNvSpPr/>
                <p:nvPr/>
              </p:nvSpPr>
              <p:spPr>
                <a:xfrm>
                  <a:off x="-937531" y="2736697"/>
                  <a:ext cx="166646" cy="272820"/>
                </a:xfrm>
                <a:custGeom>
                  <a:avLst/>
                  <a:gdLst/>
                  <a:ahLst/>
                  <a:cxnLst/>
                  <a:rect l="l" t="t" r="r" b="b"/>
                  <a:pathLst>
                    <a:path w="3012" h="4931" extrusionOk="0">
                      <a:moveTo>
                        <a:pt x="3012" y="1"/>
                      </a:moveTo>
                      <a:cubicBezTo>
                        <a:pt x="2686" y="277"/>
                        <a:pt x="2069" y="354"/>
                        <a:pt x="1482" y="354"/>
                      </a:cubicBezTo>
                      <a:cubicBezTo>
                        <a:pt x="734" y="354"/>
                        <a:pt x="32" y="229"/>
                        <a:pt x="32" y="229"/>
                      </a:cubicBezTo>
                      <a:lnTo>
                        <a:pt x="32" y="229"/>
                      </a:lnTo>
                      <a:cubicBezTo>
                        <a:pt x="32" y="229"/>
                        <a:pt x="64" y="1402"/>
                        <a:pt x="32" y="2625"/>
                      </a:cubicBezTo>
                      <a:cubicBezTo>
                        <a:pt x="13" y="3354"/>
                        <a:pt x="76" y="4223"/>
                        <a:pt x="0" y="4920"/>
                      </a:cubicBezTo>
                      <a:cubicBezTo>
                        <a:pt x="54" y="4927"/>
                        <a:pt x="113" y="4930"/>
                        <a:pt x="179" y="4930"/>
                      </a:cubicBezTo>
                      <a:cubicBezTo>
                        <a:pt x="387" y="4930"/>
                        <a:pt x="659" y="4895"/>
                        <a:pt x="996" y="4794"/>
                      </a:cubicBezTo>
                      <a:cubicBezTo>
                        <a:pt x="1883" y="4515"/>
                        <a:pt x="2612" y="3551"/>
                        <a:pt x="3006" y="2917"/>
                      </a:cubicBezTo>
                      <a:cubicBezTo>
                        <a:pt x="2929" y="1529"/>
                        <a:pt x="3012" y="1"/>
                        <a:pt x="3012" y="1"/>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22;p25">
                  <a:extLst>
                    <a:ext uri="{FF2B5EF4-FFF2-40B4-BE49-F238E27FC236}">
                      <a16:creationId xmlns:a16="http://schemas.microsoft.com/office/drawing/2014/main" id="{E010E17C-153B-8580-6845-191BAAEF9DE1}"/>
                    </a:ext>
                  </a:extLst>
                </p:cNvPr>
                <p:cNvSpPr/>
                <p:nvPr/>
              </p:nvSpPr>
              <p:spPr>
                <a:xfrm>
                  <a:off x="-1070817" y="2898091"/>
                  <a:ext cx="453575" cy="361455"/>
                </a:xfrm>
                <a:custGeom>
                  <a:avLst/>
                  <a:gdLst/>
                  <a:ahLst/>
                  <a:cxnLst/>
                  <a:rect l="l" t="t" r="r" b="b"/>
                  <a:pathLst>
                    <a:path w="8198" h="6533" extrusionOk="0">
                      <a:moveTo>
                        <a:pt x="5408" y="0"/>
                      </a:moveTo>
                      <a:cubicBezTo>
                        <a:pt x="5009" y="640"/>
                        <a:pt x="4280" y="1598"/>
                        <a:pt x="3392" y="1877"/>
                      </a:cubicBezTo>
                      <a:cubicBezTo>
                        <a:pt x="3065" y="1978"/>
                        <a:pt x="2796" y="2013"/>
                        <a:pt x="2585" y="2013"/>
                      </a:cubicBezTo>
                      <a:cubicBezTo>
                        <a:pt x="2519" y="2013"/>
                        <a:pt x="2458" y="2010"/>
                        <a:pt x="2403" y="2003"/>
                      </a:cubicBezTo>
                      <a:cubicBezTo>
                        <a:pt x="2359" y="2473"/>
                        <a:pt x="2245" y="2866"/>
                        <a:pt x="2010" y="3088"/>
                      </a:cubicBezTo>
                      <a:cubicBezTo>
                        <a:pt x="1579" y="3493"/>
                        <a:pt x="533" y="3956"/>
                        <a:pt x="0" y="4178"/>
                      </a:cubicBezTo>
                      <a:cubicBezTo>
                        <a:pt x="330" y="4971"/>
                        <a:pt x="1224" y="6289"/>
                        <a:pt x="3595" y="6511"/>
                      </a:cubicBezTo>
                      <a:cubicBezTo>
                        <a:pt x="3748" y="6526"/>
                        <a:pt x="3898" y="6533"/>
                        <a:pt x="4045" y="6533"/>
                      </a:cubicBezTo>
                      <a:cubicBezTo>
                        <a:pt x="6110" y="6533"/>
                        <a:pt x="7499" y="5138"/>
                        <a:pt x="8198" y="4197"/>
                      </a:cubicBezTo>
                      <a:cubicBezTo>
                        <a:pt x="7221" y="3512"/>
                        <a:pt x="6074" y="2612"/>
                        <a:pt x="5732" y="1877"/>
                      </a:cubicBezTo>
                      <a:cubicBezTo>
                        <a:pt x="5548" y="1465"/>
                        <a:pt x="5453" y="754"/>
                        <a:pt x="5408"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23;p25">
                  <a:extLst>
                    <a:ext uri="{FF2B5EF4-FFF2-40B4-BE49-F238E27FC236}">
                      <a16:creationId xmlns:a16="http://schemas.microsoft.com/office/drawing/2014/main" id="{D03E378D-BD7C-A4E2-05B3-93446B0E817F}"/>
                    </a:ext>
                  </a:extLst>
                </p:cNvPr>
                <p:cNvSpPr/>
                <p:nvPr/>
              </p:nvSpPr>
              <p:spPr>
                <a:xfrm>
                  <a:off x="-1142413" y="3128867"/>
                  <a:ext cx="599529" cy="436921"/>
                </a:xfrm>
                <a:custGeom>
                  <a:avLst/>
                  <a:gdLst/>
                  <a:ahLst/>
                  <a:cxnLst/>
                  <a:rect l="l" t="t" r="r" b="b"/>
                  <a:pathLst>
                    <a:path w="10836" h="7897" extrusionOk="0">
                      <a:moveTo>
                        <a:pt x="1307" y="1"/>
                      </a:moveTo>
                      <a:cubicBezTo>
                        <a:pt x="1104" y="89"/>
                        <a:pt x="977" y="140"/>
                        <a:pt x="977" y="140"/>
                      </a:cubicBezTo>
                      <a:cubicBezTo>
                        <a:pt x="102" y="1617"/>
                        <a:pt x="1" y="3767"/>
                        <a:pt x="140" y="5003"/>
                      </a:cubicBezTo>
                      <a:cubicBezTo>
                        <a:pt x="210" y="5669"/>
                        <a:pt x="292" y="6112"/>
                        <a:pt x="337" y="6620"/>
                      </a:cubicBezTo>
                      <a:cubicBezTo>
                        <a:pt x="648" y="6867"/>
                        <a:pt x="996" y="7095"/>
                        <a:pt x="1358" y="7247"/>
                      </a:cubicBezTo>
                      <a:cubicBezTo>
                        <a:pt x="2348" y="7672"/>
                        <a:pt x="5150" y="7897"/>
                        <a:pt x="6654" y="7897"/>
                      </a:cubicBezTo>
                      <a:cubicBezTo>
                        <a:pt x="6922" y="7897"/>
                        <a:pt x="7149" y="7889"/>
                        <a:pt x="7317" y="7875"/>
                      </a:cubicBezTo>
                      <a:cubicBezTo>
                        <a:pt x="8427" y="7780"/>
                        <a:pt x="9517" y="6632"/>
                        <a:pt x="9524" y="6626"/>
                      </a:cubicBezTo>
                      <a:lnTo>
                        <a:pt x="10836" y="952"/>
                      </a:lnTo>
                      <a:cubicBezTo>
                        <a:pt x="10576" y="755"/>
                        <a:pt x="10069" y="426"/>
                        <a:pt x="9505" y="26"/>
                      </a:cubicBezTo>
                      <a:cubicBezTo>
                        <a:pt x="8806" y="967"/>
                        <a:pt x="7411" y="2362"/>
                        <a:pt x="5345" y="2362"/>
                      </a:cubicBezTo>
                      <a:cubicBezTo>
                        <a:pt x="5199" y="2362"/>
                        <a:pt x="5049" y="2355"/>
                        <a:pt x="4895" y="2340"/>
                      </a:cubicBezTo>
                      <a:cubicBezTo>
                        <a:pt x="2524" y="2118"/>
                        <a:pt x="1630" y="787"/>
                        <a:pt x="1307"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24;p25">
                  <a:extLst>
                    <a:ext uri="{FF2B5EF4-FFF2-40B4-BE49-F238E27FC236}">
                      <a16:creationId xmlns:a16="http://schemas.microsoft.com/office/drawing/2014/main" id="{781BF141-A893-4FB7-67B5-B0DDEA188ACB}"/>
                    </a:ext>
                  </a:extLst>
                </p:cNvPr>
                <p:cNvSpPr/>
                <p:nvPr/>
              </p:nvSpPr>
              <p:spPr>
                <a:xfrm>
                  <a:off x="-1131181" y="3495807"/>
                  <a:ext cx="585531" cy="425911"/>
                </a:xfrm>
                <a:custGeom>
                  <a:avLst/>
                  <a:gdLst/>
                  <a:ahLst/>
                  <a:cxnLst/>
                  <a:rect l="l" t="t" r="r" b="b"/>
                  <a:pathLst>
                    <a:path w="10583" h="7698" extrusionOk="0">
                      <a:moveTo>
                        <a:pt x="134" y="0"/>
                      </a:moveTo>
                      <a:lnTo>
                        <a:pt x="134" y="0"/>
                      </a:lnTo>
                      <a:cubicBezTo>
                        <a:pt x="172" y="425"/>
                        <a:pt x="197" y="901"/>
                        <a:pt x="185" y="1604"/>
                      </a:cubicBezTo>
                      <a:cubicBezTo>
                        <a:pt x="140" y="3151"/>
                        <a:pt x="1" y="5155"/>
                        <a:pt x="153" y="5789"/>
                      </a:cubicBezTo>
                      <a:cubicBezTo>
                        <a:pt x="299" y="6423"/>
                        <a:pt x="1015" y="6803"/>
                        <a:pt x="2676" y="7393"/>
                      </a:cubicBezTo>
                      <a:cubicBezTo>
                        <a:pt x="3298" y="7610"/>
                        <a:pt x="4290" y="7697"/>
                        <a:pt x="5340" y="7697"/>
                      </a:cubicBezTo>
                      <a:cubicBezTo>
                        <a:pt x="7106" y="7697"/>
                        <a:pt x="9035" y="7451"/>
                        <a:pt x="9631" y="7165"/>
                      </a:cubicBezTo>
                      <a:cubicBezTo>
                        <a:pt x="10582" y="6702"/>
                        <a:pt x="9777" y="5789"/>
                        <a:pt x="9251" y="4159"/>
                      </a:cubicBezTo>
                      <a:cubicBezTo>
                        <a:pt x="8712" y="2524"/>
                        <a:pt x="9314" y="7"/>
                        <a:pt x="9314" y="7"/>
                      </a:cubicBezTo>
                      <a:lnTo>
                        <a:pt x="9314" y="7"/>
                      </a:lnTo>
                      <a:cubicBezTo>
                        <a:pt x="9314" y="7"/>
                        <a:pt x="8224" y="1154"/>
                        <a:pt x="7114" y="1249"/>
                      </a:cubicBezTo>
                      <a:cubicBezTo>
                        <a:pt x="6949" y="1263"/>
                        <a:pt x="6727" y="1270"/>
                        <a:pt x="6464" y="1270"/>
                      </a:cubicBezTo>
                      <a:cubicBezTo>
                        <a:pt x="4964" y="1270"/>
                        <a:pt x="2153" y="1042"/>
                        <a:pt x="1155" y="622"/>
                      </a:cubicBezTo>
                      <a:cubicBezTo>
                        <a:pt x="793" y="463"/>
                        <a:pt x="445" y="235"/>
                        <a:pt x="134"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525;p25">
                  <a:extLst>
                    <a:ext uri="{FF2B5EF4-FFF2-40B4-BE49-F238E27FC236}">
                      <a16:creationId xmlns:a16="http://schemas.microsoft.com/office/drawing/2014/main" id="{6E70C3D6-693B-DDE0-E8F4-F9895DC7A14B}"/>
                    </a:ext>
                  </a:extLst>
                </p:cNvPr>
                <p:cNvSpPr/>
                <p:nvPr/>
              </p:nvSpPr>
              <p:spPr>
                <a:xfrm>
                  <a:off x="-1726795" y="3246164"/>
                  <a:ext cx="699174" cy="318410"/>
                </a:xfrm>
                <a:custGeom>
                  <a:avLst/>
                  <a:gdLst/>
                  <a:ahLst/>
                  <a:cxnLst/>
                  <a:rect l="l" t="t" r="r" b="b"/>
                  <a:pathLst>
                    <a:path w="12637" h="5755" extrusionOk="0">
                      <a:moveTo>
                        <a:pt x="1637" y="1"/>
                      </a:moveTo>
                      <a:cubicBezTo>
                        <a:pt x="1570" y="1"/>
                        <a:pt x="1505" y="11"/>
                        <a:pt x="1440" y="30"/>
                      </a:cubicBezTo>
                      <a:cubicBezTo>
                        <a:pt x="964" y="176"/>
                        <a:pt x="0" y="1361"/>
                        <a:pt x="0" y="1361"/>
                      </a:cubicBezTo>
                      <a:lnTo>
                        <a:pt x="4546" y="5755"/>
                      </a:lnTo>
                      <a:lnTo>
                        <a:pt x="6182" y="5660"/>
                      </a:lnTo>
                      <a:lnTo>
                        <a:pt x="12636" y="1444"/>
                      </a:lnTo>
                      <a:cubicBezTo>
                        <a:pt x="12636" y="1444"/>
                        <a:pt x="11622" y="505"/>
                        <a:pt x="10937" y="246"/>
                      </a:cubicBezTo>
                      <a:cubicBezTo>
                        <a:pt x="10814" y="198"/>
                        <a:pt x="10677" y="176"/>
                        <a:pt x="10528" y="176"/>
                      </a:cubicBezTo>
                      <a:cubicBezTo>
                        <a:pt x="9862" y="176"/>
                        <a:pt x="8945" y="609"/>
                        <a:pt x="7894" y="1101"/>
                      </a:cubicBezTo>
                      <a:cubicBezTo>
                        <a:pt x="6613" y="1704"/>
                        <a:pt x="5085" y="4500"/>
                        <a:pt x="5085" y="4500"/>
                      </a:cubicBezTo>
                      <a:cubicBezTo>
                        <a:pt x="5085" y="4500"/>
                        <a:pt x="4591" y="2458"/>
                        <a:pt x="3481" y="1349"/>
                      </a:cubicBezTo>
                      <a:cubicBezTo>
                        <a:pt x="2530" y="392"/>
                        <a:pt x="2055" y="1"/>
                        <a:pt x="1637"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26;p25">
                  <a:extLst>
                    <a:ext uri="{FF2B5EF4-FFF2-40B4-BE49-F238E27FC236}">
                      <a16:creationId xmlns:a16="http://schemas.microsoft.com/office/drawing/2014/main" id="{1194AFA1-022B-38CB-93E5-87317FA8DD4D}"/>
                    </a:ext>
                  </a:extLst>
                </p:cNvPr>
                <p:cNvSpPr/>
                <p:nvPr/>
              </p:nvSpPr>
              <p:spPr>
                <a:xfrm>
                  <a:off x="-1363064" y="3307081"/>
                  <a:ext cx="247757" cy="147005"/>
                </a:xfrm>
                <a:custGeom>
                  <a:avLst/>
                  <a:gdLst/>
                  <a:ahLst/>
                  <a:cxnLst/>
                  <a:rect l="l" t="t" r="r" b="b"/>
                  <a:pathLst>
                    <a:path w="4478" h="2657" extrusionOk="0">
                      <a:moveTo>
                        <a:pt x="4477" y="0"/>
                      </a:moveTo>
                      <a:lnTo>
                        <a:pt x="4477" y="0"/>
                      </a:lnTo>
                      <a:cubicBezTo>
                        <a:pt x="1415" y="989"/>
                        <a:pt x="1" y="2657"/>
                        <a:pt x="1" y="2657"/>
                      </a:cubicBezTo>
                      <a:cubicBezTo>
                        <a:pt x="1110" y="1687"/>
                        <a:pt x="4477" y="1"/>
                        <a:pt x="447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527;p25">
                  <a:extLst>
                    <a:ext uri="{FF2B5EF4-FFF2-40B4-BE49-F238E27FC236}">
                      <a16:creationId xmlns:a16="http://schemas.microsoft.com/office/drawing/2014/main" id="{A6C3CEB2-9803-2974-AF26-EC04A4B06B03}"/>
                    </a:ext>
                  </a:extLst>
                </p:cNvPr>
                <p:cNvSpPr/>
                <p:nvPr/>
              </p:nvSpPr>
              <p:spPr>
                <a:xfrm>
                  <a:off x="-1339162" y="3307081"/>
                  <a:ext cx="160339" cy="98594"/>
                </a:xfrm>
                <a:custGeom>
                  <a:avLst/>
                  <a:gdLst/>
                  <a:ahLst/>
                  <a:cxnLst/>
                  <a:rect l="l" t="t" r="r" b="b"/>
                  <a:pathLst>
                    <a:path w="2898" h="1782" extrusionOk="0">
                      <a:moveTo>
                        <a:pt x="2897" y="0"/>
                      </a:moveTo>
                      <a:lnTo>
                        <a:pt x="2897" y="0"/>
                      </a:lnTo>
                      <a:cubicBezTo>
                        <a:pt x="951" y="229"/>
                        <a:pt x="0" y="1782"/>
                        <a:pt x="0" y="1782"/>
                      </a:cubicBezTo>
                      <a:cubicBezTo>
                        <a:pt x="742" y="913"/>
                        <a:pt x="2897" y="0"/>
                        <a:pt x="289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528;p25">
                  <a:extLst>
                    <a:ext uri="{FF2B5EF4-FFF2-40B4-BE49-F238E27FC236}">
                      <a16:creationId xmlns:a16="http://schemas.microsoft.com/office/drawing/2014/main" id="{539F7D87-EAD3-7462-A8FB-147D0049FB24}"/>
                    </a:ext>
                  </a:extLst>
                </p:cNvPr>
                <p:cNvSpPr/>
                <p:nvPr/>
              </p:nvSpPr>
              <p:spPr>
                <a:xfrm>
                  <a:off x="-1673458" y="3280744"/>
                  <a:ext cx="183466" cy="201447"/>
                </a:xfrm>
                <a:custGeom>
                  <a:avLst/>
                  <a:gdLst/>
                  <a:ahLst/>
                  <a:cxnLst/>
                  <a:rect l="l" t="t" r="r" b="b"/>
                  <a:pathLst>
                    <a:path w="3316" h="3641" extrusionOk="0">
                      <a:moveTo>
                        <a:pt x="0" y="1"/>
                      </a:moveTo>
                      <a:cubicBezTo>
                        <a:pt x="0" y="1"/>
                        <a:pt x="2581" y="2448"/>
                        <a:pt x="3316" y="3640"/>
                      </a:cubicBezTo>
                      <a:cubicBezTo>
                        <a:pt x="3316" y="3640"/>
                        <a:pt x="2492" y="1744"/>
                        <a:pt x="0"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2" name="Google Shape;529;p25">
                  <a:extLst>
                    <a:ext uri="{FF2B5EF4-FFF2-40B4-BE49-F238E27FC236}">
                      <a16:creationId xmlns:a16="http://schemas.microsoft.com/office/drawing/2014/main" id="{0CA2803D-287E-918E-C666-E69EC115FA26}"/>
                    </a:ext>
                  </a:extLst>
                </p:cNvPr>
                <p:cNvSpPr/>
                <p:nvPr/>
              </p:nvSpPr>
              <p:spPr>
                <a:xfrm>
                  <a:off x="-1615584" y="3298284"/>
                  <a:ext cx="117571" cy="133395"/>
                </a:xfrm>
                <a:custGeom>
                  <a:avLst/>
                  <a:gdLst/>
                  <a:ahLst/>
                  <a:cxnLst/>
                  <a:rect l="l" t="t" r="r" b="b"/>
                  <a:pathLst>
                    <a:path w="2125" h="2411" extrusionOk="0">
                      <a:moveTo>
                        <a:pt x="0" y="1"/>
                      </a:moveTo>
                      <a:lnTo>
                        <a:pt x="0" y="1"/>
                      </a:lnTo>
                      <a:cubicBezTo>
                        <a:pt x="0" y="1"/>
                        <a:pt x="1688" y="1411"/>
                        <a:pt x="2120" y="2400"/>
                      </a:cubicBezTo>
                      <a:lnTo>
                        <a:pt x="2120" y="2400"/>
                      </a:lnTo>
                      <a:cubicBezTo>
                        <a:pt x="2070" y="2260"/>
                        <a:pt x="1610" y="715"/>
                        <a:pt x="0" y="1"/>
                      </a:cubicBezTo>
                      <a:close/>
                      <a:moveTo>
                        <a:pt x="2120" y="2400"/>
                      </a:moveTo>
                      <a:cubicBezTo>
                        <a:pt x="2122" y="2407"/>
                        <a:pt x="2124" y="2410"/>
                        <a:pt x="2124" y="2410"/>
                      </a:cubicBezTo>
                      <a:cubicBezTo>
                        <a:pt x="2123" y="2407"/>
                        <a:pt x="2121" y="2403"/>
                        <a:pt x="2120" y="240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3" name="Google Shape;530;p25">
                  <a:extLst>
                    <a:ext uri="{FF2B5EF4-FFF2-40B4-BE49-F238E27FC236}">
                      <a16:creationId xmlns:a16="http://schemas.microsoft.com/office/drawing/2014/main" id="{CD74AB87-C8E7-A25E-41BB-F172D6398E6B}"/>
                    </a:ext>
                  </a:extLst>
                </p:cNvPr>
                <p:cNvSpPr/>
                <p:nvPr/>
              </p:nvSpPr>
              <p:spPr>
                <a:xfrm>
                  <a:off x="-1383757" y="3306804"/>
                  <a:ext cx="444169" cy="346737"/>
                </a:xfrm>
                <a:custGeom>
                  <a:avLst/>
                  <a:gdLst/>
                  <a:ahLst/>
                  <a:cxnLst/>
                  <a:rect l="l" t="t" r="r" b="b"/>
                  <a:pathLst>
                    <a:path w="8028" h="6267" extrusionOk="0">
                      <a:moveTo>
                        <a:pt x="6776" y="0"/>
                      </a:moveTo>
                      <a:cubicBezTo>
                        <a:pt x="6257" y="0"/>
                        <a:pt x="5349" y="296"/>
                        <a:pt x="3456" y="1235"/>
                      </a:cubicBezTo>
                      <a:cubicBezTo>
                        <a:pt x="1649" y="2129"/>
                        <a:pt x="508" y="3017"/>
                        <a:pt x="1" y="3461"/>
                      </a:cubicBezTo>
                      <a:cubicBezTo>
                        <a:pt x="153" y="3930"/>
                        <a:pt x="533" y="5084"/>
                        <a:pt x="927" y="5528"/>
                      </a:cubicBezTo>
                      <a:cubicBezTo>
                        <a:pt x="1249" y="5894"/>
                        <a:pt x="1526" y="6266"/>
                        <a:pt x="2335" y="6266"/>
                      </a:cubicBezTo>
                      <a:cubicBezTo>
                        <a:pt x="2784" y="6266"/>
                        <a:pt x="3398" y="6152"/>
                        <a:pt x="4274" y="5857"/>
                      </a:cubicBezTo>
                      <a:cubicBezTo>
                        <a:pt x="5910" y="5299"/>
                        <a:pt x="7292" y="3416"/>
                        <a:pt x="8027" y="2224"/>
                      </a:cubicBezTo>
                      <a:cubicBezTo>
                        <a:pt x="7704" y="1077"/>
                        <a:pt x="7406" y="196"/>
                        <a:pt x="7203" y="94"/>
                      </a:cubicBezTo>
                      <a:cubicBezTo>
                        <a:pt x="7091" y="37"/>
                        <a:pt x="6957" y="0"/>
                        <a:pt x="6776"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4" name="Google Shape;531;p25">
                  <a:extLst>
                    <a:ext uri="{FF2B5EF4-FFF2-40B4-BE49-F238E27FC236}">
                      <a16:creationId xmlns:a16="http://schemas.microsoft.com/office/drawing/2014/main" id="{5C8C7CCA-BA90-AB02-C870-86F7E109F6D1}"/>
                    </a:ext>
                  </a:extLst>
                </p:cNvPr>
                <p:cNvSpPr/>
                <p:nvPr/>
              </p:nvSpPr>
              <p:spPr>
                <a:xfrm>
                  <a:off x="-1401296" y="3430187"/>
                  <a:ext cx="582377" cy="632006"/>
                </a:xfrm>
                <a:custGeom>
                  <a:avLst/>
                  <a:gdLst/>
                  <a:ahLst/>
                  <a:cxnLst/>
                  <a:rect l="l" t="t" r="r" b="b"/>
                  <a:pathLst>
                    <a:path w="10526" h="11423" extrusionOk="0">
                      <a:moveTo>
                        <a:pt x="8344" y="1"/>
                      </a:moveTo>
                      <a:cubicBezTo>
                        <a:pt x="7609" y="1180"/>
                        <a:pt x="6239" y="3069"/>
                        <a:pt x="4591" y="3621"/>
                      </a:cubicBezTo>
                      <a:cubicBezTo>
                        <a:pt x="3711" y="3917"/>
                        <a:pt x="3097" y="4032"/>
                        <a:pt x="2647" y="4032"/>
                      </a:cubicBezTo>
                      <a:cubicBezTo>
                        <a:pt x="1845" y="4032"/>
                        <a:pt x="1569" y="3663"/>
                        <a:pt x="1244" y="3298"/>
                      </a:cubicBezTo>
                      <a:cubicBezTo>
                        <a:pt x="850" y="2854"/>
                        <a:pt x="470" y="1706"/>
                        <a:pt x="318" y="1231"/>
                      </a:cubicBezTo>
                      <a:cubicBezTo>
                        <a:pt x="102" y="1415"/>
                        <a:pt x="1" y="1522"/>
                        <a:pt x="7" y="1522"/>
                      </a:cubicBezTo>
                      <a:lnTo>
                        <a:pt x="3209" y="11381"/>
                      </a:lnTo>
                      <a:cubicBezTo>
                        <a:pt x="3429" y="11410"/>
                        <a:pt x="3656" y="11423"/>
                        <a:pt x="3888" y="11423"/>
                      </a:cubicBezTo>
                      <a:cubicBezTo>
                        <a:pt x="6634" y="11423"/>
                        <a:pt x="10038" y="9554"/>
                        <a:pt x="10272" y="9086"/>
                      </a:cubicBezTo>
                      <a:cubicBezTo>
                        <a:pt x="10525" y="8579"/>
                        <a:pt x="10088" y="6468"/>
                        <a:pt x="9422" y="4046"/>
                      </a:cubicBezTo>
                      <a:cubicBezTo>
                        <a:pt x="9073" y="2790"/>
                        <a:pt x="8693" y="1237"/>
                        <a:pt x="8344"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5" name="Google Shape;532;p25">
                  <a:extLst>
                    <a:ext uri="{FF2B5EF4-FFF2-40B4-BE49-F238E27FC236}">
                      <a16:creationId xmlns:a16="http://schemas.microsoft.com/office/drawing/2014/main" id="{DBC479C3-6C38-36B5-73E1-F2BF34F03C44}"/>
                    </a:ext>
                  </a:extLst>
                </p:cNvPr>
                <p:cNvSpPr/>
                <p:nvPr/>
              </p:nvSpPr>
              <p:spPr>
                <a:xfrm>
                  <a:off x="-1708204" y="3487397"/>
                  <a:ext cx="384858" cy="544091"/>
                </a:xfrm>
                <a:custGeom>
                  <a:avLst/>
                  <a:gdLst/>
                  <a:ahLst/>
                  <a:cxnLst/>
                  <a:rect l="l" t="t" r="r" b="b"/>
                  <a:pathLst>
                    <a:path w="6956" h="9834" extrusionOk="0">
                      <a:moveTo>
                        <a:pt x="0" y="0"/>
                      </a:moveTo>
                      <a:lnTo>
                        <a:pt x="0" y="0"/>
                      </a:lnTo>
                      <a:cubicBezTo>
                        <a:pt x="514" y="1528"/>
                        <a:pt x="1091" y="3151"/>
                        <a:pt x="1345" y="3868"/>
                      </a:cubicBezTo>
                      <a:cubicBezTo>
                        <a:pt x="1883" y="5370"/>
                        <a:pt x="2105" y="5877"/>
                        <a:pt x="2353" y="6220"/>
                      </a:cubicBezTo>
                      <a:cubicBezTo>
                        <a:pt x="2606" y="6562"/>
                        <a:pt x="5592" y="9504"/>
                        <a:pt x="6955" y="9833"/>
                      </a:cubicBezTo>
                      <a:lnTo>
                        <a:pt x="3900" y="767"/>
                      </a:lnTo>
                      <a:cubicBezTo>
                        <a:pt x="3900" y="767"/>
                        <a:pt x="3766" y="545"/>
                        <a:pt x="3551" y="222"/>
                      </a:cubicBezTo>
                      <a:lnTo>
                        <a:pt x="3551" y="222"/>
                      </a:lnTo>
                      <a:cubicBezTo>
                        <a:pt x="3589" y="1275"/>
                        <a:pt x="3589" y="2898"/>
                        <a:pt x="3177" y="3005"/>
                      </a:cubicBezTo>
                      <a:cubicBezTo>
                        <a:pt x="3161" y="3009"/>
                        <a:pt x="3145" y="3011"/>
                        <a:pt x="3127" y="3011"/>
                      </a:cubicBezTo>
                      <a:cubicBezTo>
                        <a:pt x="2586" y="3011"/>
                        <a:pt x="952" y="1191"/>
                        <a:pt x="0"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6" name="Google Shape;533;p25">
                  <a:extLst>
                    <a:ext uri="{FF2B5EF4-FFF2-40B4-BE49-F238E27FC236}">
                      <a16:creationId xmlns:a16="http://schemas.microsoft.com/office/drawing/2014/main" id="{D3199AF0-B991-4AFA-7F17-FF50CD7712AE}"/>
                    </a:ext>
                  </a:extLst>
                </p:cNvPr>
                <p:cNvSpPr/>
                <p:nvPr/>
              </p:nvSpPr>
              <p:spPr>
                <a:xfrm>
                  <a:off x="-1766465" y="3297343"/>
                  <a:ext cx="256830" cy="356696"/>
                </a:xfrm>
                <a:custGeom>
                  <a:avLst/>
                  <a:gdLst/>
                  <a:ahLst/>
                  <a:cxnLst/>
                  <a:rect l="l" t="t" r="r" b="b"/>
                  <a:pathLst>
                    <a:path w="4642" h="6447" extrusionOk="0">
                      <a:moveTo>
                        <a:pt x="256" y="1"/>
                      </a:moveTo>
                      <a:cubicBezTo>
                        <a:pt x="218" y="1"/>
                        <a:pt x="186" y="6"/>
                        <a:pt x="159" y="18"/>
                      </a:cubicBezTo>
                      <a:cubicBezTo>
                        <a:pt x="1" y="88"/>
                        <a:pt x="483" y="1704"/>
                        <a:pt x="1060" y="3429"/>
                      </a:cubicBezTo>
                      <a:cubicBezTo>
                        <a:pt x="2005" y="4626"/>
                        <a:pt x="3645" y="6446"/>
                        <a:pt x="4180" y="6446"/>
                      </a:cubicBezTo>
                      <a:cubicBezTo>
                        <a:pt x="4198" y="6446"/>
                        <a:pt x="4215" y="6444"/>
                        <a:pt x="4230" y="6440"/>
                      </a:cubicBezTo>
                      <a:cubicBezTo>
                        <a:pt x="4642" y="6326"/>
                        <a:pt x="4642" y="4703"/>
                        <a:pt x="4604" y="3657"/>
                      </a:cubicBezTo>
                      <a:cubicBezTo>
                        <a:pt x="4173" y="3023"/>
                        <a:pt x="3425" y="1983"/>
                        <a:pt x="2670" y="1406"/>
                      </a:cubicBezTo>
                      <a:cubicBezTo>
                        <a:pt x="1635" y="609"/>
                        <a:pt x="648" y="1"/>
                        <a:pt x="256"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7" name="Google Shape;534;p25">
                  <a:extLst>
                    <a:ext uri="{FF2B5EF4-FFF2-40B4-BE49-F238E27FC236}">
                      <a16:creationId xmlns:a16="http://schemas.microsoft.com/office/drawing/2014/main" id="{A754EDF9-AFE1-F3CB-C3E8-4A6A52912CFC}"/>
                    </a:ext>
                  </a:extLst>
                </p:cNvPr>
                <p:cNvSpPr/>
                <p:nvPr/>
              </p:nvSpPr>
              <p:spPr>
                <a:xfrm>
                  <a:off x="-1493861" y="3506098"/>
                  <a:ext cx="269445" cy="566388"/>
                </a:xfrm>
                <a:custGeom>
                  <a:avLst/>
                  <a:gdLst/>
                  <a:ahLst/>
                  <a:cxnLst/>
                  <a:rect l="l" t="t" r="r" b="b"/>
                  <a:pathLst>
                    <a:path w="4870" h="10237" extrusionOk="0">
                      <a:moveTo>
                        <a:pt x="878" y="844"/>
                      </a:moveTo>
                      <a:cubicBezTo>
                        <a:pt x="1326" y="844"/>
                        <a:pt x="1832" y="2858"/>
                        <a:pt x="2061" y="3625"/>
                      </a:cubicBezTo>
                      <a:cubicBezTo>
                        <a:pt x="2302" y="4417"/>
                        <a:pt x="2860" y="5907"/>
                        <a:pt x="2536" y="5977"/>
                      </a:cubicBezTo>
                      <a:cubicBezTo>
                        <a:pt x="2528" y="5979"/>
                        <a:pt x="2520" y="5980"/>
                        <a:pt x="2512" y="5980"/>
                      </a:cubicBezTo>
                      <a:cubicBezTo>
                        <a:pt x="2187" y="5980"/>
                        <a:pt x="1690" y="4559"/>
                        <a:pt x="1319" y="3409"/>
                      </a:cubicBezTo>
                      <a:cubicBezTo>
                        <a:pt x="938" y="2236"/>
                        <a:pt x="482" y="937"/>
                        <a:pt x="843" y="848"/>
                      </a:cubicBezTo>
                      <a:cubicBezTo>
                        <a:pt x="855" y="845"/>
                        <a:pt x="866" y="844"/>
                        <a:pt x="878" y="844"/>
                      </a:cubicBezTo>
                      <a:close/>
                      <a:moveTo>
                        <a:pt x="884" y="0"/>
                      </a:moveTo>
                      <a:cubicBezTo>
                        <a:pt x="342" y="0"/>
                        <a:pt x="28" y="250"/>
                        <a:pt x="19" y="429"/>
                      </a:cubicBezTo>
                      <a:cubicBezTo>
                        <a:pt x="0" y="683"/>
                        <a:pt x="482" y="2255"/>
                        <a:pt x="1008" y="3758"/>
                      </a:cubicBezTo>
                      <a:cubicBezTo>
                        <a:pt x="1528" y="5267"/>
                        <a:pt x="2936" y="9299"/>
                        <a:pt x="3075" y="9495"/>
                      </a:cubicBezTo>
                      <a:cubicBezTo>
                        <a:pt x="3221" y="9692"/>
                        <a:pt x="3582" y="10123"/>
                        <a:pt x="4064" y="10218"/>
                      </a:cubicBezTo>
                      <a:cubicBezTo>
                        <a:pt x="4130" y="10231"/>
                        <a:pt x="4193" y="10237"/>
                        <a:pt x="4252" y="10237"/>
                      </a:cubicBezTo>
                      <a:cubicBezTo>
                        <a:pt x="4632" y="10237"/>
                        <a:pt x="4869" y="10009"/>
                        <a:pt x="4869" y="10009"/>
                      </a:cubicBezTo>
                      <a:lnTo>
                        <a:pt x="1668" y="150"/>
                      </a:lnTo>
                      <a:cubicBezTo>
                        <a:pt x="1371" y="43"/>
                        <a:pt x="1108" y="0"/>
                        <a:pt x="884"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8" name="Google Shape;535;p25">
                  <a:extLst>
                    <a:ext uri="{FF2B5EF4-FFF2-40B4-BE49-F238E27FC236}">
                      <a16:creationId xmlns:a16="http://schemas.microsoft.com/office/drawing/2014/main" id="{47F19458-3BCC-3180-3A4F-D6C0D0367811}"/>
                    </a:ext>
                  </a:extLst>
                </p:cNvPr>
                <p:cNvSpPr/>
                <p:nvPr/>
              </p:nvSpPr>
              <p:spPr>
                <a:xfrm>
                  <a:off x="-1467192" y="3552740"/>
                  <a:ext cx="131569" cy="284217"/>
                </a:xfrm>
                <a:custGeom>
                  <a:avLst/>
                  <a:gdLst/>
                  <a:ahLst/>
                  <a:cxnLst/>
                  <a:rect l="l" t="t" r="r" b="b"/>
                  <a:pathLst>
                    <a:path w="2378" h="5137" extrusionOk="0">
                      <a:moveTo>
                        <a:pt x="396" y="1"/>
                      </a:moveTo>
                      <a:cubicBezTo>
                        <a:pt x="384" y="1"/>
                        <a:pt x="373" y="2"/>
                        <a:pt x="361" y="5"/>
                      </a:cubicBezTo>
                      <a:cubicBezTo>
                        <a:pt x="0" y="94"/>
                        <a:pt x="456" y="1393"/>
                        <a:pt x="837" y="2566"/>
                      </a:cubicBezTo>
                      <a:cubicBezTo>
                        <a:pt x="1208" y="3716"/>
                        <a:pt x="1705" y="5137"/>
                        <a:pt x="2030" y="5137"/>
                      </a:cubicBezTo>
                      <a:cubicBezTo>
                        <a:pt x="2038" y="5137"/>
                        <a:pt x="2046" y="5136"/>
                        <a:pt x="2054" y="5134"/>
                      </a:cubicBezTo>
                      <a:cubicBezTo>
                        <a:pt x="2378" y="5064"/>
                        <a:pt x="1820" y="3574"/>
                        <a:pt x="1579" y="2782"/>
                      </a:cubicBezTo>
                      <a:cubicBezTo>
                        <a:pt x="1350" y="2015"/>
                        <a:pt x="844" y="1"/>
                        <a:pt x="396"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9" name="Google Shape;536;p25">
                  <a:extLst>
                    <a:ext uri="{FF2B5EF4-FFF2-40B4-BE49-F238E27FC236}">
                      <a16:creationId xmlns:a16="http://schemas.microsoft.com/office/drawing/2014/main" id="{4095C678-03F2-ED64-8252-89406348AD22}"/>
                    </a:ext>
                  </a:extLst>
                </p:cNvPr>
                <p:cNvSpPr/>
                <p:nvPr/>
              </p:nvSpPr>
              <p:spPr>
                <a:xfrm>
                  <a:off x="-1003482" y="3564525"/>
                  <a:ext cx="243164" cy="181198"/>
                </a:xfrm>
                <a:custGeom>
                  <a:avLst/>
                  <a:gdLst/>
                  <a:ahLst/>
                  <a:cxnLst/>
                  <a:rect l="l" t="t" r="r" b="b"/>
                  <a:pathLst>
                    <a:path w="4395" h="3275" extrusionOk="0">
                      <a:moveTo>
                        <a:pt x="1790" y="1"/>
                      </a:moveTo>
                      <a:cubicBezTo>
                        <a:pt x="1789" y="1"/>
                        <a:pt x="1788" y="1"/>
                        <a:pt x="1788" y="1"/>
                      </a:cubicBezTo>
                      <a:lnTo>
                        <a:pt x="1979" y="724"/>
                      </a:lnTo>
                      <a:cubicBezTo>
                        <a:pt x="1979" y="724"/>
                        <a:pt x="0" y="933"/>
                        <a:pt x="70" y="1364"/>
                      </a:cubicBezTo>
                      <a:cubicBezTo>
                        <a:pt x="99" y="1541"/>
                        <a:pt x="370" y="1592"/>
                        <a:pt x="676" y="1592"/>
                      </a:cubicBezTo>
                      <a:cubicBezTo>
                        <a:pt x="1105" y="1592"/>
                        <a:pt x="1604" y="1491"/>
                        <a:pt x="1605" y="1491"/>
                      </a:cubicBezTo>
                      <a:lnTo>
                        <a:pt x="1605" y="1491"/>
                      </a:lnTo>
                      <a:cubicBezTo>
                        <a:pt x="1604" y="1491"/>
                        <a:pt x="184" y="1789"/>
                        <a:pt x="305" y="2220"/>
                      </a:cubicBezTo>
                      <a:cubicBezTo>
                        <a:pt x="345" y="2362"/>
                        <a:pt x="521" y="2409"/>
                        <a:pt x="738" y="2409"/>
                      </a:cubicBezTo>
                      <a:cubicBezTo>
                        <a:pt x="1147" y="2409"/>
                        <a:pt x="1700" y="2241"/>
                        <a:pt x="1763" y="2222"/>
                      </a:cubicBezTo>
                      <a:lnTo>
                        <a:pt x="1763" y="2222"/>
                      </a:lnTo>
                      <a:cubicBezTo>
                        <a:pt x="1667" y="2252"/>
                        <a:pt x="432" y="2653"/>
                        <a:pt x="742" y="3171"/>
                      </a:cubicBezTo>
                      <a:cubicBezTo>
                        <a:pt x="788" y="3245"/>
                        <a:pt x="903" y="3275"/>
                        <a:pt x="1058" y="3275"/>
                      </a:cubicBezTo>
                      <a:cubicBezTo>
                        <a:pt x="1629" y="3275"/>
                        <a:pt x="2740" y="2875"/>
                        <a:pt x="2904" y="2860"/>
                      </a:cubicBezTo>
                      <a:cubicBezTo>
                        <a:pt x="2912" y="2860"/>
                        <a:pt x="2920" y="2860"/>
                        <a:pt x="2929" y="2860"/>
                      </a:cubicBezTo>
                      <a:cubicBezTo>
                        <a:pt x="3197" y="2860"/>
                        <a:pt x="4204" y="3031"/>
                        <a:pt x="4204" y="3031"/>
                      </a:cubicBezTo>
                      <a:lnTo>
                        <a:pt x="4394" y="1840"/>
                      </a:lnTo>
                      <a:cubicBezTo>
                        <a:pt x="4394" y="1840"/>
                        <a:pt x="3025" y="1814"/>
                        <a:pt x="2796" y="1396"/>
                      </a:cubicBezTo>
                      <a:cubicBezTo>
                        <a:pt x="2568" y="977"/>
                        <a:pt x="2536" y="546"/>
                        <a:pt x="2264" y="267"/>
                      </a:cubicBezTo>
                      <a:cubicBezTo>
                        <a:pt x="2015" y="7"/>
                        <a:pt x="1808" y="1"/>
                        <a:pt x="1790"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1" name="Google Shape;537;p25">
                  <a:extLst>
                    <a:ext uri="{FF2B5EF4-FFF2-40B4-BE49-F238E27FC236}">
                      <a16:creationId xmlns:a16="http://schemas.microsoft.com/office/drawing/2014/main" id="{7F618EEC-11C6-4F12-97F6-7613B141A25E}"/>
                    </a:ext>
                  </a:extLst>
                </p:cNvPr>
                <p:cNvSpPr/>
                <p:nvPr/>
              </p:nvSpPr>
              <p:spPr>
                <a:xfrm>
                  <a:off x="-817191" y="3182204"/>
                  <a:ext cx="527603" cy="608381"/>
                </a:xfrm>
                <a:custGeom>
                  <a:avLst/>
                  <a:gdLst/>
                  <a:ahLst/>
                  <a:cxnLst/>
                  <a:rect l="l" t="t" r="r" b="b"/>
                  <a:pathLst>
                    <a:path w="9536" h="10996" extrusionOk="0">
                      <a:moveTo>
                        <a:pt x="4958" y="0"/>
                      </a:moveTo>
                      <a:cubicBezTo>
                        <a:pt x="4958" y="0"/>
                        <a:pt x="3677" y="2568"/>
                        <a:pt x="3646" y="5675"/>
                      </a:cubicBezTo>
                      <a:cubicBezTo>
                        <a:pt x="3646" y="5675"/>
                        <a:pt x="4324" y="6474"/>
                        <a:pt x="4799" y="7646"/>
                      </a:cubicBezTo>
                      <a:cubicBezTo>
                        <a:pt x="7145" y="8192"/>
                        <a:pt x="6816" y="9155"/>
                        <a:pt x="6816" y="9155"/>
                      </a:cubicBezTo>
                      <a:cubicBezTo>
                        <a:pt x="5782" y="8597"/>
                        <a:pt x="5097" y="8559"/>
                        <a:pt x="5097" y="8559"/>
                      </a:cubicBezTo>
                      <a:cubicBezTo>
                        <a:pt x="5097" y="8559"/>
                        <a:pt x="3005" y="8116"/>
                        <a:pt x="1845" y="8097"/>
                      </a:cubicBezTo>
                      <a:cubicBezTo>
                        <a:pt x="1810" y="8096"/>
                        <a:pt x="1777" y="8096"/>
                        <a:pt x="1744" y="8096"/>
                      </a:cubicBezTo>
                      <a:cubicBezTo>
                        <a:pt x="673" y="8096"/>
                        <a:pt x="388" y="8298"/>
                        <a:pt x="222" y="8870"/>
                      </a:cubicBezTo>
                      <a:cubicBezTo>
                        <a:pt x="101" y="9269"/>
                        <a:pt x="6" y="9821"/>
                        <a:pt x="0" y="10252"/>
                      </a:cubicBezTo>
                      <a:cubicBezTo>
                        <a:pt x="898" y="10441"/>
                        <a:pt x="3719" y="10996"/>
                        <a:pt x="6069" y="10996"/>
                      </a:cubicBezTo>
                      <a:cubicBezTo>
                        <a:pt x="6325" y="10996"/>
                        <a:pt x="6574" y="10989"/>
                        <a:pt x="6816" y="10975"/>
                      </a:cubicBezTo>
                      <a:cubicBezTo>
                        <a:pt x="8223" y="10886"/>
                        <a:pt x="9047" y="10081"/>
                        <a:pt x="9535" y="9282"/>
                      </a:cubicBezTo>
                      <a:cubicBezTo>
                        <a:pt x="9491" y="8084"/>
                        <a:pt x="9111" y="6537"/>
                        <a:pt x="8584" y="4920"/>
                      </a:cubicBezTo>
                      <a:cubicBezTo>
                        <a:pt x="7767" y="2467"/>
                        <a:pt x="6308" y="901"/>
                        <a:pt x="4958"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2" name="Google Shape;538;p25">
                  <a:extLst>
                    <a:ext uri="{FF2B5EF4-FFF2-40B4-BE49-F238E27FC236}">
                      <a16:creationId xmlns:a16="http://schemas.microsoft.com/office/drawing/2014/main" id="{B016757B-68F4-82F0-BA03-3E8138BDC0EA}"/>
                    </a:ext>
                  </a:extLst>
                </p:cNvPr>
                <p:cNvSpPr/>
                <p:nvPr/>
              </p:nvSpPr>
              <p:spPr>
                <a:xfrm>
                  <a:off x="-817191" y="3695046"/>
                  <a:ext cx="528654" cy="184296"/>
                </a:xfrm>
                <a:custGeom>
                  <a:avLst/>
                  <a:gdLst/>
                  <a:ahLst/>
                  <a:cxnLst/>
                  <a:rect l="l" t="t" r="r" b="b"/>
                  <a:pathLst>
                    <a:path w="9555" h="3331" extrusionOk="0">
                      <a:moveTo>
                        <a:pt x="9535" y="0"/>
                      </a:moveTo>
                      <a:cubicBezTo>
                        <a:pt x="9060" y="818"/>
                        <a:pt x="8236" y="1630"/>
                        <a:pt x="6816" y="1706"/>
                      </a:cubicBezTo>
                      <a:cubicBezTo>
                        <a:pt x="6574" y="1720"/>
                        <a:pt x="6324" y="1727"/>
                        <a:pt x="6069" y="1727"/>
                      </a:cubicBezTo>
                      <a:cubicBezTo>
                        <a:pt x="3718" y="1727"/>
                        <a:pt x="892" y="1172"/>
                        <a:pt x="0" y="983"/>
                      </a:cubicBezTo>
                      <a:lnTo>
                        <a:pt x="0" y="983"/>
                      </a:lnTo>
                      <a:cubicBezTo>
                        <a:pt x="0" y="1173"/>
                        <a:pt x="13" y="1351"/>
                        <a:pt x="57" y="1478"/>
                      </a:cubicBezTo>
                      <a:cubicBezTo>
                        <a:pt x="184" y="1890"/>
                        <a:pt x="3500" y="3291"/>
                        <a:pt x="5497" y="3329"/>
                      </a:cubicBezTo>
                      <a:cubicBezTo>
                        <a:pt x="5555" y="3330"/>
                        <a:pt x="5613" y="3331"/>
                        <a:pt x="5671" y="3331"/>
                      </a:cubicBezTo>
                      <a:cubicBezTo>
                        <a:pt x="7567" y="3331"/>
                        <a:pt x="8759" y="2624"/>
                        <a:pt x="9294" y="1535"/>
                      </a:cubicBezTo>
                      <a:cubicBezTo>
                        <a:pt x="9485" y="1142"/>
                        <a:pt x="9554" y="622"/>
                        <a:pt x="9535"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3" name="Google Shape;539;p25">
                  <a:extLst>
                    <a:ext uri="{FF2B5EF4-FFF2-40B4-BE49-F238E27FC236}">
                      <a16:creationId xmlns:a16="http://schemas.microsoft.com/office/drawing/2014/main" id="{0A1A8D52-57B2-1539-60AA-D29BA431AEFB}"/>
                    </a:ext>
                  </a:extLst>
                </p:cNvPr>
                <p:cNvSpPr/>
                <p:nvPr/>
              </p:nvSpPr>
              <p:spPr>
                <a:xfrm>
                  <a:off x="-1155028" y="2319297"/>
                  <a:ext cx="343805" cy="197851"/>
                </a:xfrm>
                <a:custGeom>
                  <a:avLst/>
                  <a:gdLst/>
                  <a:ahLst/>
                  <a:cxnLst/>
                  <a:rect l="l" t="t" r="r" b="b"/>
                  <a:pathLst>
                    <a:path w="6214" h="3576" extrusionOk="0">
                      <a:moveTo>
                        <a:pt x="3405" y="0"/>
                      </a:moveTo>
                      <a:cubicBezTo>
                        <a:pt x="2302" y="799"/>
                        <a:pt x="628" y="799"/>
                        <a:pt x="628" y="799"/>
                      </a:cubicBezTo>
                      <a:cubicBezTo>
                        <a:pt x="400" y="1262"/>
                        <a:pt x="191" y="1725"/>
                        <a:pt x="1" y="2187"/>
                      </a:cubicBezTo>
                      <a:cubicBezTo>
                        <a:pt x="276" y="2246"/>
                        <a:pt x="541" y="2270"/>
                        <a:pt x="793" y="2270"/>
                      </a:cubicBezTo>
                      <a:cubicBezTo>
                        <a:pt x="2213" y="2270"/>
                        <a:pt x="3215" y="1484"/>
                        <a:pt x="3215" y="1484"/>
                      </a:cubicBezTo>
                      <a:cubicBezTo>
                        <a:pt x="3570" y="2422"/>
                        <a:pt x="4806" y="3164"/>
                        <a:pt x="5656" y="3576"/>
                      </a:cubicBezTo>
                      <a:cubicBezTo>
                        <a:pt x="5764" y="2479"/>
                        <a:pt x="6214" y="1788"/>
                        <a:pt x="6214" y="1788"/>
                      </a:cubicBezTo>
                      <a:cubicBezTo>
                        <a:pt x="4058" y="1331"/>
                        <a:pt x="3405" y="0"/>
                        <a:pt x="3405" y="0"/>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4" name="Google Shape;540;p25">
                  <a:extLst>
                    <a:ext uri="{FF2B5EF4-FFF2-40B4-BE49-F238E27FC236}">
                      <a16:creationId xmlns:a16="http://schemas.microsoft.com/office/drawing/2014/main" id="{9EDAAD23-318A-6115-F55F-33995A950D8B}"/>
                    </a:ext>
                  </a:extLst>
                </p:cNvPr>
                <p:cNvSpPr/>
                <p:nvPr/>
              </p:nvSpPr>
              <p:spPr>
                <a:xfrm>
                  <a:off x="-1220980" y="2401350"/>
                  <a:ext cx="595103" cy="552500"/>
                </a:xfrm>
                <a:custGeom>
                  <a:avLst/>
                  <a:gdLst/>
                  <a:ahLst/>
                  <a:cxnLst/>
                  <a:rect l="l" t="t" r="r" b="b"/>
                  <a:pathLst>
                    <a:path w="10756" h="9986" extrusionOk="0">
                      <a:moveTo>
                        <a:pt x="4407" y="1"/>
                      </a:moveTo>
                      <a:cubicBezTo>
                        <a:pt x="4407" y="1"/>
                        <a:pt x="3408" y="789"/>
                        <a:pt x="1991" y="789"/>
                      </a:cubicBezTo>
                      <a:cubicBezTo>
                        <a:pt x="1737" y="789"/>
                        <a:pt x="1470" y="764"/>
                        <a:pt x="1193" y="704"/>
                      </a:cubicBezTo>
                      <a:cubicBezTo>
                        <a:pt x="1" y="3646"/>
                        <a:pt x="197" y="6093"/>
                        <a:pt x="1009" y="7596"/>
                      </a:cubicBezTo>
                      <a:cubicBezTo>
                        <a:pt x="1800" y="9076"/>
                        <a:pt x="2756" y="9985"/>
                        <a:pt x="4202" y="9985"/>
                      </a:cubicBezTo>
                      <a:cubicBezTo>
                        <a:pt x="4460" y="9985"/>
                        <a:pt x="4732" y="9957"/>
                        <a:pt x="5022" y="9897"/>
                      </a:cubicBezTo>
                      <a:cubicBezTo>
                        <a:pt x="6943" y="9498"/>
                        <a:pt x="7850" y="6930"/>
                        <a:pt x="7850" y="6930"/>
                      </a:cubicBezTo>
                      <a:cubicBezTo>
                        <a:pt x="8234" y="7022"/>
                        <a:pt x="8560" y="7062"/>
                        <a:pt x="8836" y="7062"/>
                      </a:cubicBezTo>
                      <a:cubicBezTo>
                        <a:pt x="10755" y="7062"/>
                        <a:pt x="10246" y="5123"/>
                        <a:pt x="10246" y="5123"/>
                      </a:cubicBezTo>
                      <a:cubicBezTo>
                        <a:pt x="10022" y="4457"/>
                        <a:pt x="9591" y="4279"/>
                        <a:pt x="9194" y="4279"/>
                      </a:cubicBezTo>
                      <a:cubicBezTo>
                        <a:pt x="8737" y="4279"/>
                        <a:pt x="8325" y="4515"/>
                        <a:pt x="8325" y="4515"/>
                      </a:cubicBezTo>
                      <a:cubicBezTo>
                        <a:pt x="8325" y="4515"/>
                        <a:pt x="7768" y="6135"/>
                        <a:pt x="7338" y="6135"/>
                      </a:cubicBezTo>
                      <a:cubicBezTo>
                        <a:pt x="7313" y="6135"/>
                        <a:pt x="7290" y="6129"/>
                        <a:pt x="7266" y="6119"/>
                      </a:cubicBezTo>
                      <a:cubicBezTo>
                        <a:pt x="6823" y="5903"/>
                        <a:pt x="7279" y="4705"/>
                        <a:pt x="7279" y="4705"/>
                      </a:cubicBezTo>
                      <a:cubicBezTo>
                        <a:pt x="7279" y="4705"/>
                        <a:pt x="6854" y="4071"/>
                        <a:pt x="6823" y="2651"/>
                      </a:cubicBezTo>
                      <a:cubicBezTo>
                        <a:pt x="6816" y="2454"/>
                        <a:pt x="6829" y="2264"/>
                        <a:pt x="6848" y="2080"/>
                      </a:cubicBezTo>
                      <a:cubicBezTo>
                        <a:pt x="5992" y="1681"/>
                        <a:pt x="4762" y="939"/>
                        <a:pt x="4407"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5" name="Google Shape;541;p25">
                  <a:extLst>
                    <a:ext uri="{FF2B5EF4-FFF2-40B4-BE49-F238E27FC236}">
                      <a16:creationId xmlns:a16="http://schemas.microsoft.com/office/drawing/2014/main" id="{744DBA1A-55A2-3AF8-3EEE-579F4E771C0C}"/>
                    </a:ext>
                  </a:extLst>
                </p:cNvPr>
                <p:cNvSpPr/>
                <p:nvPr/>
              </p:nvSpPr>
              <p:spPr>
                <a:xfrm>
                  <a:off x="-782500" y="2695809"/>
                  <a:ext cx="98262" cy="60473"/>
                </a:xfrm>
                <a:custGeom>
                  <a:avLst/>
                  <a:gdLst/>
                  <a:ahLst/>
                  <a:cxnLst/>
                  <a:rect l="l" t="t" r="r" b="b"/>
                  <a:pathLst>
                    <a:path w="1776" h="1093" extrusionOk="0">
                      <a:moveTo>
                        <a:pt x="1320" y="0"/>
                      </a:moveTo>
                      <a:cubicBezTo>
                        <a:pt x="899" y="0"/>
                        <a:pt x="1" y="811"/>
                        <a:pt x="108" y="930"/>
                      </a:cubicBezTo>
                      <a:cubicBezTo>
                        <a:pt x="179" y="1011"/>
                        <a:pt x="551" y="1092"/>
                        <a:pt x="852" y="1092"/>
                      </a:cubicBezTo>
                      <a:cubicBezTo>
                        <a:pt x="1068" y="1092"/>
                        <a:pt x="1247" y="1050"/>
                        <a:pt x="1250" y="936"/>
                      </a:cubicBezTo>
                      <a:cubicBezTo>
                        <a:pt x="1254" y="743"/>
                        <a:pt x="936" y="717"/>
                        <a:pt x="761" y="717"/>
                      </a:cubicBezTo>
                      <a:cubicBezTo>
                        <a:pt x="694" y="717"/>
                        <a:pt x="647" y="721"/>
                        <a:pt x="647" y="721"/>
                      </a:cubicBezTo>
                      <a:cubicBezTo>
                        <a:pt x="647" y="721"/>
                        <a:pt x="1776" y="264"/>
                        <a:pt x="1446" y="36"/>
                      </a:cubicBezTo>
                      <a:cubicBezTo>
                        <a:pt x="1412" y="11"/>
                        <a:pt x="1370" y="0"/>
                        <a:pt x="1320"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6" name="Google Shape;542;p25">
                  <a:extLst>
                    <a:ext uri="{FF2B5EF4-FFF2-40B4-BE49-F238E27FC236}">
                      <a16:creationId xmlns:a16="http://schemas.microsoft.com/office/drawing/2014/main" id="{139A414D-97BC-2804-CFFE-5EA555A7687D}"/>
                    </a:ext>
                  </a:extLst>
                </p:cNvPr>
                <p:cNvSpPr/>
                <p:nvPr/>
              </p:nvSpPr>
              <p:spPr>
                <a:xfrm>
                  <a:off x="-1096435" y="2587918"/>
                  <a:ext cx="77237" cy="109106"/>
                </a:xfrm>
                <a:custGeom>
                  <a:avLst/>
                  <a:gdLst/>
                  <a:ahLst/>
                  <a:cxnLst/>
                  <a:rect l="l" t="t" r="r" b="b"/>
                  <a:pathLst>
                    <a:path w="1396" h="1972" extrusionOk="0">
                      <a:moveTo>
                        <a:pt x="832" y="0"/>
                      </a:moveTo>
                      <a:cubicBezTo>
                        <a:pt x="284" y="0"/>
                        <a:pt x="37" y="1069"/>
                        <a:pt x="19" y="1352"/>
                      </a:cubicBezTo>
                      <a:cubicBezTo>
                        <a:pt x="0" y="1650"/>
                        <a:pt x="203" y="1903"/>
                        <a:pt x="710" y="1967"/>
                      </a:cubicBezTo>
                      <a:cubicBezTo>
                        <a:pt x="737" y="1970"/>
                        <a:pt x="762" y="1972"/>
                        <a:pt x="786" y="1972"/>
                      </a:cubicBezTo>
                      <a:cubicBezTo>
                        <a:pt x="1224" y="1972"/>
                        <a:pt x="1340" y="1444"/>
                        <a:pt x="1370" y="1048"/>
                      </a:cubicBezTo>
                      <a:cubicBezTo>
                        <a:pt x="1395" y="629"/>
                        <a:pt x="1332" y="122"/>
                        <a:pt x="964" y="21"/>
                      </a:cubicBezTo>
                      <a:cubicBezTo>
                        <a:pt x="918" y="7"/>
                        <a:pt x="874" y="0"/>
                        <a:pt x="832"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7" name="Google Shape;543;p25">
                  <a:extLst>
                    <a:ext uri="{FF2B5EF4-FFF2-40B4-BE49-F238E27FC236}">
                      <a16:creationId xmlns:a16="http://schemas.microsoft.com/office/drawing/2014/main" id="{7D2A720A-F147-2089-59E3-0FC57EBFCEE2}"/>
                    </a:ext>
                  </a:extLst>
                </p:cNvPr>
                <p:cNvSpPr/>
                <p:nvPr/>
              </p:nvSpPr>
              <p:spPr>
                <a:xfrm>
                  <a:off x="-1142745" y="2449597"/>
                  <a:ext cx="52340" cy="30098"/>
                </a:xfrm>
                <a:custGeom>
                  <a:avLst/>
                  <a:gdLst/>
                  <a:ahLst/>
                  <a:cxnLst/>
                  <a:rect l="l" t="t" r="r" b="b"/>
                  <a:pathLst>
                    <a:path w="946" h="544" extrusionOk="0">
                      <a:moveTo>
                        <a:pt x="667" y="1"/>
                      </a:moveTo>
                      <a:cubicBezTo>
                        <a:pt x="548" y="1"/>
                        <a:pt x="399" y="54"/>
                        <a:pt x="273" y="130"/>
                      </a:cubicBezTo>
                      <a:cubicBezTo>
                        <a:pt x="76" y="247"/>
                        <a:pt x="0" y="544"/>
                        <a:pt x="390" y="544"/>
                      </a:cubicBezTo>
                      <a:cubicBezTo>
                        <a:pt x="425" y="544"/>
                        <a:pt x="464" y="541"/>
                        <a:pt x="508" y="536"/>
                      </a:cubicBezTo>
                      <a:cubicBezTo>
                        <a:pt x="812" y="498"/>
                        <a:pt x="945" y="213"/>
                        <a:pt x="850" y="80"/>
                      </a:cubicBezTo>
                      <a:cubicBezTo>
                        <a:pt x="812" y="24"/>
                        <a:pt x="746" y="1"/>
                        <a:pt x="66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8" name="Google Shape;544;p25">
                  <a:extLst>
                    <a:ext uri="{FF2B5EF4-FFF2-40B4-BE49-F238E27FC236}">
                      <a16:creationId xmlns:a16="http://schemas.microsoft.com/office/drawing/2014/main" id="{4EE4AB4C-0140-9552-F730-6E1EF1B2426A}"/>
                    </a:ext>
                  </a:extLst>
                </p:cNvPr>
                <p:cNvSpPr/>
                <p:nvPr/>
              </p:nvSpPr>
              <p:spPr>
                <a:xfrm>
                  <a:off x="-938526" y="2466582"/>
                  <a:ext cx="49075" cy="34912"/>
                </a:xfrm>
                <a:custGeom>
                  <a:avLst/>
                  <a:gdLst/>
                  <a:ahLst/>
                  <a:cxnLst/>
                  <a:rect l="l" t="t" r="r" b="b"/>
                  <a:pathLst>
                    <a:path w="887" h="631" extrusionOk="0">
                      <a:moveTo>
                        <a:pt x="312" y="1"/>
                      </a:moveTo>
                      <a:cubicBezTo>
                        <a:pt x="135" y="1"/>
                        <a:pt x="0" y="141"/>
                        <a:pt x="253" y="457"/>
                      </a:cubicBezTo>
                      <a:cubicBezTo>
                        <a:pt x="350" y="580"/>
                        <a:pt x="476" y="630"/>
                        <a:pt x="586" y="630"/>
                      </a:cubicBezTo>
                      <a:cubicBezTo>
                        <a:pt x="694" y="630"/>
                        <a:pt x="786" y="583"/>
                        <a:pt x="824" y="508"/>
                      </a:cubicBezTo>
                      <a:cubicBezTo>
                        <a:pt x="887" y="356"/>
                        <a:pt x="684" y="159"/>
                        <a:pt x="475" y="39"/>
                      </a:cubicBezTo>
                      <a:cubicBezTo>
                        <a:pt x="423" y="14"/>
                        <a:pt x="365" y="1"/>
                        <a:pt x="31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3" name="Google Shape;545;p25">
                  <a:extLst>
                    <a:ext uri="{FF2B5EF4-FFF2-40B4-BE49-F238E27FC236}">
                      <a16:creationId xmlns:a16="http://schemas.microsoft.com/office/drawing/2014/main" id="{6305E1A9-6C90-464F-5D5E-F07E0CDC2783}"/>
                    </a:ext>
                  </a:extLst>
                </p:cNvPr>
                <p:cNvSpPr/>
                <p:nvPr/>
              </p:nvSpPr>
              <p:spPr>
                <a:xfrm>
                  <a:off x="-1001380" y="2766021"/>
                  <a:ext cx="148112" cy="101083"/>
                </a:xfrm>
                <a:custGeom>
                  <a:avLst/>
                  <a:gdLst/>
                  <a:ahLst/>
                  <a:cxnLst/>
                  <a:rect l="l" t="t" r="r" b="b"/>
                  <a:pathLst>
                    <a:path w="2677" h="1827" extrusionOk="0">
                      <a:moveTo>
                        <a:pt x="2202" y="0"/>
                      </a:moveTo>
                      <a:cubicBezTo>
                        <a:pt x="1815" y="0"/>
                        <a:pt x="1348" y="111"/>
                        <a:pt x="901" y="510"/>
                      </a:cubicBezTo>
                      <a:cubicBezTo>
                        <a:pt x="356" y="986"/>
                        <a:pt x="108" y="1468"/>
                        <a:pt x="1" y="1816"/>
                      </a:cubicBezTo>
                      <a:cubicBezTo>
                        <a:pt x="70" y="1823"/>
                        <a:pt x="141" y="1827"/>
                        <a:pt x="214" y="1827"/>
                      </a:cubicBezTo>
                      <a:cubicBezTo>
                        <a:pt x="1088" y="1827"/>
                        <a:pt x="2120" y="1337"/>
                        <a:pt x="2530" y="523"/>
                      </a:cubicBezTo>
                      <a:cubicBezTo>
                        <a:pt x="2606" y="365"/>
                        <a:pt x="2657" y="206"/>
                        <a:pt x="2676" y="54"/>
                      </a:cubicBezTo>
                      <a:cubicBezTo>
                        <a:pt x="2542" y="24"/>
                        <a:pt x="2380" y="0"/>
                        <a:pt x="2202"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4" name="Google Shape;546;p25">
                  <a:extLst>
                    <a:ext uri="{FF2B5EF4-FFF2-40B4-BE49-F238E27FC236}">
                      <a16:creationId xmlns:a16="http://schemas.microsoft.com/office/drawing/2014/main" id="{9C67E4AB-5831-CD52-50A7-5A4693DC69BB}"/>
                    </a:ext>
                  </a:extLst>
                </p:cNvPr>
                <p:cNvSpPr/>
                <p:nvPr/>
              </p:nvSpPr>
              <p:spPr>
                <a:xfrm>
                  <a:off x="-1081717" y="2697856"/>
                  <a:ext cx="234367" cy="169026"/>
                </a:xfrm>
                <a:custGeom>
                  <a:avLst/>
                  <a:gdLst/>
                  <a:ahLst/>
                  <a:cxnLst/>
                  <a:rect l="l" t="t" r="r" b="b"/>
                  <a:pathLst>
                    <a:path w="4236" h="3055" extrusionOk="0">
                      <a:moveTo>
                        <a:pt x="3049" y="1"/>
                      </a:moveTo>
                      <a:cubicBezTo>
                        <a:pt x="2448" y="1"/>
                        <a:pt x="2308" y="612"/>
                        <a:pt x="1649" y="1089"/>
                      </a:cubicBezTo>
                      <a:cubicBezTo>
                        <a:pt x="1389" y="1280"/>
                        <a:pt x="888" y="1280"/>
                        <a:pt x="660" y="1311"/>
                      </a:cubicBezTo>
                      <a:cubicBezTo>
                        <a:pt x="432" y="1343"/>
                        <a:pt x="115" y="1381"/>
                        <a:pt x="58" y="1939"/>
                      </a:cubicBezTo>
                      <a:cubicBezTo>
                        <a:pt x="1" y="2484"/>
                        <a:pt x="292" y="2820"/>
                        <a:pt x="1224" y="3023"/>
                      </a:cubicBezTo>
                      <a:cubicBezTo>
                        <a:pt x="1294" y="3042"/>
                        <a:pt x="1370" y="3048"/>
                        <a:pt x="1446" y="3055"/>
                      </a:cubicBezTo>
                      <a:cubicBezTo>
                        <a:pt x="1560" y="2706"/>
                        <a:pt x="1808" y="2231"/>
                        <a:pt x="2346" y="1749"/>
                      </a:cubicBezTo>
                      <a:cubicBezTo>
                        <a:pt x="2791" y="1352"/>
                        <a:pt x="3252" y="1236"/>
                        <a:pt x="3636" y="1236"/>
                      </a:cubicBezTo>
                      <a:cubicBezTo>
                        <a:pt x="3822" y="1236"/>
                        <a:pt x="3989" y="1263"/>
                        <a:pt x="4128" y="1299"/>
                      </a:cubicBezTo>
                      <a:cubicBezTo>
                        <a:pt x="4236" y="576"/>
                        <a:pt x="3703" y="50"/>
                        <a:pt x="3139" y="5"/>
                      </a:cubicBezTo>
                      <a:cubicBezTo>
                        <a:pt x="3108" y="2"/>
                        <a:pt x="3078" y="1"/>
                        <a:pt x="3049"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5" name="Google Shape;547;p25">
                  <a:extLst>
                    <a:ext uri="{FF2B5EF4-FFF2-40B4-BE49-F238E27FC236}">
                      <a16:creationId xmlns:a16="http://schemas.microsoft.com/office/drawing/2014/main" id="{4EA5FEAC-0E2B-0920-0A79-99A53984198C}"/>
                    </a:ext>
                  </a:extLst>
                </p:cNvPr>
                <p:cNvSpPr/>
                <p:nvPr/>
              </p:nvSpPr>
              <p:spPr>
                <a:xfrm>
                  <a:off x="-971226" y="2565842"/>
                  <a:ext cx="36184" cy="48522"/>
                </a:xfrm>
                <a:custGeom>
                  <a:avLst/>
                  <a:gdLst/>
                  <a:ahLst/>
                  <a:cxnLst/>
                  <a:rect l="l" t="t" r="r" b="b"/>
                  <a:pathLst>
                    <a:path w="654" h="877" extrusionOk="0">
                      <a:moveTo>
                        <a:pt x="341" y="1"/>
                      </a:moveTo>
                      <a:cubicBezTo>
                        <a:pt x="167" y="1"/>
                        <a:pt x="20" y="189"/>
                        <a:pt x="13" y="426"/>
                      </a:cubicBezTo>
                      <a:cubicBezTo>
                        <a:pt x="1" y="667"/>
                        <a:pt x="140" y="863"/>
                        <a:pt x="311" y="876"/>
                      </a:cubicBezTo>
                      <a:cubicBezTo>
                        <a:pt x="314" y="876"/>
                        <a:pt x="317" y="876"/>
                        <a:pt x="320" y="876"/>
                      </a:cubicBezTo>
                      <a:cubicBezTo>
                        <a:pt x="494" y="876"/>
                        <a:pt x="635" y="688"/>
                        <a:pt x="647" y="451"/>
                      </a:cubicBezTo>
                      <a:cubicBezTo>
                        <a:pt x="654" y="210"/>
                        <a:pt x="521" y="7"/>
                        <a:pt x="349" y="1"/>
                      </a:cubicBezTo>
                      <a:cubicBezTo>
                        <a:pt x="347" y="1"/>
                        <a:pt x="344" y="1"/>
                        <a:pt x="341"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6" name="Google Shape;548;p25">
                  <a:extLst>
                    <a:ext uri="{FF2B5EF4-FFF2-40B4-BE49-F238E27FC236}">
                      <a16:creationId xmlns:a16="http://schemas.microsoft.com/office/drawing/2014/main" id="{76EB9F47-7B98-BAA0-3211-B5D6F68E4321}"/>
                    </a:ext>
                  </a:extLst>
                </p:cNvPr>
                <p:cNvSpPr/>
                <p:nvPr/>
              </p:nvSpPr>
              <p:spPr>
                <a:xfrm>
                  <a:off x="-1148720" y="2548690"/>
                  <a:ext cx="36184" cy="48135"/>
                </a:xfrm>
                <a:custGeom>
                  <a:avLst/>
                  <a:gdLst/>
                  <a:ahLst/>
                  <a:cxnLst/>
                  <a:rect l="l" t="t" r="r" b="b"/>
                  <a:pathLst>
                    <a:path w="654" h="870" extrusionOk="0">
                      <a:moveTo>
                        <a:pt x="341" y="0"/>
                      </a:moveTo>
                      <a:cubicBezTo>
                        <a:pt x="167" y="0"/>
                        <a:pt x="20" y="182"/>
                        <a:pt x="13" y="419"/>
                      </a:cubicBezTo>
                      <a:cubicBezTo>
                        <a:pt x="1" y="660"/>
                        <a:pt x="140" y="863"/>
                        <a:pt x="311" y="869"/>
                      </a:cubicBezTo>
                      <a:cubicBezTo>
                        <a:pt x="314" y="869"/>
                        <a:pt x="317" y="869"/>
                        <a:pt x="320" y="869"/>
                      </a:cubicBezTo>
                      <a:cubicBezTo>
                        <a:pt x="494" y="869"/>
                        <a:pt x="635" y="681"/>
                        <a:pt x="647" y="444"/>
                      </a:cubicBezTo>
                      <a:cubicBezTo>
                        <a:pt x="654" y="203"/>
                        <a:pt x="521" y="7"/>
                        <a:pt x="349" y="0"/>
                      </a:cubicBezTo>
                      <a:cubicBezTo>
                        <a:pt x="346" y="0"/>
                        <a:pt x="343" y="0"/>
                        <a:pt x="34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3750" name="TextBox 3749">
            <a:extLst>
              <a:ext uri="{FF2B5EF4-FFF2-40B4-BE49-F238E27FC236}">
                <a16:creationId xmlns:a16="http://schemas.microsoft.com/office/drawing/2014/main" id="{0D314B52-F369-CECC-977B-EA21A4C6E58D}"/>
              </a:ext>
            </a:extLst>
          </p:cNvPr>
          <p:cNvSpPr txBox="1"/>
          <p:nvPr/>
        </p:nvSpPr>
        <p:spPr>
          <a:xfrm>
            <a:off x="603150" y="3157521"/>
            <a:ext cx="2541318" cy="646331"/>
          </a:xfrm>
          <a:prstGeom prst="rect">
            <a:avLst/>
          </a:prstGeom>
          <a:noFill/>
        </p:spPr>
        <p:txBody>
          <a:bodyPr wrap="square">
            <a:spAutoFit/>
          </a:bodyPr>
          <a:lstStyle/>
          <a:p>
            <a:pPr algn="ctr"/>
            <a:r>
              <a:rPr lang="vi-VN" sz="1800">
                <a:effectLst/>
                <a:latin typeface="Times New Roman" panose="02020603050405020304" pitchFamily="18" charset="0"/>
                <a:ea typeface="Calibri" panose="020F0502020204030204" pitchFamily="34" charset="0"/>
              </a:rPr>
              <a:t>Thời gian, không gian diễn ra sự việc. </a:t>
            </a:r>
            <a:endParaRPr lang="en-US" sz="1800"/>
          </a:p>
        </p:txBody>
      </p:sp>
      <p:sp>
        <p:nvSpPr>
          <p:cNvPr id="3752" name="TextBox 3751">
            <a:extLst>
              <a:ext uri="{FF2B5EF4-FFF2-40B4-BE49-F238E27FC236}">
                <a16:creationId xmlns:a16="http://schemas.microsoft.com/office/drawing/2014/main" id="{143D68E9-DC82-9DF2-B453-6A4FF4A25AB3}"/>
              </a:ext>
            </a:extLst>
          </p:cNvPr>
          <p:cNvSpPr txBox="1"/>
          <p:nvPr/>
        </p:nvSpPr>
        <p:spPr>
          <a:xfrm>
            <a:off x="54238" y="1846006"/>
            <a:ext cx="4572000" cy="463397"/>
          </a:xfrm>
          <a:prstGeom prst="rect">
            <a:avLst/>
          </a:prstGeom>
          <a:noFill/>
        </p:spPr>
        <p:txBody>
          <a:bodyPr wrap="square">
            <a:spAutoFit/>
          </a:bodyPr>
          <a:lstStyle/>
          <a:p>
            <a:pPr algn="ctr">
              <a:lnSpc>
                <a:spcPct val="150000"/>
              </a:lnSpc>
              <a:spcAft>
                <a:spcPts val="80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Diễn biến sự việc.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54" name="TextBox 3753">
            <a:extLst>
              <a:ext uri="{FF2B5EF4-FFF2-40B4-BE49-F238E27FC236}">
                <a16:creationId xmlns:a16="http://schemas.microsoft.com/office/drawing/2014/main" id="{19B95CF5-57A8-33FF-36AE-94EAAD66E770}"/>
              </a:ext>
            </a:extLst>
          </p:cNvPr>
          <p:cNvSpPr txBox="1"/>
          <p:nvPr/>
        </p:nvSpPr>
        <p:spPr>
          <a:xfrm>
            <a:off x="4425218" y="1793548"/>
            <a:ext cx="4572000" cy="463397"/>
          </a:xfrm>
          <a:prstGeom prst="rect">
            <a:avLst/>
          </a:prstGeom>
          <a:noFill/>
        </p:spPr>
        <p:txBody>
          <a:bodyPr wrap="square">
            <a:spAutoFit/>
          </a:bodyPr>
          <a:lstStyle/>
          <a:p>
            <a:pPr algn="ctr">
              <a:lnSpc>
                <a:spcPct val="150000"/>
              </a:lnSpc>
              <a:spcAft>
                <a:spcPts val="80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Ý nghĩa sự việc.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56" name="TextBox 3755">
            <a:extLst>
              <a:ext uri="{FF2B5EF4-FFF2-40B4-BE49-F238E27FC236}">
                <a16:creationId xmlns:a16="http://schemas.microsoft.com/office/drawing/2014/main" id="{8916EDE2-88BB-A588-031F-3241BA5EF98E}"/>
              </a:ext>
            </a:extLst>
          </p:cNvPr>
          <p:cNvSpPr txBox="1"/>
          <p:nvPr/>
        </p:nvSpPr>
        <p:spPr>
          <a:xfrm>
            <a:off x="6037763" y="3013851"/>
            <a:ext cx="2543100" cy="646331"/>
          </a:xfrm>
          <a:prstGeom prst="rect">
            <a:avLst/>
          </a:prstGeom>
          <a:noFill/>
        </p:spPr>
        <p:txBody>
          <a:bodyPr wrap="square">
            <a:spAutoFit/>
          </a:bodyPr>
          <a:lstStyle/>
          <a:p>
            <a:pPr algn="ctr">
              <a:spcAft>
                <a:spcPts val="80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Suy nghĩ của bản thân về sự việc được kể. </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2820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750"/>
                                        </p:tgtEl>
                                        <p:attrNameLst>
                                          <p:attrName>style.visibility</p:attrName>
                                        </p:attrNameLst>
                                      </p:cBhvr>
                                      <p:to>
                                        <p:strVal val="visible"/>
                                      </p:to>
                                    </p:set>
                                    <p:anim calcmode="lin" valueType="num">
                                      <p:cBhvr>
                                        <p:cTn id="15" dur="1000" fill="hold"/>
                                        <p:tgtEl>
                                          <p:spTgt spid="3750"/>
                                        </p:tgtEl>
                                        <p:attrNameLst>
                                          <p:attrName>ppt_w</p:attrName>
                                        </p:attrNameLst>
                                      </p:cBhvr>
                                      <p:tavLst>
                                        <p:tav tm="0">
                                          <p:val>
                                            <p:fltVal val="0"/>
                                          </p:val>
                                        </p:tav>
                                        <p:tav tm="100000">
                                          <p:val>
                                            <p:strVal val="#ppt_w"/>
                                          </p:val>
                                        </p:tav>
                                      </p:tavLst>
                                    </p:anim>
                                    <p:anim calcmode="lin" valueType="num">
                                      <p:cBhvr>
                                        <p:cTn id="16" dur="1000" fill="hold"/>
                                        <p:tgtEl>
                                          <p:spTgt spid="3750"/>
                                        </p:tgtEl>
                                        <p:attrNameLst>
                                          <p:attrName>ppt_h</p:attrName>
                                        </p:attrNameLst>
                                      </p:cBhvr>
                                      <p:tavLst>
                                        <p:tav tm="0">
                                          <p:val>
                                            <p:fltVal val="0"/>
                                          </p:val>
                                        </p:tav>
                                        <p:tav tm="100000">
                                          <p:val>
                                            <p:strVal val="#ppt_h"/>
                                          </p:val>
                                        </p:tav>
                                      </p:tavLst>
                                    </p:anim>
                                    <p:anim calcmode="lin" valueType="num">
                                      <p:cBhvr>
                                        <p:cTn id="17" dur="1000" fill="hold"/>
                                        <p:tgtEl>
                                          <p:spTgt spid="3750"/>
                                        </p:tgtEl>
                                        <p:attrNameLst>
                                          <p:attrName>style.rotation</p:attrName>
                                        </p:attrNameLst>
                                      </p:cBhvr>
                                      <p:tavLst>
                                        <p:tav tm="0">
                                          <p:val>
                                            <p:fltVal val="90"/>
                                          </p:val>
                                        </p:tav>
                                        <p:tav tm="100000">
                                          <p:val>
                                            <p:fltVal val="0"/>
                                          </p:val>
                                        </p:tav>
                                      </p:tavLst>
                                    </p:anim>
                                    <p:animEffect transition="in" filter="fade">
                                      <p:cBhvr>
                                        <p:cTn id="18" dur="1000"/>
                                        <p:tgtEl>
                                          <p:spTgt spid="37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752"/>
                                        </p:tgtEl>
                                        <p:attrNameLst>
                                          <p:attrName>style.visibility</p:attrName>
                                        </p:attrNameLst>
                                      </p:cBhvr>
                                      <p:to>
                                        <p:strVal val="visible"/>
                                      </p:to>
                                    </p:set>
                                    <p:anim calcmode="lin" valueType="num">
                                      <p:cBhvr>
                                        <p:cTn id="23" dur="1000" fill="hold"/>
                                        <p:tgtEl>
                                          <p:spTgt spid="3752"/>
                                        </p:tgtEl>
                                        <p:attrNameLst>
                                          <p:attrName>ppt_w</p:attrName>
                                        </p:attrNameLst>
                                      </p:cBhvr>
                                      <p:tavLst>
                                        <p:tav tm="0">
                                          <p:val>
                                            <p:fltVal val="0"/>
                                          </p:val>
                                        </p:tav>
                                        <p:tav tm="100000">
                                          <p:val>
                                            <p:strVal val="#ppt_w"/>
                                          </p:val>
                                        </p:tav>
                                      </p:tavLst>
                                    </p:anim>
                                    <p:anim calcmode="lin" valueType="num">
                                      <p:cBhvr>
                                        <p:cTn id="24" dur="1000" fill="hold"/>
                                        <p:tgtEl>
                                          <p:spTgt spid="3752"/>
                                        </p:tgtEl>
                                        <p:attrNameLst>
                                          <p:attrName>ppt_h</p:attrName>
                                        </p:attrNameLst>
                                      </p:cBhvr>
                                      <p:tavLst>
                                        <p:tav tm="0">
                                          <p:val>
                                            <p:fltVal val="0"/>
                                          </p:val>
                                        </p:tav>
                                        <p:tav tm="100000">
                                          <p:val>
                                            <p:strVal val="#ppt_h"/>
                                          </p:val>
                                        </p:tav>
                                      </p:tavLst>
                                    </p:anim>
                                    <p:anim calcmode="lin" valueType="num">
                                      <p:cBhvr>
                                        <p:cTn id="25" dur="1000" fill="hold"/>
                                        <p:tgtEl>
                                          <p:spTgt spid="3752"/>
                                        </p:tgtEl>
                                        <p:attrNameLst>
                                          <p:attrName>style.rotation</p:attrName>
                                        </p:attrNameLst>
                                      </p:cBhvr>
                                      <p:tavLst>
                                        <p:tav tm="0">
                                          <p:val>
                                            <p:fltVal val="90"/>
                                          </p:val>
                                        </p:tav>
                                        <p:tav tm="100000">
                                          <p:val>
                                            <p:fltVal val="0"/>
                                          </p:val>
                                        </p:tav>
                                      </p:tavLst>
                                    </p:anim>
                                    <p:animEffect transition="in" filter="fade">
                                      <p:cBhvr>
                                        <p:cTn id="26" dur="1000"/>
                                        <p:tgtEl>
                                          <p:spTgt spid="375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754"/>
                                        </p:tgtEl>
                                        <p:attrNameLst>
                                          <p:attrName>style.visibility</p:attrName>
                                        </p:attrNameLst>
                                      </p:cBhvr>
                                      <p:to>
                                        <p:strVal val="visible"/>
                                      </p:to>
                                    </p:set>
                                    <p:anim calcmode="lin" valueType="num">
                                      <p:cBhvr>
                                        <p:cTn id="31" dur="1000" fill="hold"/>
                                        <p:tgtEl>
                                          <p:spTgt spid="3754"/>
                                        </p:tgtEl>
                                        <p:attrNameLst>
                                          <p:attrName>ppt_w</p:attrName>
                                        </p:attrNameLst>
                                      </p:cBhvr>
                                      <p:tavLst>
                                        <p:tav tm="0">
                                          <p:val>
                                            <p:fltVal val="0"/>
                                          </p:val>
                                        </p:tav>
                                        <p:tav tm="100000">
                                          <p:val>
                                            <p:strVal val="#ppt_w"/>
                                          </p:val>
                                        </p:tav>
                                      </p:tavLst>
                                    </p:anim>
                                    <p:anim calcmode="lin" valueType="num">
                                      <p:cBhvr>
                                        <p:cTn id="32" dur="1000" fill="hold"/>
                                        <p:tgtEl>
                                          <p:spTgt spid="3754"/>
                                        </p:tgtEl>
                                        <p:attrNameLst>
                                          <p:attrName>ppt_h</p:attrName>
                                        </p:attrNameLst>
                                      </p:cBhvr>
                                      <p:tavLst>
                                        <p:tav tm="0">
                                          <p:val>
                                            <p:fltVal val="0"/>
                                          </p:val>
                                        </p:tav>
                                        <p:tav tm="100000">
                                          <p:val>
                                            <p:strVal val="#ppt_h"/>
                                          </p:val>
                                        </p:tav>
                                      </p:tavLst>
                                    </p:anim>
                                    <p:anim calcmode="lin" valueType="num">
                                      <p:cBhvr>
                                        <p:cTn id="33" dur="1000" fill="hold"/>
                                        <p:tgtEl>
                                          <p:spTgt spid="3754"/>
                                        </p:tgtEl>
                                        <p:attrNameLst>
                                          <p:attrName>style.rotation</p:attrName>
                                        </p:attrNameLst>
                                      </p:cBhvr>
                                      <p:tavLst>
                                        <p:tav tm="0">
                                          <p:val>
                                            <p:fltVal val="90"/>
                                          </p:val>
                                        </p:tav>
                                        <p:tav tm="100000">
                                          <p:val>
                                            <p:fltVal val="0"/>
                                          </p:val>
                                        </p:tav>
                                      </p:tavLst>
                                    </p:anim>
                                    <p:animEffect transition="in" filter="fade">
                                      <p:cBhvr>
                                        <p:cTn id="34" dur="1000"/>
                                        <p:tgtEl>
                                          <p:spTgt spid="375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756"/>
                                        </p:tgtEl>
                                        <p:attrNameLst>
                                          <p:attrName>style.visibility</p:attrName>
                                        </p:attrNameLst>
                                      </p:cBhvr>
                                      <p:to>
                                        <p:strVal val="visible"/>
                                      </p:to>
                                    </p:set>
                                    <p:anim calcmode="lin" valueType="num">
                                      <p:cBhvr>
                                        <p:cTn id="39" dur="1000" fill="hold"/>
                                        <p:tgtEl>
                                          <p:spTgt spid="3756"/>
                                        </p:tgtEl>
                                        <p:attrNameLst>
                                          <p:attrName>ppt_w</p:attrName>
                                        </p:attrNameLst>
                                      </p:cBhvr>
                                      <p:tavLst>
                                        <p:tav tm="0">
                                          <p:val>
                                            <p:fltVal val="0"/>
                                          </p:val>
                                        </p:tav>
                                        <p:tav tm="100000">
                                          <p:val>
                                            <p:strVal val="#ppt_w"/>
                                          </p:val>
                                        </p:tav>
                                      </p:tavLst>
                                    </p:anim>
                                    <p:anim calcmode="lin" valueType="num">
                                      <p:cBhvr>
                                        <p:cTn id="40" dur="1000" fill="hold"/>
                                        <p:tgtEl>
                                          <p:spTgt spid="3756"/>
                                        </p:tgtEl>
                                        <p:attrNameLst>
                                          <p:attrName>ppt_h</p:attrName>
                                        </p:attrNameLst>
                                      </p:cBhvr>
                                      <p:tavLst>
                                        <p:tav tm="0">
                                          <p:val>
                                            <p:fltVal val="0"/>
                                          </p:val>
                                        </p:tav>
                                        <p:tav tm="100000">
                                          <p:val>
                                            <p:strVal val="#ppt_h"/>
                                          </p:val>
                                        </p:tav>
                                      </p:tavLst>
                                    </p:anim>
                                    <p:anim calcmode="lin" valueType="num">
                                      <p:cBhvr>
                                        <p:cTn id="41" dur="1000" fill="hold"/>
                                        <p:tgtEl>
                                          <p:spTgt spid="3756"/>
                                        </p:tgtEl>
                                        <p:attrNameLst>
                                          <p:attrName>style.rotation</p:attrName>
                                        </p:attrNameLst>
                                      </p:cBhvr>
                                      <p:tavLst>
                                        <p:tav tm="0">
                                          <p:val>
                                            <p:fltVal val="90"/>
                                          </p:val>
                                        </p:tav>
                                        <p:tav tm="100000">
                                          <p:val>
                                            <p:fltVal val="0"/>
                                          </p:val>
                                        </p:tav>
                                      </p:tavLst>
                                    </p:anim>
                                    <p:animEffect transition="in" filter="fade">
                                      <p:cBhvr>
                                        <p:cTn id="42" dur="1000"/>
                                        <p:tgtEl>
                                          <p:spTgt spid="3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0" grpId="0"/>
      <p:bldP spid="3752" grpId="0"/>
      <p:bldP spid="3754" grpId="0"/>
      <p:bldP spid="37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1104063" y="389834"/>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3200" kern="100">
                <a:solidFill>
                  <a:schemeClr val="bg1"/>
                </a:solidFill>
                <a:latin typeface="Times New Roman" panose="02020603050405020304" pitchFamily="18" charset="0"/>
                <a:ea typeface="SimSun" panose="02010600030101010101" pitchFamily="2" charset="-122"/>
                <a:cs typeface="Times New Roman" panose="02020603050405020304" pitchFamily="18" charset="0"/>
              </a:rPr>
              <a:t>c. Lập dàn ý</a:t>
            </a:r>
            <a:endParaRPr lang="en-US" sz="32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937;p45">
            <a:extLst>
              <a:ext uri="{FF2B5EF4-FFF2-40B4-BE49-F238E27FC236}">
                <a16:creationId xmlns:a16="http://schemas.microsoft.com/office/drawing/2014/main" id="{A4ED0D4F-5B49-9291-4C34-4672D7752520}"/>
              </a:ext>
            </a:extLst>
          </p:cNvPr>
          <p:cNvGrpSpPr/>
          <p:nvPr/>
        </p:nvGrpSpPr>
        <p:grpSpPr>
          <a:xfrm>
            <a:off x="4948452" y="1845541"/>
            <a:ext cx="3463741" cy="2729785"/>
            <a:chOff x="2342171" y="1680880"/>
            <a:chExt cx="3902367" cy="3075467"/>
          </a:xfrm>
        </p:grpSpPr>
        <p:grpSp>
          <p:nvGrpSpPr>
            <p:cNvPr id="23" name="Google Shape;938;p45">
              <a:extLst>
                <a:ext uri="{FF2B5EF4-FFF2-40B4-BE49-F238E27FC236}">
                  <a16:creationId xmlns:a16="http://schemas.microsoft.com/office/drawing/2014/main" id="{E671D5C0-A056-9A91-A1F3-AB85FD379DB4}"/>
                </a:ext>
              </a:extLst>
            </p:cNvPr>
            <p:cNvGrpSpPr/>
            <p:nvPr/>
          </p:nvGrpSpPr>
          <p:grpSpPr>
            <a:xfrm>
              <a:off x="2342171" y="2505421"/>
              <a:ext cx="3902367" cy="2250926"/>
              <a:chOff x="1995700" y="1859350"/>
              <a:chExt cx="1461725" cy="843075"/>
            </a:xfrm>
          </p:grpSpPr>
          <p:sp>
            <p:nvSpPr>
              <p:cNvPr id="3742" name="Google Shape;939;p45">
                <a:extLst>
                  <a:ext uri="{FF2B5EF4-FFF2-40B4-BE49-F238E27FC236}">
                    <a16:creationId xmlns:a16="http://schemas.microsoft.com/office/drawing/2014/main" id="{CD02FA98-5B18-E055-5CF6-F1E54032B1AA}"/>
                  </a:ext>
                </a:extLst>
              </p:cNvPr>
              <p:cNvSpPr/>
              <p:nvPr/>
            </p:nvSpPr>
            <p:spPr>
              <a:xfrm>
                <a:off x="2168650" y="1983650"/>
                <a:ext cx="1140275" cy="651325"/>
              </a:xfrm>
              <a:custGeom>
                <a:avLst/>
                <a:gdLst/>
                <a:ahLst/>
                <a:cxnLst/>
                <a:rect l="l" t="t" r="r" b="b"/>
                <a:pathLst>
                  <a:path w="45611" h="26053" extrusionOk="0">
                    <a:moveTo>
                      <a:pt x="21936" y="0"/>
                    </a:moveTo>
                    <a:cubicBezTo>
                      <a:pt x="20319" y="0"/>
                      <a:pt x="18806" y="329"/>
                      <a:pt x="17509" y="1081"/>
                    </a:cubicBezTo>
                    <a:cubicBezTo>
                      <a:pt x="15235" y="2378"/>
                      <a:pt x="13722" y="4652"/>
                      <a:pt x="12105" y="6598"/>
                    </a:cubicBezTo>
                    <a:cubicBezTo>
                      <a:pt x="11457" y="7246"/>
                      <a:pt x="10808" y="7998"/>
                      <a:pt x="9944" y="8327"/>
                    </a:cubicBezTo>
                    <a:cubicBezTo>
                      <a:pt x="9511" y="8543"/>
                      <a:pt x="8967" y="8543"/>
                      <a:pt x="8430" y="8543"/>
                    </a:cubicBezTo>
                    <a:lnTo>
                      <a:pt x="7350" y="8543"/>
                    </a:lnTo>
                    <a:cubicBezTo>
                      <a:pt x="6917" y="8431"/>
                      <a:pt x="6589" y="8431"/>
                      <a:pt x="6156" y="8431"/>
                    </a:cubicBezTo>
                    <a:lnTo>
                      <a:pt x="5940" y="8431"/>
                    </a:lnTo>
                    <a:cubicBezTo>
                      <a:pt x="4211" y="8543"/>
                      <a:pt x="2482" y="9408"/>
                      <a:pt x="1401" y="10808"/>
                    </a:cubicBezTo>
                    <a:cubicBezTo>
                      <a:pt x="320" y="12218"/>
                      <a:pt x="0" y="14163"/>
                      <a:pt x="432" y="15780"/>
                    </a:cubicBezTo>
                    <a:cubicBezTo>
                      <a:pt x="752" y="17077"/>
                      <a:pt x="1513" y="18270"/>
                      <a:pt x="1297" y="19567"/>
                    </a:cubicBezTo>
                    <a:cubicBezTo>
                      <a:pt x="1185" y="20320"/>
                      <a:pt x="752" y="20968"/>
                      <a:pt x="432" y="21729"/>
                    </a:cubicBezTo>
                    <a:cubicBezTo>
                      <a:pt x="0" y="22914"/>
                      <a:pt x="0" y="24323"/>
                      <a:pt x="649" y="25404"/>
                    </a:cubicBezTo>
                    <a:cubicBezTo>
                      <a:pt x="752" y="25620"/>
                      <a:pt x="865" y="25836"/>
                      <a:pt x="1081" y="26052"/>
                    </a:cubicBezTo>
                    <a:cubicBezTo>
                      <a:pt x="3130" y="25940"/>
                      <a:pt x="5508" y="25836"/>
                      <a:pt x="8102" y="25724"/>
                    </a:cubicBezTo>
                    <a:cubicBezTo>
                      <a:pt x="7566" y="25291"/>
                      <a:pt x="7133" y="24755"/>
                      <a:pt x="6805" y="24211"/>
                    </a:cubicBezTo>
                    <a:cubicBezTo>
                      <a:pt x="5940" y="22810"/>
                      <a:pt x="6156" y="20752"/>
                      <a:pt x="7566" y="19887"/>
                    </a:cubicBezTo>
                    <a:cubicBezTo>
                      <a:pt x="8102" y="19671"/>
                      <a:pt x="8647" y="19567"/>
                      <a:pt x="9183" y="19455"/>
                    </a:cubicBezTo>
                    <a:cubicBezTo>
                      <a:pt x="10376" y="19135"/>
                      <a:pt x="11673" y="18487"/>
                      <a:pt x="11993" y="17293"/>
                    </a:cubicBezTo>
                    <a:cubicBezTo>
                      <a:pt x="12105" y="16645"/>
                      <a:pt x="11993" y="16109"/>
                      <a:pt x="11889" y="15460"/>
                    </a:cubicBezTo>
                    <a:cubicBezTo>
                      <a:pt x="11889" y="14596"/>
                      <a:pt x="11993" y="13731"/>
                      <a:pt x="12209" y="12754"/>
                    </a:cubicBezTo>
                    <a:cubicBezTo>
                      <a:pt x="12857" y="10488"/>
                      <a:pt x="13835" y="8327"/>
                      <a:pt x="15668" y="6814"/>
                    </a:cubicBezTo>
                    <a:cubicBezTo>
                      <a:pt x="16965" y="5620"/>
                      <a:pt x="18590" y="4972"/>
                      <a:pt x="20319" y="4972"/>
                    </a:cubicBezTo>
                    <a:cubicBezTo>
                      <a:pt x="20968" y="4972"/>
                      <a:pt x="21616" y="5084"/>
                      <a:pt x="22153" y="5301"/>
                    </a:cubicBezTo>
                    <a:cubicBezTo>
                      <a:pt x="24530" y="6165"/>
                      <a:pt x="25940" y="8431"/>
                      <a:pt x="26692" y="10808"/>
                    </a:cubicBezTo>
                    <a:cubicBezTo>
                      <a:pt x="27124" y="12538"/>
                      <a:pt x="27453" y="14483"/>
                      <a:pt x="28966" y="15348"/>
                    </a:cubicBezTo>
                    <a:cubicBezTo>
                      <a:pt x="29502" y="15676"/>
                      <a:pt x="30151" y="15780"/>
                      <a:pt x="30799" y="15780"/>
                    </a:cubicBezTo>
                    <a:cubicBezTo>
                      <a:pt x="31448" y="15780"/>
                      <a:pt x="31992" y="15676"/>
                      <a:pt x="32641" y="15564"/>
                    </a:cubicBezTo>
                    <a:cubicBezTo>
                      <a:pt x="33289" y="15460"/>
                      <a:pt x="33938" y="15348"/>
                      <a:pt x="34586" y="15348"/>
                    </a:cubicBezTo>
                    <a:cubicBezTo>
                      <a:pt x="34906" y="15348"/>
                      <a:pt x="35235" y="15348"/>
                      <a:pt x="35555" y="15460"/>
                    </a:cubicBezTo>
                    <a:cubicBezTo>
                      <a:pt x="37829" y="15996"/>
                      <a:pt x="39126" y="18374"/>
                      <a:pt x="39126" y="20648"/>
                    </a:cubicBezTo>
                    <a:cubicBezTo>
                      <a:pt x="39013" y="22481"/>
                      <a:pt x="38365" y="24107"/>
                      <a:pt x="37613" y="25724"/>
                    </a:cubicBezTo>
                    <a:cubicBezTo>
                      <a:pt x="39446" y="25836"/>
                      <a:pt x="41071" y="25940"/>
                      <a:pt x="42584" y="25940"/>
                    </a:cubicBezTo>
                    <a:cubicBezTo>
                      <a:pt x="43121" y="26052"/>
                      <a:pt x="43553" y="26052"/>
                      <a:pt x="44098" y="26052"/>
                    </a:cubicBezTo>
                    <a:cubicBezTo>
                      <a:pt x="44850" y="24107"/>
                      <a:pt x="45611" y="22049"/>
                      <a:pt x="45498" y="20000"/>
                    </a:cubicBezTo>
                    <a:cubicBezTo>
                      <a:pt x="45395" y="17406"/>
                      <a:pt x="43985" y="14812"/>
                      <a:pt x="41504" y="14163"/>
                    </a:cubicBezTo>
                    <a:cubicBezTo>
                      <a:pt x="41071" y="14051"/>
                      <a:pt x="40527" y="14051"/>
                      <a:pt x="39990" y="14051"/>
                    </a:cubicBezTo>
                    <a:lnTo>
                      <a:pt x="38365" y="14051"/>
                    </a:lnTo>
                    <a:cubicBezTo>
                      <a:pt x="37613" y="14051"/>
                      <a:pt x="36964" y="14051"/>
                      <a:pt x="36316" y="13731"/>
                    </a:cubicBezTo>
                    <a:cubicBezTo>
                      <a:pt x="35122" y="13299"/>
                      <a:pt x="34258" y="12322"/>
                      <a:pt x="33722" y="11137"/>
                    </a:cubicBezTo>
                    <a:cubicBezTo>
                      <a:pt x="33177" y="10056"/>
                      <a:pt x="32857" y="8863"/>
                      <a:pt x="32312" y="7678"/>
                    </a:cubicBezTo>
                    <a:cubicBezTo>
                      <a:pt x="31128" y="4868"/>
                      <a:pt x="29070" y="2378"/>
                      <a:pt x="26372" y="1081"/>
                    </a:cubicBezTo>
                    <a:cubicBezTo>
                      <a:pt x="24963" y="329"/>
                      <a:pt x="23450" y="0"/>
                      <a:pt x="21936"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3" name="Google Shape;940;p45">
                <a:extLst>
                  <a:ext uri="{FF2B5EF4-FFF2-40B4-BE49-F238E27FC236}">
                    <a16:creationId xmlns:a16="http://schemas.microsoft.com/office/drawing/2014/main" id="{5BF25EE2-23E8-A792-5BB7-442BD3089FC5}"/>
                  </a:ext>
                </a:extLst>
              </p:cNvPr>
              <p:cNvSpPr/>
              <p:nvPr/>
            </p:nvSpPr>
            <p:spPr>
              <a:xfrm>
                <a:off x="3079125" y="1967425"/>
                <a:ext cx="248600" cy="251425"/>
              </a:xfrm>
              <a:custGeom>
                <a:avLst/>
                <a:gdLst/>
                <a:ahLst/>
                <a:cxnLst/>
                <a:rect l="l" t="t" r="r" b="b"/>
                <a:pathLst>
                  <a:path w="9944" h="10057" extrusionOk="0">
                    <a:moveTo>
                      <a:pt x="5085" y="1"/>
                    </a:moveTo>
                    <a:cubicBezTo>
                      <a:pt x="3891" y="1"/>
                      <a:pt x="2811" y="545"/>
                      <a:pt x="1946" y="1410"/>
                    </a:cubicBezTo>
                    <a:cubicBezTo>
                      <a:pt x="865" y="2378"/>
                      <a:pt x="113" y="3788"/>
                      <a:pt x="0" y="5189"/>
                    </a:cubicBezTo>
                    <a:cubicBezTo>
                      <a:pt x="0" y="6702"/>
                      <a:pt x="649" y="8215"/>
                      <a:pt x="1842" y="9080"/>
                    </a:cubicBezTo>
                    <a:cubicBezTo>
                      <a:pt x="2707" y="9624"/>
                      <a:pt x="4220" y="10057"/>
                      <a:pt x="5517" y="10057"/>
                    </a:cubicBezTo>
                    <a:cubicBezTo>
                      <a:pt x="5949" y="10057"/>
                      <a:pt x="6485" y="10057"/>
                      <a:pt x="6918" y="9841"/>
                    </a:cubicBezTo>
                    <a:cubicBezTo>
                      <a:pt x="8327" y="9296"/>
                      <a:pt x="9408" y="7463"/>
                      <a:pt x="9624" y="5837"/>
                    </a:cubicBezTo>
                    <a:cubicBezTo>
                      <a:pt x="9944" y="4108"/>
                      <a:pt x="9192" y="2275"/>
                      <a:pt x="7895" y="1082"/>
                    </a:cubicBezTo>
                    <a:cubicBezTo>
                      <a:pt x="7134" y="545"/>
                      <a:pt x="6382" y="113"/>
                      <a:pt x="5517" y="113"/>
                    </a:cubicBezTo>
                    <a:cubicBezTo>
                      <a:pt x="5301" y="1"/>
                      <a:pt x="5188" y="1"/>
                      <a:pt x="5085"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4" name="Google Shape;941;p45">
                <a:extLst>
                  <a:ext uri="{FF2B5EF4-FFF2-40B4-BE49-F238E27FC236}">
                    <a16:creationId xmlns:a16="http://schemas.microsoft.com/office/drawing/2014/main" id="{B4B60EBA-1B32-55F3-034B-44CDC9146375}"/>
                  </a:ext>
                </a:extLst>
              </p:cNvPr>
              <p:cNvSpPr/>
              <p:nvPr/>
            </p:nvSpPr>
            <p:spPr>
              <a:xfrm>
                <a:off x="2314550" y="2013475"/>
                <a:ext cx="159325" cy="143125"/>
              </a:xfrm>
              <a:custGeom>
                <a:avLst/>
                <a:gdLst/>
                <a:ahLst/>
                <a:cxnLst/>
                <a:rect l="l" t="t" r="r" b="b"/>
                <a:pathLst>
                  <a:path w="6373" h="5725" extrusionOk="0">
                    <a:moveTo>
                      <a:pt x="2811" y="0"/>
                    </a:moveTo>
                    <a:cubicBezTo>
                      <a:pt x="2482" y="0"/>
                      <a:pt x="2162" y="0"/>
                      <a:pt x="1834" y="104"/>
                    </a:cubicBezTo>
                    <a:cubicBezTo>
                      <a:pt x="1401" y="217"/>
                      <a:pt x="1081" y="433"/>
                      <a:pt x="753" y="753"/>
                    </a:cubicBezTo>
                    <a:cubicBezTo>
                      <a:pt x="649" y="969"/>
                      <a:pt x="433" y="1185"/>
                      <a:pt x="320" y="1514"/>
                    </a:cubicBezTo>
                    <a:cubicBezTo>
                      <a:pt x="0" y="2482"/>
                      <a:pt x="217" y="3675"/>
                      <a:pt x="753" y="4427"/>
                    </a:cubicBezTo>
                    <a:cubicBezTo>
                      <a:pt x="1401" y="5292"/>
                      <a:pt x="2378" y="5724"/>
                      <a:pt x="3347" y="5724"/>
                    </a:cubicBezTo>
                    <a:cubicBezTo>
                      <a:pt x="3891" y="5724"/>
                      <a:pt x="4428" y="5508"/>
                      <a:pt x="4860" y="5188"/>
                    </a:cubicBezTo>
                    <a:cubicBezTo>
                      <a:pt x="6053" y="4427"/>
                      <a:pt x="6373" y="2594"/>
                      <a:pt x="5621" y="1401"/>
                    </a:cubicBezTo>
                    <a:cubicBezTo>
                      <a:pt x="5076" y="433"/>
                      <a:pt x="3995" y="0"/>
                      <a:pt x="2811"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5" name="Google Shape;942;p45">
                <a:extLst>
                  <a:ext uri="{FF2B5EF4-FFF2-40B4-BE49-F238E27FC236}">
                    <a16:creationId xmlns:a16="http://schemas.microsoft.com/office/drawing/2014/main" id="{ED089115-F70F-959A-81FF-9CD471D52BD3}"/>
                  </a:ext>
                </a:extLst>
              </p:cNvPr>
              <p:cNvSpPr/>
              <p:nvPr/>
            </p:nvSpPr>
            <p:spPr>
              <a:xfrm>
                <a:off x="2219875" y="2105350"/>
                <a:ext cx="70275" cy="59475"/>
              </a:xfrm>
              <a:custGeom>
                <a:avLst/>
                <a:gdLst/>
                <a:ahLst/>
                <a:cxnLst/>
                <a:rect l="l" t="t" r="r" b="b"/>
                <a:pathLst>
                  <a:path w="2811" h="2379" extrusionOk="0">
                    <a:moveTo>
                      <a:pt x="1626" y="0"/>
                    </a:moveTo>
                    <a:cubicBezTo>
                      <a:pt x="649" y="0"/>
                      <a:pt x="0" y="1401"/>
                      <a:pt x="761" y="2049"/>
                    </a:cubicBezTo>
                    <a:cubicBezTo>
                      <a:pt x="977" y="2266"/>
                      <a:pt x="1193" y="2378"/>
                      <a:pt x="1513" y="2378"/>
                    </a:cubicBezTo>
                    <a:cubicBezTo>
                      <a:pt x="1946" y="2378"/>
                      <a:pt x="2378" y="2162"/>
                      <a:pt x="2594" y="1730"/>
                    </a:cubicBezTo>
                    <a:cubicBezTo>
                      <a:pt x="2810" y="1401"/>
                      <a:pt x="2810" y="969"/>
                      <a:pt x="2594" y="649"/>
                    </a:cubicBezTo>
                    <a:cubicBezTo>
                      <a:pt x="2594" y="536"/>
                      <a:pt x="2490" y="320"/>
                      <a:pt x="2274" y="216"/>
                    </a:cubicBezTo>
                    <a:cubicBezTo>
                      <a:pt x="2162" y="104"/>
                      <a:pt x="2058" y="0"/>
                      <a:pt x="1842"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6" name="Google Shape;943;p45">
                <a:extLst>
                  <a:ext uri="{FF2B5EF4-FFF2-40B4-BE49-F238E27FC236}">
                    <a16:creationId xmlns:a16="http://schemas.microsoft.com/office/drawing/2014/main" id="{3FB2CE13-E054-6772-A561-4B9980AD1E4C}"/>
                  </a:ext>
                </a:extLst>
              </p:cNvPr>
              <p:cNvSpPr/>
              <p:nvPr/>
            </p:nvSpPr>
            <p:spPr>
              <a:xfrm>
                <a:off x="3135975" y="1859350"/>
                <a:ext cx="64875" cy="62275"/>
              </a:xfrm>
              <a:custGeom>
                <a:avLst/>
                <a:gdLst/>
                <a:ahLst/>
                <a:cxnLst/>
                <a:rect l="l" t="t" r="r" b="b"/>
                <a:pathLst>
                  <a:path w="2595" h="2491" extrusionOk="0">
                    <a:moveTo>
                      <a:pt x="1514" y="0"/>
                    </a:moveTo>
                    <a:cubicBezTo>
                      <a:pt x="649" y="0"/>
                      <a:pt x="0" y="1297"/>
                      <a:pt x="433" y="1946"/>
                    </a:cubicBezTo>
                    <a:cubicBezTo>
                      <a:pt x="537" y="2058"/>
                      <a:pt x="537" y="2162"/>
                      <a:pt x="649" y="2274"/>
                    </a:cubicBezTo>
                    <a:cubicBezTo>
                      <a:pt x="865" y="2378"/>
                      <a:pt x="1081" y="2491"/>
                      <a:pt x="1401" y="2491"/>
                    </a:cubicBezTo>
                    <a:cubicBezTo>
                      <a:pt x="1834" y="2491"/>
                      <a:pt x="2266" y="2162"/>
                      <a:pt x="2482" y="1842"/>
                    </a:cubicBezTo>
                    <a:cubicBezTo>
                      <a:pt x="2594" y="1514"/>
                      <a:pt x="2594" y="1194"/>
                      <a:pt x="2482" y="865"/>
                    </a:cubicBezTo>
                    <a:cubicBezTo>
                      <a:pt x="2378" y="433"/>
                      <a:pt x="2050" y="217"/>
                      <a:pt x="1730" y="113"/>
                    </a:cubicBezTo>
                    <a:cubicBezTo>
                      <a:pt x="1617" y="0"/>
                      <a:pt x="1514" y="0"/>
                      <a:pt x="1514" y="0"/>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7" name="Google Shape;944;p45">
                <a:extLst>
                  <a:ext uri="{FF2B5EF4-FFF2-40B4-BE49-F238E27FC236}">
                    <a16:creationId xmlns:a16="http://schemas.microsoft.com/office/drawing/2014/main" id="{639A6ED5-048B-7B69-884D-A2F7645516BC}"/>
                  </a:ext>
                </a:extLst>
              </p:cNvPr>
              <p:cNvSpPr/>
              <p:nvPr/>
            </p:nvSpPr>
            <p:spPr>
              <a:xfrm>
                <a:off x="2317150" y="2107925"/>
                <a:ext cx="829650" cy="518825"/>
              </a:xfrm>
              <a:custGeom>
                <a:avLst/>
                <a:gdLst/>
                <a:ahLst/>
                <a:cxnLst/>
                <a:rect l="l" t="t" r="r" b="b"/>
                <a:pathLst>
                  <a:path w="33186" h="20753" extrusionOk="0">
                    <a:moveTo>
                      <a:pt x="14379" y="1"/>
                    </a:moveTo>
                    <a:cubicBezTo>
                      <a:pt x="12650" y="1"/>
                      <a:pt x="11025" y="649"/>
                      <a:pt x="9728" y="1843"/>
                    </a:cubicBezTo>
                    <a:cubicBezTo>
                      <a:pt x="7895" y="3356"/>
                      <a:pt x="6917" y="5517"/>
                      <a:pt x="6269" y="7783"/>
                    </a:cubicBezTo>
                    <a:cubicBezTo>
                      <a:pt x="6053" y="8760"/>
                      <a:pt x="5949" y="9625"/>
                      <a:pt x="5949" y="10489"/>
                    </a:cubicBezTo>
                    <a:cubicBezTo>
                      <a:pt x="6053" y="11138"/>
                      <a:pt x="6165" y="11674"/>
                      <a:pt x="6053" y="12322"/>
                    </a:cubicBezTo>
                    <a:cubicBezTo>
                      <a:pt x="5733" y="13516"/>
                      <a:pt x="4436" y="14164"/>
                      <a:pt x="3243" y="14484"/>
                    </a:cubicBezTo>
                    <a:cubicBezTo>
                      <a:pt x="2707" y="14596"/>
                      <a:pt x="2162" y="14700"/>
                      <a:pt x="1626" y="14916"/>
                    </a:cubicBezTo>
                    <a:cubicBezTo>
                      <a:pt x="216" y="15781"/>
                      <a:pt x="0" y="17839"/>
                      <a:pt x="865" y="19240"/>
                    </a:cubicBezTo>
                    <a:cubicBezTo>
                      <a:pt x="1193" y="19784"/>
                      <a:pt x="1626" y="20320"/>
                      <a:pt x="2162" y="20753"/>
                    </a:cubicBezTo>
                    <a:cubicBezTo>
                      <a:pt x="6381" y="20649"/>
                      <a:pt x="11241" y="20537"/>
                      <a:pt x="16325" y="20537"/>
                    </a:cubicBezTo>
                    <a:lnTo>
                      <a:pt x="20536" y="20537"/>
                    </a:lnTo>
                    <a:cubicBezTo>
                      <a:pt x="24539" y="20649"/>
                      <a:pt x="28318" y="20649"/>
                      <a:pt x="31673" y="20753"/>
                    </a:cubicBezTo>
                    <a:cubicBezTo>
                      <a:pt x="32425" y="19136"/>
                      <a:pt x="33073" y="17510"/>
                      <a:pt x="33186" y="15677"/>
                    </a:cubicBezTo>
                    <a:cubicBezTo>
                      <a:pt x="33186" y="13403"/>
                      <a:pt x="31889" y="11025"/>
                      <a:pt x="29615" y="10489"/>
                    </a:cubicBezTo>
                    <a:cubicBezTo>
                      <a:pt x="29295" y="10377"/>
                      <a:pt x="28966" y="10377"/>
                      <a:pt x="28646" y="10377"/>
                    </a:cubicBezTo>
                    <a:cubicBezTo>
                      <a:pt x="27998" y="10377"/>
                      <a:pt x="27349" y="10489"/>
                      <a:pt x="26701" y="10593"/>
                    </a:cubicBezTo>
                    <a:cubicBezTo>
                      <a:pt x="26052" y="10705"/>
                      <a:pt x="25508" y="10809"/>
                      <a:pt x="24859" y="10809"/>
                    </a:cubicBezTo>
                    <a:cubicBezTo>
                      <a:pt x="24211" y="10809"/>
                      <a:pt x="23562" y="10705"/>
                      <a:pt x="23026" y="10377"/>
                    </a:cubicBezTo>
                    <a:cubicBezTo>
                      <a:pt x="21513" y="9512"/>
                      <a:pt x="21184" y="7567"/>
                      <a:pt x="20752" y="5837"/>
                    </a:cubicBezTo>
                    <a:cubicBezTo>
                      <a:pt x="20000" y="3460"/>
                      <a:pt x="18590" y="1194"/>
                      <a:pt x="16213" y="330"/>
                    </a:cubicBezTo>
                    <a:cubicBezTo>
                      <a:pt x="15676" y="113"/>
                      <a:pt x="15028" y="1"/>
                      <a:pt x="14379" y="1"/>
                    </a:cubicBezTo>
                    <a:close/>
                  </a:path>
                </a:pathLst>
              </a:custGeom>
              <a:solidFill>
                <a:srgbClr val="CEC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8" name="Google Shape;945;p45">
                <a:extLst>
                  <a:ext uri="{FF2B5EF4-FFF2-40B4-BE49-F238E27FC236}">
                    <a16:creationId xmlns:a16="http://schemas.microsoft.com/office/drawing/2014/main" id="{B91A5579-1BBD-32C5-282F-0E7CC59A5156}"/>
                  </a:ext>
                </a:extLst>
              </p:cNvPr>
              <p:cNvSpPr/>
              <p:nvPr/>
            </p:nvSpPr>
            <p:spPr>
              <a:xfrm>
                <a:off x="1995700" y="2621325"/>
                <a:ext cx="1461725" cy="81100"/>
              </a:xfrm>
              <a:custGeom>
                <a:avLst/>
                <a:gdLst/>
                <a:ahLst/>
                <a:cxnLst/>
                <a:rect l="l" t="t" r="r" b="b"/>
                <a:pathLst>
                  <a:path w="58469" h="3244" extrusionOk="0">
                    <a:moveTo>
                      <a:pt x="29183" y="1"/>
                    </a:moveTo>
                    <a:cubicBezTo>
                      <a:pt x="24099" y="1"/>
                      <a:pt x="19239" y="113"/>
                      <a:pt x="15020" y="217"/>
                    </a:cubicBezTo>
                    <a:cubicBezTo>
                      <a:pt x="12426" y="329"/>
                      <a:pt x="10048" y="433"/>
                      <a:pt x="7999" y="545"/>
                    </a:cubicBezTo>
                    <a:lnTo>
                      <a:pt x="7454" y="545"/>
                    </a:lnTo>
                    <a:cubicBezTo>
                      <a:pt x="2811" y="865"/>
                      <a:pt x="1" y="1194"/>
                      <a:pt x="1" y="1626"/>
                    </a:cubicBezTo>
                    <a:lnTo>
                      <a:pt x="1" y="1730"/>
                    </a:lnTo>
                    <a:cubicBezTo>
                      <a:pt x="865" y="2595"/>
                      <a:pt x="13619" y="3243"/>
                      <a:pt x="29183" y="3243"/>
                    </a:cubicBezTo>
                    <a:cubicBezTo>
                      <a:pt x="45395" y="3243"/>
                      <a:pt x="58469" y="2491"/>
                      <a:pt x="58469" y="1626"/>
                    </a:cubicBezTo>
                    <a:lnTo>
                      <a:pt x="58365" y="1514"/>
                    </a:lnTo>
                    <a:cubicBezTo>
                      <a:pt x="57717" y="1194"/>
                      <a:pt x="55123" y="865"/>
                      <a:pt x="51016" y="545"/>
                    </a:cubicBezTo>
                    <a:cubicBezTo>
                      <a:pt x="50471" y="545"/>
                      <a:pt x="50039" y="545"/>
                      <a:pt x="49502" y="433"/>
                    </a:cubicBezTo>
                    <a:cubicBezTo>
                      <a:pt x="47989" y="433"/>
                      <a:pt x="46364" y="329"/>
                      <a:pt x="44531" y="217"/>
                    </a:cubicBezTo>
                    <a:cubicBezTo>
                      <a:pt x="41176" y="113"/>
                      <a:pt x="37397" y="113"/>
                      <a:pt x="33394" y="1"/>
                    </a:cubicBezTo>
                    <a:close/>
                  </a:path>
                </a:pathLst>
              </a:custGeom>
              <a:solidFill>
                <a:srgbClr val="E5E6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4" name="Google Shape;946;p45">
              <a:extLst>
                <a:ext uri="{FF2B5EF4-FFF2-40B4-BE49-F238E27FC236}">
                  <a16:creationId xmlns:a16="http://schemas.microsoft.com/office/drawing/2014/main" id="{F7B4886B-B35B-726E-DFBB-55AC82494EC7}"/>
                </a:ext>
              </a:extLst>
            </p:cNvPr>
            <p:cNvGrpSpPr/>
            <p:nvPr/>
          </p:nvGrpSpPr>
          <p:grpSpPr>
            <a:xfrm>
              <a:off x="2783034" y="1680880"/>
              <a:ext cx="2734307" cy="2831162"/>
              <a:chOff x="2214475" y="3357925"/>
              <a:chExt cx="1024200" cy="1060400"/>
            </a:xfrm>
          </p:grpSpPr>
          <p:sp>
            <p:nvSpPr>
              <p:cNvPr id="25" name="Google Shape;947;p45">
                <a:extLst>
                  <a:ext uri="{FF2B5EF4-FFF2-40B4-BE49-F238E27FC236}">
                    <a16:creationId xmlns:a16="http://schemas.microsoft.com/office/drawing/2014/main" id="{97B7B8C9-CC4B-FD90-2142-F79A090EE0E2}"/>
                  </a:ext>
                </a:extLst>
              </p:cNvPr>
              <p:cNvSpPr/>
              <p:nvPr/>
            </p:nvSpPr>
            <p:spPr>
              <a:xfrm>
                <a:off x="2225275" y="3566875"/>
                <a:ext cx="172950" cy="192150"/>
              </a:xfrm>
              <a:custGeom>
                <a:avLst/>
                <a:gdLst/>
                <a:ahLst/>
                <a:cxnLst/>
                <a:rect l="l" t="t" r="r" b="b"/>
                <a:pathLst>
                  <a:path w="6918" h="7686" extrusionOk="0">
                    <a:moveTo>
                      <a:pt x="4208" y="1"/>
                    </a:moveTo>
                    <a:cubicBezTo>
                      <a:pt x="4091" y="1"/>
                      <a:pt x="3975" y="36"/>
                      <a:pt x="3891" y="120"/>
                    </a:cubicBezTo>
                    <a:lnTo>
                      <a:pt x="0" y="2818"/>
                    </a:lnTo>
                    <a:lnTo>
                      <a:pt x="2707" y="7686"/>
                    </a:lnTo>
                    <a:lnTo>
                      <a:pt x="6702" y="5092"/>
                    </a:lnTo>
                    <a:cubicBezTo>
                      <a:pt x="6918" y="4875"/>
                      <a:pt x="6918" y="4659"/>
                      <a:pt x="6814" y="4443"/>
                    </a:cubicBezTo>
                    <a:lnTo>
                      <a:pt x="4652" y="224"/>
                    </a:lnTo>
                    <a:cubicBezTo>
                      <a:pt x="4583" y="91"/>
                      <a:pt x="4394" y="1"/>
                      <a:pt x="4208"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948;p45">
                <a:extLst>
                  <a:ext uri="{FF2B5EF4-FFF2-40B4-BE49-F238E27FC236}">
                    <a16:creationId xmlns:a16="http://schemas.microsoft.com/office/drawing/2014/main" id="{F7B5708C-DA75-1CF4-5198-262BD3B9FE8B}"/>
                  </a:ext>
                </a:extLst>
              </p:cNvPr>
              <p:cNvSpPr/>
              <p:nvPr/>
            </p:nvSpPr>
            <p:spPr>
              <a:xfrm>
                <a:off x="2244300" y="3580675"/>
                <a:ext cx="140525" cy="159325"/>
              </a:xfrm>
              <a:custGeom>
                <a:avLst/>
                <a:gdLst/>
                <a:ahLst/>
                <a:cxnLst/>
                <a:rect l="l" t="t" r="r" b="b"/>
                <a:pathLst>
                  <a:path w="5621" h="6373" extrusionOk="0">
                    <a:moveTo>
                      <a:pt x="3459" y="0"/>
                    </a:moveTo>
                    <a:lnTo>
                      <a:pt x="0" y="2482"/>
                    </a:lnTo>
                    <a:lnTo>
                      <a:pt x="2162" y="6373"/>
                    </a:lnTo>
                    <a:lnTo>
                      <a:pt x="5621" y="3995"/>
                    </a:lnTo>
                    <a:lnTo>
                      <a:pt x="3459" y="0"/>
                    </a:lnTo>
                    <a:close/>
                  </a:path>
                </a:pathLst>
              </a:custGeom>
              <a:solidFill>
                <a:srgbClr val="E8AD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949;p45">
                <a:extLst>
                  <a:ext uri="{FF2B5EF4-FFF2-40B4-BE49-F238E27FC236}">
                    <a16:creationId xmlns:a16="http://schemas.microsoft.com/office/drawing/2014/main" id="{49BFBDCF-A701-CFDA-FA23-CDDD7201B11C}"/>
                  </a:ext>
                </a:extLst>
              </p:cNvPr>
              <p:cNvSpPr/>
              <p:nvPr/>
            </p:nvSpPr>
            <p:spPr>
              <a:xfrm>
                <a:off x="2214475" y="3637300"/>
                <a:ext cx="78475" cy="128200"/>
              </a:xfrm>
              <a:custGeom>
                <a:avLst/>
                <a:gdLst/>
                <a:ahLst/>
                <a:cxnLst/>
                <a:rect l="l" t="t" r="r" b="b"/>
                <a:pathLst>
                  <a:path w="3139" h="5128" extrusionOk="0">
                    <a:moveTo>
                      <a:pt x="432" y="1"/>
                    </a:moveTo>
                    <a:lnTo>
                      <a:pt x="113" y="113"/>
                    </a:lnTo>
                    <a:cubicBezTo>
                      <a:pt x="0" y="217"/>
                      <a:pt x="0" y="329"/>
                      <a:pt x="113" y="433"/>
                    </a:cubicBezTo>
                    <a:lnTo>
                      <a:pt x="2490" y="4972"/>
                    </a:lnTo>
                    <a:cubicBezTo>
                      <a:pt x="2564" y="5052"/>
                      <a:pt x="2642" y="5128"/>
                      <a:pt x="2718" y="5128"/>
                    </a:cubicBezTo>
                    <a:cubicBezTo>
                      <a:pt x="2749" y="5128"/>
                      <a:pt x="2780" y="5115"/>
                      <a:pt x="2810" y="5085"/>
                    </a:cubicBezTo>
                    <a:lnTo>
                      <a:pt x="3139" y="4869"/>
                    </a:lnTo>
                    <a:lnTo>
                      <a:pt x="432" y="1"/>
                    </a:lnTo>
                    <a:close/>
                  </a:path>
                </a:pathLst>
              </a:custGeom>
              <a:solidFill>
                <a:srgbClr val="CC6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950;p45">
                <a:extLst>
                  <a:ext uri="{FF2B5EF4-FFF2-40B4-BE49-F238E27FC236}">
                    <a16:creationId xmlns:a16="http://schemas.microsoft.com/office/drawing/2014/main" id="{6B71E81B-DC29-14A3-1751-2AE73A7520B2}"/>
                  </a:ext>
                </a:extLst>
              </p:cNvPr>
              <p:cNvSpPr/>
              <p:nvPr/>
            </p:nvSpPr>
            <p:spPr>
              <a:xfrm>
                <a:off x="2214475" y="3553325"/>
                <a:ext cx="94700" cy="89400"/>
              </a:xfrm>
              <a:custGeom>
                <a:avLst/>
                <a:gdLst/>
                <a:ahLst/>
                <a:cxnLst/>
                <a:rect l="l" t="t" r="r" b="b"/>
                <a:pathLst>
                  <a:path w="3788" h="3576" extrusionOk="0">
                    <a:moveTo>
                      <a:pt x="3015" y="1"/>
                    </a:moveTo>
                    <a:cubicBezTo>
                      <a:pt x="2901" y="1"/>
                      <a:pt x="2788" y="35"/>
                      <a:pt x="2706" y="117"/>
                    </a:cubicBezTo>
                    <a:lnTo>
                      <a:pt x="0" y="3576"/>
                    </a:lnTo>
                    <a:lnTo>
                      <a:pt x="0" y="3576"/>
                    </a:lnTo>
                    <a:lnTo>
                      <a:pt x="3787" y="982"/>
                    </a:lnTo>
                    <a:lnTo>
                      <a:pt x="3459" y="230"/>
                    </a:lnTo>
                    <a:cubicBezTo>
                      <a:pt x="3394" y="95"/>
                      <a:pt x="3202" y="1"/>
                      <a:pt x="3015" y="1"/>
                    </a:cubicBezTo>
                    <a:close/>
                  </a:path>
                </a:pathLst>
              </a:custGeom>
              <a:solidFill>
                <a:srgbClr val="E8AD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951;p45">
                <a:extLst>
                  <a:ext uri="{FF2B5EF4-FFF2-40B4-BE49-F238E27FC236}">
                    <a16:creationId xmlns:a16="http://schemas.microsoft.com/office/drawing/2014/main" id="{5BDD6D87-4306-FD54-9295-2E39DEE7EDF4}"/>
                  </a:ext>
                </a:extLst>
              </p:cNvPr>
              <p:cNvSpPr/>
              <p:nvPr/>
            </p:nvSpPr>
            <p:spPr>
              <a:xfrm>
                <a:off x="2303750" y="3357925"/>
                <a:ext cx="129725" cy="157925"/>
              </a:xfrm>
              <a:custGeom>
                <a:avLst/>
                <a:gdLst/>
                <a:ahLst/>
                <a:cxnLst/>
                <a:rect l="l" t="t" r="r" b="b"/>
                <a:pathLst>
                  <a:path w="5189" h="6317" extrusionOk="0">
                    <a:moveTo>
                      <a:pt x="682" y="1"/>
                    </a:moveTo>
                    <a:cubicBezTo>
                      <a:pt x="639" y="1"/>
                      <a:pt x="615" y="78"/>
                      <a:pt x="536" y="151"/>
                    </a:cubicBezTo>
                    <a:lnTo>
                      <a:pt x="0" y="5668"/>
                    </a:lnTo>
                    <a:cubicBezTo>
                      <a:pt x="0" y="5771"/>
                      <a:pt x="104" y="5884"/>
                      <a:pt x="104" y="5884"/>
                    </a:cubicBezTo>
                    <a:lnTo>
                      <a:pt x="4427" y="6316"/>
                    </a:lnTo>
                    <a:cubicBezTo>
                      <a:pt x="4540" y="6316"/>
                      <a:pt x="4540" y="6316"/>
                      <a:pt x="4540" y="6204"/>
                    </a:cubicBezTo>
                    <a:lnTo>
                      <a:pt x="5188" y="583"/>
                    </a:lnTo>
                    <a:cubicBezTo>
                      <a:pt x="5188" y="583"/>
                      <a:pt x="5076" y="480"/>
                      <a:pt x="4972" y="480"/>
                    </a:cubicBezTo>
                    <a:lnTo>
                      <a:pt x="752" y="47"/>
                    </a:lnTo>
                    <a:cubicBezTo>
                      <a:pt x="722" y="14"/>
                      <a:pt x="700" y="1"/>
                      <a:pt x="68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952;p45">
                <a:extLst>
                  <a:ext uri="{FF2B5EF4-FFF2-40B4-BE49-F238E27FC236}">
                    <a16:creationId xmlns:a16="http://schemas.microsoft.com/office/drawing/2014/main" id="{4C91736C-994E-F213-B5E8-87CC03708F80}"/>
                  </a:ext>
                </a:extLst>
              </p:cNvPr>
              <p:cNvSpPr/>
              <p:nvPr/>
            </p:nvSpPr>
            <p:spPr>
              <a:xfrm>
                <a:off x="2317150" y="3372500"/>
                <a:ext cx="102700" cy="124325"/>
              </a:xfrm>
              <a:custGeom>
                <a:avLst/>
                <a:gdLst/>
                <a:ahLst/>
                <a:cxnLst/>
                <a:rect l="l" t="t" r="r" b="b"/>
                <a:pathLst>
                  <a:path w="4108" h="4973" extrusionOk="0">
                    <a:moveTo>
                      <a:pt x="545" y="0"/>
                    </a:moveTo>
                    <a:lnTo>
                      <a:pt x="0" y="4652"/>
                    </a:lnTo>
                    <a:lnTo>
                      <a:pt x="3571" y="4972"/>
                    </a:lnTo>
                    <a:lnTo>
                      <a:pt x="4107" y="329"/>
                    </a:lnTo>
                    <a:lnTo>
                      <a:pt x="545" y="0"/>
                    </a:ln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953;p45">
                <a:extLst>
                  <a:ext uri="{FF2B5EF4-FFF2-40B4-BE49-F238E27FC236}">
                    <a16:creationId xmlns:a16="http://schemas.microsoft.com/office/drawing/2014/main" id="{6755F52A-C5FD-A53A-6211-11CF22226681}"/>
                  </a:ext>
                </a:extLst>
              </p:cNvPr>
              <p:cNvSpPr/>
              <p:nvPr/>
            </p:nvSpPr>
            <p:spPr>
              <a:xfrm>
                <a:off x="2498300" y="3448150"/>
                <a:ext cx="137700" cy="27050"/>
              </a:xfrm>
              <a:custGeom>
                <a:avLst/>
                <a:gdLst/>
                <a:ahLst/>
                <a:cxnLst/>
                <a:rect l="l" t="t" r="r" b="b"/>
                <a:pathLst>
                  <a:path w="5508" h="1082" extrusionOk="0">
                    <a:moveTo>
                      <a:pt x="5508" y="1"/>
                    </a:moveTo>
                    <a:lnTo>
                      <a:pt x="0" y="433"/>
                    </a:lnTo>
                    <a:lnTo>
                      <a:pt x="536" y="649"/>
                    </a:lnTo>
                    <a:lnTo>
                      <a:pt x="5292" y="1082"/>
                    </a:lnTo>
                    <a:lnTo>
                      <a:pt x="5508" y="1"/>
                    </a:lnTo>
                    <a:close/>
                  </a:path>
                </a:pathLst>
              </a:custGeom>
              <a:solidFill>
                <a:srgbClr val="C06D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954;p45">
                <a:extLst>
                  <a:ext uri="{FF2B5EF4-FFF2-40B4-BE49-F238E27FC236}">
                    <a16:creationId xmlns:a16="http://schemas.microsoft.com/office/drawing/2014/main" id="{A2984E9A-1DB6-C95D-EE3B-8A9C6057E1FE}"/>
                  </a:ext>
                </a:extLst>
              </p:cNvPr>
              <p:cNvSpPr/>
              <p:nvPr/>
            </p:nvSpPr>
            <p:spPr>
              <a:xfrm>
                <a:off x="2492875" y="3464375"/>
                <a:ext cx="151350" cy="137925"/>
              </a:xfrm>
              <a:custGeom>
                <a:avLst/>
                <a:gdLst/>
                <a:ahLst/>
                <a:cxnLst/>
                <a:rect l="l" t="t" r="r" b="b"/>
                <a:pathLst>
                  <a:path w="6054" h="5517" extrusionOk="0">
                    <a:moveTo>
                      <a:pt x="753" y="0"/>
                    </a:moveTo>
                    <a:lnTo>
                      <a:pt x="1" y="5084"/>
                    </a:lnTo>
                    <a:lnTo>
                      <a:pt x="5189" y="5517"/>
                    </a:lnTo>
                    <a:lnTo>
                      <a:pt x="6054" y="216"/>
                    </a:lnTo>
                    <a:lnTo>
                      <a:pt x="753" y="0"/>
                    </a:ln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955;p45">
                <a:extLst>
                  <a:ext uri="{FF2B5EF4-FFF2-40B4-BE49-F238E27FC236}">
                    <a16:creationId xmlns:a16="http://schemas.microsoft.com/office/drawing/2014/main" id="{584F4BB4-56BB-2673-5BCC-59E9DCCC8166}"/>
                  </a:ext>
                </a:extLst>
              </p:cNvPr>
              <p:cNvSpPr/>
              <p:nvPr/>
            </p:nvSpPr>
            <p:spPr>
              <a:xfrm>
                <a:off x="2509100" y="3480575"/>
                <a:ext cx="121500" cy="105525"/>
              </a:xfrm>
              <a:custGeom>
                <a:avLst/>
                <a:gdLst/>
                <a:ahLst/>
                <a:cxnLst/>
                <a:rect l="l" t="t" r="r" b="b"/>
                <a:pathLst>
                  <a:path w="4860" h="4221" extrusionOk="0">
                    <a:moveTo>
                      <a:pt x="536" y="1"/>
                    </a:moveTo>
                    <a:lnTo>
                      <a:pt x="0" y="3892"/>
                    </a:lnTo>
                    <a:lnTo>
                      <a:pt x="4108" y="4220"/>
                    </a:lnTo>
                    <a:lnTo>
                      <a:pt x="4860" y="329"/>
                    </a:lnTo>
                    <a:lnTo>
                      <a:pt x="536" y="1"/>
                    </a:lnTo>
                    <a:close/>
                  </a:path>
                </a:pathLst>
              </a:custGeom>
              <a:solidFill>
                <a:srgbClr val="C06D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956;p45">
                <a:extLst>
                  <a:ext uri="{FF2B5EF4-FFF2-40B4-BE49-F238E27FC236}">
                    <a16:creationId xmlns:a16="http://schemas.microsoft.com/office/drawing/2014/main" id="{BACDF259-2BA1-6577-F105-EDA61182FC58}"/>
                  </a:ext>
                </a:extLst>
              </p:cNvPr>
              <p:cNvSpPr/>
              <p:nvPr/>
            </p:nvSpPr>
            <p:spPr>
              <a:xfrm>
                <a:off x="2476675" y="3458975"/>
                <a:ext cx="35050" cy="132525"/>
              </a:xfrm>
              <a:custGeom>
                <a:avLst/>
                <a:gdLst/>
                <a:ahLst/>
                <a:cxnLst/>
                <a:rect l="l" t="t" r="r" b="b"/>
                <a:pathLst>
                  <a:path w="1402" h="5301" extrusionOk="0">
                    <a:moveTo>
                      <a:pt x="865" y="0"/>
                    </a:moveTo>
                    <a:lnTo>
                      <a:pt x="0" y="5084"/>
                    </a:lnTo>
                    <a:lnTo>
                      <a:pt x="649" y="5300"/>
                    </a:lnTo>
                    <a:lnTo>
                      <a:pt x="1401" y="216"/>
                    </a:lnTo>
                    <a:lnTo>
                      <a:pt x="865" y="0"/>
                    </a:ln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957;p45">
                <a:extLst>
                  <a:ext uri="{FF2B5EF4-FFF2-40B4-BE49-F238E27FC236}">
                    <a16:creationId xmlns:a16="http://schemas.microsoft.com/office/drawing/2014/main" id="{C681B28F-7645-F877-3E22-F74B5A0941EC}"/>
                  </a:ext>
                </a:extLst>
              </p:cNvPr>
              <p:cNvSpPr/>
              <p:nvPr/>
            </p:nvSpPr>
            <p:spPr>
              <a:xfrm>
                <a:off x="2390200" y="3694450"/>
                <a:ext cx="213375" cy="191200"/>
              </a:xfrm>
              <a:custGeom>
                <a:avLst/>
                <a:gdLst/>
                <a:ahLst/>
                <a:cxnLst/>
                <a:rect l="l" t="t" r="r" b="b"/>
                <a:pathLst>
                  <a:path w="8535" h="7648" extrusionOk="0">
                    <a:moveTo>
                      <a:pt x="7670" y="3767"/>
                    </a:moveTo>
                    <a:cubicBezTo>
                      <a:pt x="7669" y="3767"/>
                      <a:pt x="7669" y="3767"/>
                      <a:pt x="7668" y="3768"/>
                    </a:cubicBezTo>
                    <a:lnTo>
                      <a:pt x="7668" y="3768"/>
                    </a:lnTo>
                    <a:cubicBezTo>
                      <a:pt x="7669" y="3768"/>
                      <a:pt x="7669" y="3767"/>
                      <a:pt x="7670" y="3767"/>
                    </a:cubicBezTo>
                    <a:close/>
                    <a:moveTo>
                      <a:pt x="1815" y="0"/>
                    </a:moveTo>
                    <a:cubicBezTo>
                      <a:pt x="1751" y="0"/>
                      <a:pt x="1685" y="26"/>
                      <a:pt x="1618" y="92"/>
                    </a:cubicBezTo>
                    <a:cubicBezTo>
                      <a:pt x="1618" y="205"/>
                      <a:pt x="1514" y="421"/>
                      <a:pt x="1514" y="525"/>
                    </a:cubicBezTo>
                    <a:cubicBezTo>
                      <a:pt x="1433" y="294"/>
                      <a:pt x="1244" y="118"/>
                      <a:pt x="1064" y="118"/>
                    </a:cubicBezTo>
                    <a:cubicBezTo>
                      <a:pt x="994" y="118"/>
                      <a:pt x="926" y="144"/>
                      <a:pt x="865" y="205"/>
                    </a:cubicBezTo>
                    <a:cubicBezTo>
                      <a:pt x="753" y="309"/>
                      <a:pt x="753" y="525"/>
                      <a:pt x="753" y="637"/>
                    </a:cubicBezTo>
                    <a:lnTo>
                      <a:pt x="865" y="853"/>
                    </a:lnTo>
                    <a:cubicBezTo>
                      <a:pt x="716" y="776"/>
                      <a:pt x="567" y="649"/>
                      <a:pt x="418" y="649"/>
                    </a:cubicBezTo>
                    <a:cubicBezTo>
                      <a:pt x="351" y="649"/>
                      <a:pt x="284" y="674"/>
                      <a:pt x="217" y="741"/>
                    </a:cubicBezTo>
                    <a:cubicBezTo>
                      <a:pt x="1" y="957"/>
                      <a:pt x="105" y="1389"/>
                      <a:pt x="105" y="1718"/>
                    </a:cubicBezTo>
                    <a:lnTo>
                      <a:pt x="433" y="2686"/>
                    </a:lnTo>
                    <a:cubicBezTo>
                      <a:pt x="537" y="3447"/>
                      <a:pt x="753" y="4096"/>
                      <a:pt x="1185" y="4744"/>
                    </a:cubicBezTo>
                    <a:cubicBezTo>
                      <a:pt x="2256" y="6630"/>
                      <a:pt x="4261" y="7647"/>
                      <a:pt x="6301" y="7647"/>
                    </a:cubicBezTo>
                    <a:cubicBezTo>
                      <a:pt x="6945" y="7647"/>
                      <a:pt x="7592" y="7546"/>
                      <a:pt x="8215" y="7338"/>
                    </a:cubicBezTo>
                    <a:cubicBezTo>
                      <a:pt x="8431" y="7226"/>
                      <a:pt x="8535" y="7122"/>
                      <a:pt x="8535" y="7010"/>
                    </a:cubicBezTo>
                    <a:cubicBezTo>
                      <a:pt x="8535" y="6581"/>
                      <a:pt x="7583" y="3816"/>
                      <a:pt x="7668" y="3768"/>
                    </a:cubicBezTo>
                    <a:lnTo>
                      <a:pt x="7668" y="3768"/>
                    </a:lnTo>
                    <a:cubicBezTo>
                      <a:pt x="7236" y="3880"/>
                      <a:pt x="6805" y="3984"/>
                      <a:pt x="6486" y="4096"/>
                    </a:cubicBezTo>
                    <a:cubicBezTo>
                      <a:pt x="6396" y="4107"/>
                      <a:pt x="6308" y="4112"/>
                      <a:pt x="6222" y="4112"/>
                    </a:cubicBezTo>
                    <a:cubicBezTo>
                      <a:pt x="4636" y="4112"/>
                      <a:pt x="3552" y="2294"/>
                      <a:pt x="3347" y="957"/>
                    </a:cubicBezTo>
                    <a:cubicBezTo>
                      <a:pt x="3243" y="741"/>
                      <a:pt x="3131" y="421"/>
                      <a:pt x="2915" y="421"/>
                    </a:cubicBezTo>
                    <a:cubicBezTo>
                      <a:pt x="2699" y="421"/>
                      <a:pt x="2595" y="741"/>
                      <a:pt x="2595" y="957"/>
                    </a:cubicBezTo>
                    <a:cubicBezTo>
                      <a:pt x="2595" y="853"/>
                      <a:pt x="2482" y="741"/>
                      <a:pt x="2379" y="637"/>
                    </a:cubicBezTo>
                    <a:cubicBezTo>
                      <a:pt x="2379" y="525"/>
                      <a:pt x="2266" y="309"/>
                      <a:pt x="2162" y="205"/>
                    </a:cubicBezTo>
                    <a:cubicBezTo>
                      <a:pt x="2085" y="127"/>
                      <a:pt x="1958" y="0"/>
                      <a:pt x="1815"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958;p45">
                <a:extLst>
                  <a:ext uri="{FF2B5EF4-FFF2-40B4-BE49-F238E27FC236}">
                    <a16:creationId xmlns:a16="http://schemas.microsoft.com/office/drawing/2014/main" id="{2740572D-8DCF-1E03-5BF8-91FA7A93586A}"/>
                  </a:ext>
                </a:extLst>
              </p:cNvPr>
              <p:cNvSpPr/>
              <p:nvPr/>
            </p:nvSpPr>
            <p:spPr>
              <a:xfrm>
                <a:off x="2565725" y="3701075"/>
                <a:ext cx="172975" cy="193450"/>
              </a:xfrm>
              <a:custGeom>
                <a:avLst/>
                <a:gdLst/>
                <a:ahLst/>
                <a:cxnLst/>
                <a:rect l="l" t="t" r="r" b="b"/>
                <a:pathLst>
                  <a:path w="6919" h="7738" extrusionOk="0">
                    <a:moveTo>
                      <a:pt x="5782" y="1"/>
                    </a:moveTo>
                    <a:cubicBezTo>
                      <a:pt x="5656" y="1"/>
                      <a:pt x="5530" y="13"/>
                      <a:pt x="5405" y="44"/>
                    </a:cubicBezTo>
                    <a:cubicBezTo>
                      <a:pt x="5085" y="44"/>
                      <a:pt x="4653" y="260"/>
                      <a:pt x="4220" y="372"/>
                    </a:cubicBezTo>
                    <a:cubicBezTo>
                      <a:pt x="3676" y="692"/>
                      <a:pt x="3140" y="908"/>
                      <a:pt x="2707" y="1237"/>
                    </a:cubicBezTo>
                    <a:cubicBezTo>
                      <a:pt x="2379" y="1453"/>
                      <a:pt x="2162" y="1557"/>
                      <a:pt x="1843" y="1773"/>
                    </a:cubicBezTo>
                    <a:cubicBezTo>
                      <a:pt x="1298" y="2101"/>
                      <a:pt x="649" y="2421"/>
                      <a:pt x="1" y="2638"/>
                    </a:cubicBezTo>
                    <a:cubicBezTo>
                      <a:pt x="217" y="4479"/>
                      <a:pt x="546" y="6312"/>
                      <a:pt x="1730" y="7722"/>
                    </a:cubicBezTo>
                    <a:cubicBezTo>
                      <a:pt x="1816" y="7732"/>
                      <a:pt x="1904" y="7737"/>
                      <a:pt x="1992" y="7737"/>
                    </a:cubicBezTo>
                    <a:cubicBezTo>
                      <a:pt x="2786" y="7737"/>
                      <a:pt x="3637" y="7328"/>
                      <a:pt x="4220" y="6745"/>
                    </a:cubicBezTo>
                    <a:cubicBezTo>
                      <a:pt x="4973" y="6096"/>
                      <a:pt x="5517" y="5344"/>
                      <a:pt x="5837" y="4479"/>
                    </a:cubicBezTo>
                    <a:cubicBezTo>
                      <a:pt x="6166" y="3935"/>
                      <a:pt x="6382" y="3286"/>
                      <a:pt x="6598" y="2750"/>
                    </a:cubicBezTo>
                    <a:cubicBezTo>
                      <a:pt x="6814" y="1989"/>
                      <a:pt x="6918" y="1021"/>
                      <a:pt x="6702" y="156"/>
                    </a:cubicBezTo>
                    <a:cubicBezTo>
                      <a:pt x="6395" y="76"/>
                      <a:pt x="6088" y="1"/>
                      <a:pt x="5782" y="1"/>
                    </a:cubicBezTo>
                    <a:close/>
                  </a:path>
                </a:pathLst>
              </a:custGeom>
              <a:solidFill>
                <a:srgbClr val="BC5B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959;p45">
                <a:extLst>
                  <a:ext uri="{FF2B5EF4-FFF2-40B4-BE49-F238E27FC236}">
                    <a16:creationId xmlns:a16="http://schemas.microsoft.com/office/drawing/2014/main" id="{5DDB20B5-1C24-8440-B3F3-987513AF3658}"/>
                  </a:ext>
                </a:extLst>
              </p:cNvPr>
              <p:cNvSpPr/>
              <p:nvPr/>
            </p:nvSpPr>
            <p:spPr>
              <a:xfrm>
                <a:off x="2573950" y="3769800"/>
                <a:ext cx="43250" cy="121525"/>
              </a:xfrm>
              <a:custGeom>
                <a:avLst/>
                <a:gdLst/>
                <a:ahLst/>
                <a:cxnLst/>
                <a:rect l="l" t="t" r="r" b="b"/>
                <a:pathLst>
                  <a:path w="1730" h="4861" extrusionOk="0">
                    <a:moveTo>
                      <a:pt x="0" y="1"/>
                    </a:moveTo>
                    <a:cubicBezTo>
                      <a:pt x="104" y="1298"/>
                      <a:pt x="433" y="2699"/>
                      <a:pt x="969" y="3892"/>
                    </a:cubicBezTo>
                    <a:cubicBezTo>
                      <a:pt x="1185" y="4212"/>
                      <a:pt x="1297" y="4540"/>
                      <a:pt x="1617" y="4757"/>
                    </a:cubicBezTo>
                    <a:lnTo>
                      <a:pt x="1617" y="4860"/>
                    </a:lnTo>
                    <a:cubicBezTo>
                      <a:pt x="1730" y="4860"/>
                      <a:pt x="1730" y="4757"/>
                      <a:pt x="1730" y="4644"/>
                    </a:cubicBezTo>
                    <a:cubicBezTo>
                      <a:pt x="1514" y="4428"/>
                      <a:pt x="1401" y="4108"/>
                      <a:pt x="1185" y="3892"/>
                    </a:cubicBezTo>
                    <a:lnTo>
                      <a:pt x="865" y="2915"/>
                    </a:lnTo>
                    <a:cubicBezTo>
                      <a:pt x="536" y="2379"/>
                      <a:pt x="433" y="1730"/>
                      <a:pt x="320" y="1082"/>
                    </a:cubicBezTo>
                    <a:cubicBezTo>
                      <a:pt x="217" y="753"/>
                      <a:pt x="104" y="433"/>
                      <a:pt x="104" y="1"/>
                    </a:cubicBezTo>
                    <a:close/>
                  </a:path>
                </a:pathLst>
              </a:custGeom>
              <a:solidFill>
                <a:srgbClr val="8B2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960;p45">
                <a:extLst>
                  <a:ext uri="{FF2B5EF4-FFF2-40B4-BE49-F238E27FC236}">
                    <a16:creationId xmlns:a16="http://schemas.microsoft.com/office/drawing/2014/main" id="{BB1708EF-5D38-B385-1D53-663294362C25}"/>
                  </a:ext>
                </a:extLst>
              </p:cNvPr>
              <p:cNvSpPr/>
              <p:nvPr/>
            </p:nvSpPr>
            <p:spPr>
              <a:xfrm>
                <a:off x="2682025" y="3695050"/>
                <a:ext cx="81100" cy="166650"/>
              </a:xfrm>
              <a:custGeom>
                <a:avLst/>
                <a:gdLst/>
                <a:ahLst/>
                <a:cxnLst/>
                <a:rect l="l" t="t" r="r" b="b"/>
                <a:pathLst>
                  <a:path w="3244" h="6666" extrusionOk="0">
                    <a:moveTo>
                      <a:pt x="2161" y="0"/>
                    </a:moveTo>
                    <a:cubicBezTo>
                      <a:pt x="1808" y="0"/>
                      <a:pt x="1571" y="275"/>
                      <a:pt x="1401" y="613"/>
                    </a:cubicBezTo>
                    <a:cubicBezTo>
                      <a:pt x="649" y="2559"/>
                      <a:pt x="104" y="4504"/>
                      <a:pt x="1" y="6450"/>
                    </a:cubicBezTo>
                    <a:cubicBezTo>
                      <a:pt x="1" y="6553"/>
                      <a:pt x="1" y="6666"/>
                      <a:pt x="104" y="6666"/>
                    </a:cubicBezTo>
                    <a:cubicBezTo>
                      <a:pt x="217" y="6666"/>
                      <a:pt x="217" y="6666"/>
                      <a:pt x="217" y="6553"/>
                    </a:cubicBezTo>
                    <a:lnTo>
                      <a:pt x="865" y="5585"/>
                    </a:lnTo>
                    <a:cubicBezTo>
                      <a:pt x="1401" y="4608"/>
                      <a:pt x="1946" y="3743"/>
                      <a:pt x="2378" y="2662"/>
                    </a:cubicBezTo>
                    <a:cubicBezTo>
                      <a:pt x="2595" y="2126"/>
                      <a:pt x="3243" y="501"/>
                      <a:pt x="2482" y="68"/>
                    </a:cubicBezTo>
                    <a:cubicBezTo>
                      <a:pt x="2366" y="21"/>
                      <a:pt x="2259" y="0"/>
                      <a:pt x="2161" y="0"/>
                    </a:cubicBezTo>
                    <a:close/>
                  </a:path>
                </a:pathLst>
              </a:custGeom>
              <a:solidFill>
                <a:srgbClr val="6F7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961;p45">
                <a:extLst>
                  <a:ext uri="{FF2B5EF4-FFF2-40B4-BE49-F238E27FC236}">
                    <a16:creationId xmlns:a16="http://schemas.microsoft.com/office/drawing/2014/main" id="{9C5DD5D0-5BCE-7072-2E66-11EF8C1EF27F}"/>
                  </a:ext>
                </a:extLst>
              </p:cNvPr>
              <p:cNvSpPr/>
              <p:nvPr/>
            </p:nvSpPr>
            <p:spPr>
              <a:xfrm>
                <a:off x="2673825" y="3674725"/>
                <a:ext cx="273025" cy="299050"/>
              </a:xfrm>
              <a:custGeom>
                <a:avLst/>
                <a:gdLst/>
                <a:ahLst/>
                <a:cxnLst/>
                <a:rect l="l" t="t" r="r" b="b"/>
                <a:pathLst>
                  <a:path w="10921" h="11962" extrusionOk="0">
                    <a:moveTo>
                      <a:pt x="4132" y="1"/>
                    </a:moveTo>
                    <a:cubicBezTo>
                      <a:pt x="3577" y="1"/>
                      <a:pt x="3015" y="39"/>
                      <a:pt x="2490" y="233"/>
                    </a:cubicBezTo>
                    <a:cubicBezTo>
                      <a:pt x="329" y="994"/>
                      <a:pt x="545" y="3475"/>
                      <a:pt x="216" y="5205"/>
                    </a:cubicBezTo>
                    <a:cubicBezTo>
                      <a:pt x="112" y="6069"/>
                      <a:pt x="0" y="6830"/>
                      <a:pt x="0" y="7695"/>
                    </a:cubicBezTo>
                    <a:cubicBezTo>
                      <a:pt x="0" y="8447"/>
                      <a:pt x="216" y="9208"/>
                      <a:pt x="432" y="10073"/>
                    </a:cubicBezTo>
                    <a:cubicBezTo>
                      <a:pt x="432" y="10289"/>
                      <a:pt x="545" y="10609"/>
                      <a:pt x="649" y="10825"/>
                    </a:cubicBezTo>
                    <a:cubicBezTo>
                      <a:pt x="1081" y="11370"/>
                      <a:pt x="1729" y="11586"/>
                      <a:pt x="2378" y="11690"/>
                    </a:cubicBezTo>
                    <a:cubicBezTo>
                      <a:pt x="3407" y="11854"/>
                      <a:pt x="4462" y="11962"/>
                      <a:pt x="5503" y="11962"/>
                    </a:cubicBezTo>
                    <a:cubicBezTo>
                      <a:pt x="6543" y="11962"/>
                      <a:pt x="7570" y="11854"/>
                      <a:pt x="8543" y="11586"/>
                    </a:cubicBezTo>
                    <a:cubicBezTo>
                      <a:pt x="9191" y="11370"/>
                      <a:pt x="9840" y="11041"/>
                      <a:pt x="10160" y="10609"/>
                    </a:cubicBezTo>
                    <a:cubicBezTo>
                      <a:pt x="10488" y="10073"/>
                      <a:pt x="10488" y="9528"/>
                      <a:pt x="10592" y="8992"/>
                    </a:cubicBezTo>
                    <a:cubicBezTo>
                      <a:pt x="10592" y="7799"/>
                      <a:pt x="10705" y="6718"/>
                      <a:pt x="10705" y="5533"/>
                    </a:cubicBezTo>
                    <a:cubicBezTo>
                      <a:pt x="10808" y="4236"/>
                      <a:pt x="10921" y="2827"/>
                      <a:pt x="10592" y="1530"/>
                    </a:cubicBezTo>
                    <a:cubicBezTo>
                      <a:pt x="10592" y="1314"/>
                      <a:pt x="10488" y="1098"/>
                      <a:pt x="10376" y="881"/>
                    </a:cubicBezTo>
                    <a:cubicBezTo>
                      <a:pt x="10056" y="561"/>
                      <a:pt x="9511" y="449"/>
                      <a:pt x="8975" y="345"/>
                    </a:cubicBezTo>
                    <a:cubicBezTo>
                      <a:pt x="7678" y="233"/>
                      <a:pt x="6485" y="129"/>
                      <a:pt x="5188" y="17"/>
                    </a:cubicBezTo>
                    <a:cubicBezTo>
                      <a:pt x="4848" y="17"/>
                      <a:pt x="4492" y="1"/>
                      <a:pt x="4132" y="1"/>
                    </a:cubicBezTo>
                    <a:close/>
                  </a:path>
                </a:pathLst>
              </a:custGeom>
              <a:solidFill>
                <a:srgbClr val="6F7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962;p45">
                <a:extLst>
                  <a:ext uri="{FF2B5EF4-FFF2-40B4-BE49-F238E27FC236}">
                    <a16:creationId xmlns:a16="http://schemas.microsoft.com/office/drawing/2014/main" id="{E3C42425-F150-0ADD-27CB-377A6497EADA}"/>
                  </a:ext>
                </a:extLst>
              </p:cNvPr>
              <p:cNvSpPr/>
              <p:nvPr/>
            </p:nvSpPr>
            <p:spPr>
              <a:xfrm>
                <a:off x="2325350" y="3911850"/>
                <a:ext cx="191775" cy="395575"/>
              </a:xfrm>
              <a:custGeom>
                <a:avLst/>
                <a:gdLst/>
                <a:ahLst/>
                <a:cxnLst/>
                <a:rect l="l" t="t" r="r" b="b"/>
                <a:pathLst>
                  <a:path w="7671" h="15823" extrusionOk="0">
                    <a:moveTo>
                      <a:pt x="5728" y="0"/>
                    </a:moveTo>
                    <a:cubicBezTo>
                      <a:pt x="5475" y="0"/>
                      <a:pt x="5224" y="13"/>
                      <a:pt x="4973" y="43"/>
                    </a:cubicBezTo>
                    <a:cubicBezTo>
                      <a:pt x="3996" y="155"/>
                      <a:pt x="3131" y="372"/>
                      <a:pt x="2482" y="1020"/>
                    </a:cubicBezTo>
                    <a:cubicBezTo>
                      <a:pt x="1946" y="1452"/>
                      <a:pt x="1618" y="1988"/>
                      <a:pt x="1402" y="2533"/>
                    </a:cubicBezTo>
                    <a:cubicBezTo>
                      <a:pt x="537" y="4150"/>
                      <a:pt x="217" y="5879"/>
                      <a:pt x="105" y="7721"/>
                    </a:cubicBezTo>
                    <a:cubicBezTo>
                      <a:pt x="1" y="9554"/>
                      <a:pt x="217" y="11284"/>
                      <a:pt x="433" y="13125"/>
                    </a:cubicBezTo>
                    <a:cubicBezTo>
                      <a:pt x="537" y="13990"/>
                      <a:pt x="753" y="14855"/>
                      <a:pt x="1082" y="15719"/>
                    </a:cubicBezTo>
                    <a:cubicBezTo>
                      <a:pt x="1298" y="15823"/>
                      <a:pt x="1402" y="15823"/>
                      <a:pt x="1730" y="15823"/>
                    </a:cubicBezTo>
                    <a:lnTo>
                      <a:pt x="4428" y="15823"/>
                    </a:lnTo>
                    <a:cubicBezTo>
                      <a:pt x="4860" y="13445"/>
                      <a:pt x="5293" y="10851"/>
                      <a:pt x="5621" y="8473"/>
                    </a:cubicBezTo>
                    <a:cubicBezTo>
                      <a:pt x="6053" y="5663"/>
                      <a:pt x="6053" y="2533"/>
                      <a:pt x="7670" y="155"/>
                    </a:cubicBezTo>
                    <a:cubicBezTo>
                      <a:pt x="6983" y="76"/>
                      <a:pt x="6348" y="0"/>
                      <a:pt x="5728"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963;p45">
                <a:extLst>
                  <a:ext uri="{FF2B5EF4-FFF2-40B4-BE49-F238E27FC236}">
                    <a16:creationId xmlns:a16="http://schemas.microsoft.com/office/drawing/2014/main" id="{D05FD92D-B476-C714-66A9-135282EB0C76}"/>
                  </a:ext>
                </a:extLst>
              </p:cNvPr>
              <p:cNvSpPr/>
              <p:nvPr/>
            </p:nvSpPr>
            <p:spPr>
              <a:xfrm>
                <a:off x="2222675" y="4302000"/>
                <a:ext cx="235000" cy="116325"/>
              </a:xfrm>
              <a:custGeom>
                <a:avLst/>
                <a:gdLst/>
                <a:ahLst/>
                <a:cxnLst/>
                <a:rect l="l" t="t" r="r" b="b"/>
                <a:pathLst>
                  <a:path w="9400" h="4653" extrusionOk="0">
                    <a:moveTo>
                      <a:pt x="8535" y="1"/>
                    </a:moveTo>
                    <a:cubicBezTo>
                      <a:pt x="7798" y="135"/>
                      <a:pt x="7101" y="230"/>
                      <a:pt x="6419" y="230"/>
                    </a:cubicBezTo>
                    <a:cubicBezTo>
                      <a:pt x="6005" y="230"/>
                      <a:pt x="5597" y="195"/>
                      <a:pt x="5189" y="113"/>
                    </a:cubicBezTo>
                    <a:cubicBezTo>
                      <a:pt x="5025" y="80"/>
                      <a:pt x="4861" y="65"/>
                      <a:pt x="4697" y="65"/>
                    </a:cubicBezTo>
                    <a:cubicBezTo>
                      <a:pt x="3785" y="65"/>
                      <a:pt x="2896" y="549"/>
                      <a:pt x="2162" y="1194"/>
                    </a:cubicBezTo>
                    <a:cubicBezTo>
                      <a:pt x="1185" y="2059"/>
                      <a:pt x="321" y="3243"/>
                      <a:pt x="1" y="4653"/>
                    </a:cubicBezTo>
                    <a:cubicBezTo>
                      <a:pt x="2811" y="4653"/>
                      <a:pt x="5725" y="4437"/>
                      <a:pt x="8535" y="4004"/>
                    </a:cubicBezTo>
                    <a:cubicBezTo>
                      <a:pt x="8751" y="4004"/>
                      <a:pt x="8967" y="3892"/>
                      <a:pt x="9080" y="3788"/>
                    </a:cubicBezTo>
                    <a:cubicBezTo>
                      <a:pt x="9183" y="3676"/>
                      <a:pt x="9183" y="3459"/>
                      <a:pt x="9183" y="3356"/>
                    </a:cubicBezTo>
                    <a:cubicBezTo>
                      <a:pt x="9296" y="2811"/>
                      <a:pt x="9400" y="2162"/>
                      <a:pt x="9296" y="1514"/>
                    </a:cubicBezTo>
                    <a:cubicBezTo>
                      <a:pt x="9296" y="978"/>
                      <a:pt x="8967" y="329"/>
                      <a:pt x="8535" y="1"/>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964;p45">
                <a:extLst>
                  <a:ext uri="{FF2B5EF4-FFF2-40B4-BE49-F238E27FC236}">
                    <a16:creationId xmlns:a16="http://schemas.microsoft.com/office/drawing/2014/main" id="{651D4F05-58FB-B03D-9BBB-0F0831ABEC25}"/>
                  </a:ext>
                </a:extLst>
              </p:cNvPr>
              <p:cNvSpPr/>
              <p:nvPr/>
            </p:nvSpPr>
            <p:spPr>
              <a:xfrm>
                <a:off x="2265900" y="4337250"/>
                <a:ext cx="5450" cy="2600"/>
              </a:xfrm>
              <a:custGeom>
                <a:avLst/>
                <a:gdLst/>
                <a:ahLst/>
                <a:cxnLst/>
                <a:rect l="l" t="t" r="r" b="b"/>
                <a:pathLst>
                  <a:path w="218" h="104" extrusionOk="0">
                    <a:moveTo>
                      <a:pt x="105" y="0"/>
                    </a:moveTo>
                    <a:cubicBezTo>
                      <a:pt x="1" y="0"/>
                      <a:pt x="105" y="104"/>
                      <a:pt x="105" y="104"/>
                    </a:cubicBezTo>
                    <a:cubicBezTo>
                      <a:pt x="105" y="0"/>
                      <a:pt x="217" y="0"/>
                      <a:pt x="217" y="0"/>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965;p45">
                <a:extLst>
                  <a:ext uri="{FF2B5EF4-FFF2-40B4-BE49-F238E27FC236}">
                    <a16:creationId xmlns:a16="http://schemas.microsoft.com/office/drawing/2014/main" id="{053AD890-5B78-6F99-B5F2-EEDCE461CEF8}"/>
                  </a:ext>
                </a:extLst>
              </p:cNvPr>
              <p:cNvSpPr/>
              <p:nvPr/>
            </p:nvSpPr>
            <p:spPr>
              <a:xfrm>
                <a:off x="2268500" y="4337250"/>
                <a:ext cx="40675" cy="29625"/>
              </a:xfrm>
              <a:custGeom>
                <a:avLst/>
                <a:gdLst/>
                <a:ahLst/>
                <a:cxnLst/>
                <a:rect l="l" t="t" r="r" b="b"/>
                <a:pathLst>
                  <a:path w="1627" h="1185" extrusionOk="0">
                    <a:moveTo>
                      <a:pt x="113" y="0"/>
                    </a:moveTo>
                    <a:cubicBezTo>
                      <a:pt x="113" y="0"/>
                      <a:pt x="1" y="0"/>
                      <a:pt x="1" y="104"/>
                    </a:cubicBezTo>
                    <a:lnTo>
                      <a:pt x="113" y="104"/>
                    </a:lnTo>
                    <a:cubicBezTo>
                      <a:pt x="433" y="104"/>
                      <a:pt x="649" y="216"/>
                      <a:pt x="865" y="433"/>
                    </a:cubicBezTo>
                    <a:cubicBezTo>
                      <a:pt x="1082" y="649"/>
                      <a:pt x="1298" y="865"/>
                      <a:pt x="1410" y="1185"/>
                    </a:cubicBezTo>
                    <a:lnTo>
                      <a:pt x="1514" y="1185"/>
                    </a:lnTo>
                    <a:cubicBezTo>
                      <a:pt x="1626" y="1185"/>
                      <a:pt x="1626" y="1185"/>
                      <a:pt x="1626" y="1081"/>
                    </a:cubicBezTo>
                    <a:cubicBezTo>
                      <a:pt x="1514" y="752"/>
                      <a:pt x="1194" y="536"/>
                      <a:pt x="978" y="320"/>
                    </a:cubicBezTo>
                    <a:cubicBezTo>
                      <a:pt x="762" y="104"/>
                      <a:pt x="433" y="0"/>
                      <a:pt x="217"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966;p45">
                <a:extLst>
                  <a:ext uri="{FF2B5EF4-FFF2-40B4-BE49-F238E27FC236}">
                    <a16:creationId xmlns:a16="http://schemas.microsoft.com/office/drawing/2014/main" id="{F7808E2E-EA7A-220B-7C78-7060D3CEA141}"/>
                  </a:ext>
                </a:extLst>
              </p:cNvPr>
              <p:cNvSpPr/>
              <p:nvPr/>
            </p:nvSpPr>
            <p:spPr>
              <a:xfrm>
                <a:off x="2290125" y="4318225"/>
                <a:ext cx="2825" cy="2825"/>
              </a:xfrm>
              <a:custGeom>
                <a:avLst/>
                <a:gdLst/>
                <a:ahLst/>
                <a:cxnLst/>
                <a:rect l="l" t="t" r="r" b="b"/>
                <a:pathLst>
                  <a:path w="113" h="113" extrusionOk="0">
                    <a:moveTo>
                      <a:pt x="113" y="0"/>
                    </a:moveTo>
                    <a:cubicBezTo>
                      <a:pt x="0" y="0"/>
                      <a:pt x="0" y="113"/>
                      <a:pt x="0" y="113"/>
                    </a:cubicBezTo>
                    <a:cubicBezTo>
                      <a:pt x="113" y="113"/>
                      <a:pt x="113" y="113"/>
                      <a:pt x="113" y="0"/>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967;p45">
                <a:extLst>
                  <a:ext uri="{FF2B5EF4-FFF2-40B4-BE49-F238E27FC236}">
                    <a16:creationId xmlns:a16="http://schemas.microsoft.com/office/drawing/2014/main" id="{983B2D42-CF4D-161C-44C6-697A26D63D42}"/>
                  </a:ext>
                </a:extLst>
              </p:cNvPr>
              <p:cNvSpPr/>
              <p:nvPr/>
            </p:nvSpPr>
            <p:spPr>
              <a:xfrm>
                <a:off x="2290125" y="4318225"/>
                <a:ext cx="37850" cy="37850"/>
              </a:xfrm>
              <a:custGeom>
                <a:avLst/>
                <a:gdLst/>
                <a:ahLst/>
                <a:cxnLst/>
                <a:rect l="l" t="t" r="r" b="b"/>
                <a:pathLst>
                  <a:path w="1514" h="1514" extrusionOk="0">
                    <a:moveTo>
                      <a:pt x="113" y="0"/>
                    </a:moveTo>
                    <a:cubicBezTo>
                      <a:pt x="113" y="113"/>
                      <a:pt x="113" y="113"/>
                      <a:pt x="0" y="113"/>
                    </a:cubicBezTo>
                    <a:lnTo>
                      <a:pt x="113" y="113"/>
                    </a:lnTo>
                    <a:cubicBezTo>
                      <a:pt x="329" y="216"/>
                      <a:pt x="649" y="433"/>
                      <a:pt x="865" y="649"/>
                    </a:cubicBezTo>
                    <a:cubicBezTo>
                      <a:pt x="977" y="761"/>
                      <a:pt x="1081" y="865"/>
                      <a:pt x="1081" y="977"/>
                    </a:cubicBezTo>
                    <a:cubicBezTo>
                      <a:pt x="1194" y="1081"/>
                      <a:pt x="1297" y="1297"/>
                      <a:pt x="1297" y="1410"/>
                    </a:cubicBezTo>
                    <a:cubicBezTo>
                      <a:pt x="1410" y="1410"/>
                      <a:pt x="1410" y="1513"/>
                      <a:pt x="1410" y="1513"/>
                    </a:cubicBezTo>
                    <a:cubicBezTo>
                      <a:pt x="1514" y="1513"/>
                      <a:pt x="1514" y="1410"/>
                      <a:pt x="1514" y="1297"/>
                    </a:cubicBezTo>
                    <a:cubicBezTo>
                      <a:pt x="1514" y="1194"/>
                      <a:pt x="1410" y="977"/>
                      <a:pt x="1297" y="865"/>
                    </a:cubicBezTo>
                    <a:lnTo>
                      <a:pt x="977" y="545"/>
                    </a:lnTo>
                    <a:cubicBezTo>
                      <a:pt x="761" y="329"/>
                      <a:pt x="433" y="113"/>
                      <a:pt x="113"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2" name="Google Shape;968;p45">
                <a:extLst>
                  <a:ext uri="{FF2B5EF4-FFF2-40B4-BE49-F238E27FC236}">
                    <a16:creationId xmlns:a16="http://schemas.microsoft.com/office/drawing/2014/main" id="{3EEC51F9-50A9-CA3F-825F-89BD13CFD5E1}"/>
                  </a:ext>
                </a:extLst>
              </p:cNvPr>
              <p:cNvSpPr/>
              <p:nvPr/>
            </p:nvSpPr>
            <p:spPr>
              <a:xfrm>
                <a:off x="2319950" y="4307400"/>
                <a:ext cx="29650" cy="32450"/>
              </a:xfrm>
              <a:custGeom>
                <a:avLst/>
                <a:gdLst/>
                <a:ahLst/>
                <a:cxnLst/>
                <a:rect l="l" t="t" r="r" b="b"/>
                <a:pathLst>
                  <a:path w="1186" h="1298" extrusionOk="0">
                    <a:moveTo>
                      <a:pt x="104" y="1"/>
                    </a:moveTo>
                    <a:cubicBezTo>
                      <a:pt x="1" y="1"/>
                      <a:pt x="1" y="113"/>
                      <a:pt x="104" y="113"/>
                    </a:cubicBezTo>
                    <a:cubicBezTo>
                      <a:pt x="537" y="330"/>
                      <a:pt x="865" y="762"/>
                      <a:pt x="969" y="1298"/>
                    </a:cubicBezTo>
                    <a:lnTo>
                      <a:pt x="1081" y="1298"/>
                    </a:lnTo>
                    <a:cubicBezTo>
                      <a:pt x="1081" y="1298"/>
                      <a:pt x="1185" y="1298"/>
                      <a:pt x="1185" y="1194"/>
                    </a:cubicBezTo>
                    <a:cubicBezTo>
                      <a:pt x="1081" y="649"/>
                      <a:pt x="649" y="217"/>
                      <a:pt x="104" y="1"/>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3" name="Google Shape;969;p45">
                <a:extLst>
                  <a:ext uri="{FF2B5EF4-FFF2-40B4-BE49-F238E27FC236}">
                    <a16:creationId xmlns:a16="http://schemas.microsoft.com/office/drawing/2014/main" id="{2DDC0F7F-7E6A-F8A3-CA34-3326C263BDE8}"/>
                  </a:ext>
                </a:extLst>
              </p:cNvPr>
              <p:cNvSpPr/>
              <p:nvPr/>
            </p:nvSpPr>
            <p:spPr>
              <a:xfrm>
                <a:off x="2419825" y="4337250"/>
                <a:ext cx="32450" cy="54050"/>
              </a:xfrm>
              <a:custGeom>
                <a:avLst/>
                <a:gdLst/>
                <a:ahLst/>
                <a:cxnLst/>
                <a:rect l="l" t="t" r="r" b="b"/>
                <a:pathLst>
                  <a:path w="1298" h="2162" extrusionOk="0">
                    <a:moveTo>
                      <a:pt x="1194" y="0"/>
                    </a:moveTo>
                    <a:cubicBezTo>
                      <a:pt x="1081" y="0"/>
                      <a:pt x="865" y="216"/>
                      <a:pt x="865" y="216"/>
                    </a:cubicBezTo>
                    <a:cubicBezTo>
                      <a:pt x="649" y="433"/>
                      <a:pt x="545" y="649"/>
                      <a:pt x="329" y="752"/>
                    </a:cubicBezTo>
                    <a:cubicBezTo>
                      <a:pt x="113" y="1185"/>
                      <a:pt x="0" y="1617"/>
                      <a:pt x="113" y="2162"/>
                    </a:cubicBezTo>
                    <a:lnTo>
                      <a:pt x="217" y="2049"/>
                    </a:lnTo>
                    <a:cubicBezTo>
                      <a:pt x="217" y="1730"/>
                      <a:pt x="329" y="1401"/>
                      <a:pt x="433" y="969"/>
                    </a:cubicBezTo>
                    <a:cubicBezTo>
                      <a:pt x="545" y="865"/>
                      <a:pt x="649" y="649"/>
                      <a:pt x="761" y="536"/>
                    </a:cubicBezTo>
                    <a:cubicBezTo>
                      <a:pt x="865" y="433"/>
                      <a:pt x="865" y="320"/>
                      <a:pt x="977" y="216"/>
                    </a:cubicBezTo>
                    <a:cubicBezTo>
                      <a:pt x="1081" y="216"/>
                      <a:pt x="1081" y="104"/>
                      <a:pt x="1194" y="104"/>
                    </a:cubicBezTo>
                    <a:lnTo>
                      <a:pt x="1297" y="104"/>
                    </a:lnTo>
                    <a:lnTo>
                      <a:pt x="1194" y="0"/>
                    </a:ln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4" name="Google Shape;970;p45">
                <a:extLst>
                  <a:ext uri="{FF2B5EF4-FFF2-40B4-BE49-F238E27FC236}">
                    <a16:creationId xmlns:a16="http://schemas.microsoft.com/office/drawing/2014/main" id="{5E3467E1-2C9A-584A-BF2B-2AF84B017FBE}"/>
                  </a:ext>
                </a:extLst>
              </p:cNvPr>
              <p:cNvSpPr/>
              <p:nvPr/>
            </p:nvSpPr>
            <p:spPr>
              <a:xfrm>
                <a:off x="2452250" y="4385875"/>
                <a:ext cx="2825" cy="2625"/>
              </a:xfrm>
              <a:custGeom>
                <a:avLst/>
                <a:gdLst/>
                <a:ahLst/>
                <a:cxnLst/>
                <a:rect l="l" t="t" r="r" b="b"/>
                <a:pathLst>
                  <a:path w="113" h="105" extrusionOk="0">
                    <a:moveTo>
                      <a:pt x="0" y="1"/>
                    </a:moveTo>
                    <a:lnTo>
                      <a:pt x="0" y="104"/>
                    </a:lnTo>
                    <a:cubicBezTo>
                      <a:pt x="113" y="104"/>
                      <a:pt x="113" y="1"/>
                      <a:pt x="0" y="1"/>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5" name="Google Shape;971;p45">
                <a:extLst>
                  <a:ext uri="{FF2B5EF4-FFF2-40B4-BE49-F238E27FC236}">
                    <a16:creationId xmlns:a16="http://schemas.microsoft.com/office/drawing/2014/main" id="{EF82D948-0953-402A-0974-053025FC17A5}"/>
                  </a:ext>
                </a:extLst>
              </p:cNvPr>
              <p:cNvSpPr/>
              <p:nvPr/>
            </p:nvSpPr>
            <p:spPr>
              <a:xfrm>
                <a:off x="2225275" y="4385875"/>
                <a:ext cx="227000" cy="18825"/>
              </a:xfrm>
              <a:custGeom>
                <a:avLst/>
                <a:gdLst/>
                <a:ahLst/>
                <a:cxnLst/>
                <a:rect l="l" t="t" r="r" b="b"/>
                <a:pathLst>
                  <a:path w="9080" h="753" extrusionOk="0">
                    <a:moveTo>
                      <a:pt x="9079" y="1"/>
                    </a:moveTo>
                    <a:cubicBezTo>
                      <a:pt x="8759" y="1"/>
                      <a:pt x="8327" y="104"/>
                      <a:pt x="7999" y="104"/>
                    </a:cubicBezTo>
                    <a:lnTo>
                      <a:pt x="7999" y="217"/>
                    </a:lnTo>
                    <a:cubicBezTo>
                      <a:pt x="7999" y="321"/>
                      <a:pt x="7999" y="321"/>
                      <a:pt x="7895" y="321"/>
                    </a:cubicBezTo>
                    <a:lnTo>
                      <a:pt x="7895" y="217"/>
                    </a:lnTo>
                    <a:cubicBezTo>
                      <a:pt x="7134" y="217"/>
                      <a:pt x="6382" y="321"/>
                      <a:pt x="5621" y="321"/>
                    </a:cubicBezTo>
                    <a:cubicBezTo>
                      <a:pt x="4436" y="433"/>
                      <a:pt x="3243" y="433"/>
                      <a:pt x="2058" y="537"/>
                    </a:cubicBezTo>
                    <a:cubicBezTo>
                      <a:pt x="1410" y="537"/>
                      <a:pt x="761" y="649"/>
                      <a:pt x="113" y="649"/>
                    </a:cubicBezTo>
                    <a:lnTo>
                      <a:pt x="0" y="649"/>
                    </a:lnTo>
                    <a:lnTo>
                      <a:pt x="0" y="753"/>
                    </a:lnTo>
                    <a:lnTo>
                      <a:pt x="1842" y="753"/>
                    </a:lnTo>
                    <a:cubicBezTo>
                      <a:pt x="2491" y="649"/>
                      <a:pt x="3027" y="649"/>
                      <a:pt x="3675" y="649"/>
                    </a:cubicBezTo>
                    <a:cubicBezTo>
                      <a:pt x="4868" y="537"/>
                      <a:pt x="6053" y="537"/>
                      <a:pt x="7246" y="433"/>
                    </a:cubicBezTo>
                    <a:cubicBezTo>
                      <a:pt x="7782" y="321"/>
                      <a:pt x="8431" y="321"/>
                      <a:pt x="9079" y="104"/>
                    </a:cubicBezTo>
                    <a:lnTo>
                      <a:pt x="9079" y="1"/>
                    </a:ln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6" name="Google Shape;972;p45">
                <a:extLst>
                  <a:ext uri="{FF2B5EF4-FFF2-40B4-BE49-F238E27FC236}">
                    <a16:creationId xmlns:a16="http://schemas.microsoft.com/office/drawing/2014/main" id="{438DEA3D-D515-7639-0636-358AFC1E8792}"/>
                  </a:ext>
                </a:extLst>
              </p:cNvPr>
              <p:cNvSpPr/>
              <p:nvPr/>
            </p:nvSpPr>
            <p:spPr>
              <a:xfrm>
                <a:off x="2422625" y="4388475"/>
                <a:ext cx="2625" cy="5425"/>
              </a:xfrm>
              <a:custGeom>
                <a:avLst/>
                <a:gdLst/>
                <a:ahLst/>
                <a:cxnLst/>
                <a:rect l="l" t="t" r="r" b="b"/>
                <a:pathLst>
                  <a:path w="105" h="217" extrusionOk="0">
                    <a:moveTo>
                      <a:pt x="105" y="0"/>
                    </a:moveTo>
                    <a:lnTo>
                      <a:pt x="1" y="113"/>
                    </a:lnTo>
                    <a:lnTo>
                      <a:pt x="1" y="217"/>
                    </a:lnTo>
                    <a:cubicBezTo>
                      <a:pt x="105" y="217"/>
                      <a:pt x="105" y="217"/>
                      <a:pt x="105" y="113"/>
                    </a:cubicBezTo>
                    <a:lnTo>
                      <a:pt x="105" y="0"/>
                    </a:lnTo>
                    <a:close/>
                  </a:path>
                </a:pathLst>
              </a:custGeom>
              <a:solidFill>
                <a:srgbClr val="91CC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7" name="Google Shape;973;p45">
                <a:extLst>
                  <a:ext uri="{FF2B5EF4-FFF2-40B4-BE49-F238E27FC236}">
                    <a16:creationId xmlns:a16="http://schemas.microsoft.com/office/drawing/2014/main" id="{D5F16AD9-A435-0494-EBF4-534977032E2A}"/>
                  </a:ext>
                </a:extLst>
              </p:cNvPr>
              <p:cNvSpPr/>
              <p:nvPr/>
            </p:nvSpPr>
            <p:spPr>
              <a:xfrm>
                <a:off x="2461227" y="3894100"/>
                <a:ext cx="294425" cy="267425"/>
              </a:xfrm>
              <a:custGeom>
                <a:avLst/>
                <a:gdLst/>
                <a:ahLst/>
                <a:cxnLst/>
                <a:rect l="l" t="t" r="r" b="b"/>
                <a:pathLst>
                  <a:path w="11777" h="10697" extrusionOk="0">
                    <a:moveTo>
                      <a:pt x="2482" y="1"/>
                    </a:moveTo>
                    <a:cubicBezTo>
                      <a:pt x="968" y="2811"/>
                      <a:pt x="0" y="6053"/>
                      <a:pt x="0" y="9183"/>
                    </a:cubicBezTo>
                    <a:cubicBezTo>
                      <a:pt x="1833" y="9728"/>
                      <a:pt x="3675" y="10160"/>
                      <a:pt x="5620" y="10480"/>
                    </a:cubicBezTo>
                    <a:cubicBezTo>
                      <a:pt x="6269" y="10593"/>
                      <a:pt x="7021" y="10697"/>
                      <a:pt x="7670" y="10697"/>
                    </a:cubicBezTo>
                    <a:cubicBezTo>
                      <a:pt x="8430" y="10697"/>
                      <a:pt x="9079" y="10480"/>
                      <a:pt x="9615" y="10048"/>
                    </a:cubicBezTo>
                    <a:cubicBezTo>
                      <a:pt x="10264" y="9512"/>
                      <a:pt x="10592" y="8647"/>
                      <a:pt x="10912" y="7886"/>
                    </a:cubicBezTo>
                    <a:cubicBezTo>
                      <a:pt x="11457" y="6373"/>
                      <a:pt x="11777" y="4756"/>
                      <a:pt x="11457" y="3131"/>
                    </a:cubicBezTo>
                    <a:cubicBezTo>
                      <a:pt x="11241" y="2482"/>
                      <a:pt x="11024" y="1834"/>
                      <a:pt x="10480" y="1514"/>
                    </a:cubicBezTo>
                    <a:cubicBezTo>
                      <a:pt x="10096" y="1204"/>
                      <a:pt x="9654" y="948"/>
                      <a:pt x="9235" y="948"/>
                    </a:cubicBezTo>
                    <a:cubicBezTo>
                      <a:pt x="9068" y="948"/>
                      <a:pt x="8905" y="988"/>
                      <a:pt x="8750" y="1082"/>
                    </a:cubicBezTo>
                    <a:cubicBezTo>
                      <a:pt x="6701" y="753"/>
                      <a:pt x="4540" y="321"/>
                      <a:pt x="248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8" name="Google Shape;974;p45">
                <a:extLst>
                  <a:ext uri="{FF2B5EF4-FFF2-40B4-BE49-F238E27FC236}">
                    <a16:creationId xmlns:a16="http://schemas.microsoft.com/office/drawing/2014/main" id="{B42DEB57-3DE3-31E7-BD22-65B53908406F}"/>
                  </a:ext>
                </a:extLst>
              </p:cNvPr>
              <p:cNvSpPr/>
              <p:nvPr/>
            </p:nvSpPr>
            <p:spPr>
              <a:xfrm>
                <a:off x="2471275" y="3899500"/>
                <a:ext cx="62050" cy="213400"/>
              </a:xfrm>
              <a:custGeom>
                <a:avLst/>
                <a:gdLst/>
                <a:ahLst/>
                <a:cxnLst/>
                <a:rect l="l" t="t" r="r" b="b"/>
                <a:pathLst>
                  <a:path w="2482" h="8536" extrusionOk="0">
                    <a:moveTo>
                      <a:pt x="2378" y="1"/>
                    </a:moveTo>
                    <a:cubicBezTo>
                      <a:pt x="1833" y="1082"/>
                      <a:pt x="1401" y="2163"/>
                      <a:pt x="1081" y="3243"/>
                    </a:cubicBezTo>
                    <a:cubicBezTo>
                      <a:pt x="649" y="4324"/>
                      <a:pt x="433" y="5405"/>
                      <a:pt x="216" y="6590"/>
                    </a:cubicBezTo>
                    <a:cubicBezTo>
                      <a:pt x="104" y="7238"/>
                      <a:pt x="104" y="7887"/>
                      <a:pt x="0" y="8535"/>
                    </a:cubicBezTo>
                    <a:lnTo>
                      <a:pt x="216" y="8535"/>
                    </a:lnTo>
                    <a:cubicBezTo>
                      <a:pt x="216" y="7887"/>
                      <a:pt x="320" y="7350"/>
                      <a:pt x="433" y="6806"/>
                    </a:cubicBezTo>
                    <a:cubicBezTo>
                      <a:pt x="433" y="6270"/>
                      <a:pt x="536" y="5725"/>
                      <a:pt x="752" y="5076"/>
                    </a:cubicBezTo>
                    <a:cubicBezTo>
                      <a:pt x="969" y="3996"/>
                      <a:pt x="1297" y="2915"/>
                      <a:pt x="1730" y="1834"/>
                    </a:cubicBezTo>
                    <a:cubicBezTo>
                      <a:pt x="1946" y="1298"/>
                      <a:pt x="2162" y="649"/>
                      <a:pt x="2482" y="105"/>
                    </a:cubicBezTo>
                    <a:lnTo>
                      <a:pt x="2482" y="1"/>
                    </a:ln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9" name="Google Shape;975;p45">
                <a:extLst>
                  <a:ext uri="{FF2B5EF4-FFF2-40B4-BE49-F238E27FC236}">
                    <a16:creationId xmlns:a16="http://schemas.microsoft.com/office/drawing/2014/main" id="{61C7DCDB-C118-55DC-D9D2-D6E8FFA37295}"/>
                  </a:ext>
                </a:extLst>
              </p:cNvPr>
              <p:cNvSpPr/>
              <p:nvPr/>
            </p:nvSpPr>
            <p:spPr>
              <a:xfrm>
                <a:off x="2600975" y="4153500"/>
                <a:ext cx="43250" cy="8025"/>
              </a:xfrm>
              <a:custGeom>
                <a:avLst/>
                <a:gdLst/>
                <a:ahLst/>
                <a:cxnLst/>
                <a:rect l="l" t="t" r="r" b="b"/>
                <a:pathLst>
                  <a:path w="1730" h="321" extrusionOk="0">
                    <a:moveTo>
                      <a:pt x="0" y="1"/>
                    </a:moveTo>
                    <a:cubicBezTo>
                      <a:pt x="0" y="104"/>
                      <a:pt x="104" y="104"/>
                      <a:pt x="216" y="104"/>
                    </a:cubicBezTo>
                    <a:cubicBezTo>
                      <a:pt x="289" y="120"/>
                      <a:pt x="360" y="135"/>
                      <a:pt x="430" y="149"/>
                    </a:cubicBezTo>
                    <a:lnTo>
                      <a:pt x="430" y="149"/>
                    </a:lnTo>
                    <a:cubicBezTo>
                      <a:pt x="286" y="108"/>
                      <a:pt x="143" y="58"/>
                      <a:pt x="0" y="1"/>
                    </a:cubicBezTo>
                    <a:close/>
                    <a:moveTo>
                      <a:pt x="430" y="149"/>
                    </a:moveTo>
                    <a:lnTo>
                      <a:pt x="430" y="149"/>
                    </a:lnTo>
                    <a:cubicBezTo>
                      <a:pt x="826" y="265"/>
                      <a:pt x="1224" y="321"/>
                      <a:pt x="1617" y="321"/>
                    </a:cubicBezTo>
                    <a:lnTo>
                      <a:pt x="1730" y="321"/>
                    </a:lnTo>
                    <a:cubicBezTo>
                      <a:pt x="1259" y="321"/>
                      <a:pt x="872" y="243"/>
                      <a:pt x="430" y="149"/>
                    </a:cubicBezTo>
                    <a:close/>
                  </a:path>
                </a:pathLst>
              </a:custGeom>
              <a:solidFill>
                <a:srgbClr val="C6C7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1" name="Google Shape;976;p45">
                <a:extLst>
                  <a:ext uri="{FF2B5EF4-FFF2-40B4-BE49-F238E27FC236}">
                    <a16:creationId xmlns:a16="http://schemas.microsoft.com/office/drawing/2014/main" id="{AF04881A-F49D-861A-AC23-08304990B12A}"/>
                  </a:ext>
                </a:extLst>
              </p:cNvPr>
              <p:cNvSpPr/>
              <p:nvPr/>
            </p:nvSpPr>
            <p:spPr>
              <a:xfrm>
                <a:off x="2595575" y="3966950"/>
                <a:ext cx="102700" cy="194575"/>
              </a:xfrm>
              <a:custGeom>
                <a:avLst/>
                <a:gdLst/>
                <a:ahLst/>
                <a:cxnLst/>
                <a:rect l="l" t="t" r="r" b="b"/>
                <a:pathLst>
                  <a:path w="4108" h="7783" extrusionOk="0">
                    <a:moveTo>
                      <a:pt x="4107" y="1"/>
                    </a:moveTo>
                    <a:cubicBezTo>
                      <a:pt x="2698" y="1946"/>
                      <a:pt x="1617" y="4004"/>
                      <a:pt x="536" y="6166"/>
                    </a:cubicBezTo>
                    <a:cubicBezTo>
                      <a:pt x="320" y="6598"/>
                      <a:pt x="104" y="6918"/>
                      <a:pt x="0" y="7350"/>
                    </a:cubicBezTo>
                    <a:lnTo>
                      <a:pt x="0" y="7463"/>
                    </a:lnTo>
                    <a:lnTo>
                      <a:pt x="216" y="7463"/>
                    </a:lnTo>
                    <a:cubicBezTo>
                      <a:pt x="216" y="7566"/>
                      <a:pt x="320" y="7566"/>
                      <a:pt x="432" y="7566"/>
                    </a:cubicBezTo>
                    <a:cubicBezTo>
                      <a:pt x="968" y="7679"/>
                      <a:pt x="1401" y="7783"/>
                      <a:pt x="1946" y="7783"/>
                    </a:cubicBezTo>
                    <a:cubicBezTo>
                      <a:pt x="2482" y="7783"/>
                      <a:pt x="3026" y="7679"/>
                      <a:pt x="3562" y="7566"/>
                    </a:cubicBezTo>
                    <a:cubicBezTo>
                      <a:pt x="3459" y="4972"/>
                      <a:pt x="3562" y="2378"/>
                      <a:pt x="4107" y="1"/>
                    </a:cubicBezTo>
                    <a:close/>
                  </a:path>
                </a:pathLst>
              </a:custGeom>
              <a:solidFill>
                <a:srgbClr val="3129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2" name="Google Shape;977;p45">
                <a:extLst>
                  <a:ext uri="{FF2B5EF4-FFF2-40B4-BE49-F238E27FC236}">
                    <a16:creationId xmlns:a16="http://schemas.microsoft.com/office/drawing/2014/main" id="{54EA333C-C15B-D8AB-20B8-2D7BA10816BE}"/>
                  </a:ext>
                </a:extLst>
              </p:cNvPr>
              <p:cNvSpPr/>
              <p:nvPr/>
            </p:nvSpPr>
            <p:spPr>
              <a:xfrm>
                <a:off x="2725250" y="4102050"/>
                <a:ext cx="343100" cy="254025"/>
              </a:xfrm>
              <a:custGeom>
                <a:avLst/>
                <a:gdLst/>
                <a:ahLst/>
                <a:cxnLst/>
                <a:rect l="l" t="t" r="r" b="b"/>
                <a:pathLst>
                  <a:path w="13724" h="10161" extrusionOk="0">
                    <a:moveTo>
                      <a:pt x="11674" y="1"/>
                    </a:moveTo>
                    <a:cubicBezTo>
                      <a:pt x="10809" y="649"/>
                      <a:pt x="9728" y="1410"/>
                      <a:pt x="8864" y="2059"/>
                    </a:cubicBezTo>
                    <a:cubicBezTo>
                      <a:pt x="8967" y="2379"/>
                      <a:pt x="8967" y="2595"/>
                      <a:pt x="8864" y="2811"/>
                    </a:cubicBezTo>
                    <a:cubicBezTo>
                      <a:pt x="7567" y="3572"/>
                      <a:pt x="6157" y="4220"/>
                      <a:pt x="4757" y="4756"/>
                    </a:cubicBezTo>
                    <a:cubicBezTo>
                      <a:pt x="3573" y="5095"/>
                      <a:pt x="2320" y="5369"/>
                      <a:pt x="1106" y="5369"/>
                    </a:cubicBezTo>
                    <a:cubicBezTo>
                      <a:pt x="768" y="5369"/>
                      <a:pt x="434" y="5348"/>
                      <a:pt x="105" y="5301"/>
                    </a:cubicBezTo>
                    <a:lnTo>
                      <a:pt x="105" y="5301"/>
                    </a:lnTo>
                    <a:cubicBezTo>
                      <a:pt x="1" y="6598"/>
                      <a:pt x="105" y="7895"/>
                      <a:pt x="753" y="8863"/>
                    </a:cubicBezTo>
                    <a:cubicBezTo>
                      <a:pt x="1402" y="9624"/>
                      <a:pt x="2379" y="10057"/>
                      <a:pt x="3347" y="10160"/>
                    </a:cubicBezTo>
                    <a:cubicBezTo>
                      <a:pt x="4212" y="10160"/>
                      <a:pt x="5189" y="9944"/>
                      <a:pt x="6054" y="9512"/>
                    </a:cubicBezTo>
                    <a:cubicBezTo>
                      <a:pt x="7670" y="8647"/>
                      <a:pt x="8864" y="7350"/>
                      <a:pt x="10161" y="6053"/>
                    </a:cubicBezTo>
                    <a:cubicBezTo>
                      <a:pt x="11345" y="4756"/>
                      <a:pt x="12539" y="3356"/>
                      <a:pt x="13723" y="1946"/>
                    </a:cubicBezTo>
                    <a:cubicBezTo>
                      <a:pt x="13075" y="1298"/>
                      <a:pt x="12322" y="649"/>
                      <a:pt x="11674" y="1"/>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3" name="Google Shape;978;p45">
                <a:extLst>
                  <a:ext uri="{FF2B5EF4-FFF2-40B4-BE49-F238E27FC236}">
                    <a16:creationId xmlns:a16="http://schemas.microsoft.com/office/drawing/2014/main" id="{6D956F36-B07C-8E3B-97F0-C52F8EA89F31}"/>
                  </a:ext>
                </a:extLst>
              </p:cNvPr>
              <p:cNvSpPr/>
              <p:nvPr/>
            </p:nvSpPr>
            <p:spPr>
              <a:xfrm>
                <a:off x="3011675" y="4037200"/>
                <a:ext cx="227000" cy="164975"/>
              </a:xfrm>
              <a:custGeom>
                <a:avLst/>
                <a:gdLst/>
                <a:ahLst/>
                <a:cxnLst/>
                <a:rect l="l" t="t" r="r" b="b"/>
                <a:pathLst>
                  <a:path w="9080" h="6599" extrusionOk="0">
                    <a:moveTo>
                      <a:pt x="3027" y="1"/>
                    </a:moveTo>
                    <a:cubicBezTo>
                      <a:pt x="2698" y="1"/>
                      <a:pt x="2482" y="113"/>
                      <a:pt x="2162" y="217"/>
                    </a:cubicBezTo>
                    <a:cubicBezTo>
                      <a:pt x="1298" y="762"/>
                      <a:pt x="537" y="1514"/>
                      <a:pt x="1" y="2491"/>
                    </a:cubicBezTo>
                    <a:cubicBezTo>
                      <a:pt x="433" y="2811"/>
                      <a:pt x="865" y="3139"/>
                      <a:pt x="1298" y="3572"/>
                    </a:cubicBezTo>
                    <a:cubicBezTo>
                      <a:pt x="1618" y="3892"/>
                      <a:pt x="1834" y="4324"/>
                      <a:pt x="2162" y="4653"/>
                    </a:cubicBezTo>
                    <a:lnTo>
                      <a:pt x="2482" y="4973"/>
                    </a:lnTo>
                    <a:cubicBezTo>
                      <a:pt x="2915" y="5517"/>
                      <a:pt x="3563" y="5733"/>
                      <a:pt x="4108" y="6053"/>
                    </a:cubicBezTo>
                    <a:cubicBezTo>
                      <a:pt x="4972" y="6382"/>
                      <a:pt x="5837" y="6598"/>
                      <a:pt x="6702" y="6598"/>
                    </a:cubicBezTo>
                    <a:cubicBezTo>
                      <a:pt x="7566" y="6598"/>
                      <a:pt x="8431" y="6270"/>
                      <a:pt x="9080" y="5733"/>
                    </a:cubicBezTo>
                    <a:cubicBezTo>
                      <a:pt x="7350" y="3676"/>
                      <a:pt x="5509" y="1842"/>
                      <a:pt x="3459" y="329"/>
                    </a:cubicBezTo>
                    <a:cubicBezTo>
                      <a:pt x="3243" y="217"/>
                      <a:pt x="3131" y="113"/>
                      <a:pt x="3027" y="1"/>
                    </a:cubicBezTo>
                    <a:close/>
                  </a:path>
                </a:pathLst>
              </a:custGeom>
              <a:solidFill>
                <a:srgbClr val="D3ED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4" name="Google Shape;979;p45">
                <a:extLst>
                  <a:ext uri="{FF2B5EF4-FFF2-40B4-BE49-F238E27FC236}">
                    <a16:creationId xmlns:a16="http://schemas.microsoft.com/office/drawing/2014/main" id="{03DC25AB-BFB7-D4A3-45A1-D7A2B28B1411}"/>
                  </a:ext>
                </a:extLst>
              </p:cNvPr>
              <p:cNvSpPr/>
              <p:nvPr/>
            </p:nvSpPr>
            <p:spPr>
              <a:xfrm>
                <a:off x="3081925" y="4045425"/>
                <a:ext cx="137725" cy="137725"/>
              </a:xfrm>
              <a:custGeom>
                <a:avLst/>
                <a:gdLst/>
                <a:ahLst/>
                <a:cxnLst/>
                <a:rect l="l" t="t" r="r" b="b"/>
                <a:pathLst>
                  <a:path w="5509" h="5509" extrusionOk="0">
                    <a:moveTo>
                      <a:pt x="698" y="547"/>
                    </a:moveTo>
                    <a:cubicBezTo>
                      <a:pt x="712" y="562"/>
                      <a:pt x="726" y="577"/>
                      <a:pt x="740" y="591"/>
                    </a:cubicBezTo>
                    <a:lnTo>
                      <a:pt x="740" y="591"/>
                    </a:lnTo>
                    <a:cubicBezTo>
                      <a:pt x="731" y="574"/>
                      <a:pt x="719" y="558"/>
                      <a:pt x="698" y="547"/>
                    </a:cubicBezTo>
                    <a:close/>
                    <a:moveTo>
                      <a:pt x="1" y="0"/>
                    </a:moveTo>
                    <a:lnTo>
                      <a:pt x="1" y="104"/>
                    </a:lnTo>
                    <a:cubicBezTo>
                      <a:pt x="217" y="216"/>
                      <a:pt x="321" y="433"/>
                      <a:pt x="537" y="649"/>
                    </a:cubicBezTo>
                    <a:lnTo>
                      <a:pt x="537" y="536"/>
                    </a:lnTo>
                    <a:lnTo>
                      <a:pt x="649" y="536"/>
                    </a:lnTo>
                    <a:cubicBezTo>
                      <a:pt x="669" y="536"/>
                      <a:pt x="685" y="540"/>
                      <a:pt x="698" y="547"/>
                    </a:cubicBezTo>
                    <a:lnTo>
                      <a:pt x="698" y="547"/>
                    </a:lnTo>
                    <a:cubicBezTo>
                      <a:pt x="509" y="346"/>
                      <a:pt x="320" y="159"/>
                      <a:pt x="105" y="0"/>
                    </a:cubicBezTo>
                    <a:close/>
                    <a:moveTo>
                      <a:pt x="740" y="591"/>
                    </a:moveTo>
                    <a:cubicBezTo>
                      <a:pt x="753" y="620"/>
                      <a:pt x="753" y="649"/>
                      <a:pt x="753" y="649"/>
                    </a:cubicBezTo>
                    <a:lnTo>
                      <a:pt x="649" y="753"/>
                    </a:lnTo>
                    <a:cubicBezTo>
                      <a:pt x="1185" y="1185"/>
                      <a:pt x="1618" y="1730"/>
                      <a:pt x="2162" y="2162"/>
                    </a:cubicBezTo>
                    <a:cubicBezTo>
                      <a:pt x="2811" y="2810"/>
                      <a:pt x="3563" y="3563"/>
                      <a:pt x="4212" y="4324"/>
                    </a:cubicBezTo>
                    <a:cubicBezTo>
                      <a:pt x="4644" y="4644"/>
                      <a:pt x="4973" y="5076"/>
                      <a:pt x="5405" y="5508"/>
                    </a:cubicBezTo>
                    <a:cubicBezTo>
                      <a:pt x="5509" y="5508"/>
                      <a:pt x="5509" y="5404"/>
                      <a:pt x="5509" y="5404"/>
                    </a:cubicBezTo>
                    <a:cubicBezTo>
                      <a:pt x="4860" y="4644"/>
                      <a:pt x="4108" y="3891"/>
                      <a:pt x="3459" y="3243"/>
                    </a:cubicBezTo>
                    <a:cubicBezTo>
                      <a:pt x="2699" y="2482"/>
                      <a:pt x="2050" y="1833"/>
                      <a:pt x="1298" y="1185"/>
                    </a:cubicBezTo>
                    <a:cubicBezTo>
                      <a:pt x="1096" y="983"/>
                      <a:pt x="917" y="782"/>
                      <a:pt x="740" y="591"/>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5" name="Google Shape;980;p45">
                <a:extLst>
                  <a:ext uri="{FF2B5EF4-FFF2-40B4-BE49-F238E27FC236}">
                    <a16:creationId xmlns:a16="http://schemas.microsoft.com/office/drawing/2014/main" id="{F287D267-20C9-F75F-A42F-E2654D81AA20}"/>
                  </a:ext>
                </a:extLst>
              </p:cNvPr>
              <p:cNvSpPr/>
              <p:nvPr/>
            </p:nvSpPr>
            <p:spPr>
              <a:xfrm>
                <a:off x="3108950" y="4142700"/>
                <a:ext cx="13425" cy="43250"/>
              </a:xfrm>
              <a:custGeom>
                <a:avLst/>
                <a:gdLst/>
                <a:ahLst/>
                <a:cxnLst/>
                <a:rect l="l" t="t" r="r" b="b"/>
                <a:pathLst>
                  <a:path w="537" h="1730" extrusionOk="0">
                    <a:moveTo>
                      <a:pt x="433" y="0"/>
                    </a:moveTo>
                    <a:lnTo>
                      <a:pt x="321" y="104"/>
                    </a:lnTo>
                    <a:lnTo>
                      <a:pt x="321" y="969"/>
                    </a:lnTo>
                    <a:cubicBezTo>
                      <a:pt x="217" y="1081"/>
                      <a:pt x="217" y="1185"/>
                      <a:pt x="217" y="1297"/>
                    </a:cubicBezTo>
                    <a:lnTo>
                      <a:pt x="217" y="1513"/>
                    </a:lnTo>
                    <a:cubicBezTo>
                      <a:pt x="104" y="1513"/>
                      <a:pt x="104" y="1617"/>
                      <a:pt x="104" y="1617"/>
                    </a:cubicBezTo>
                    <a:cubicBezTo>
                      <a:pt x="1" y="1617"/>
                      <a:pt x="1" y="1730"/>
                      <a:pt x="104" y="1730"/>
                    </a:cubicBezTo>
                    <a:cubicBezTo>
                      <a:pt x="217" y="1730"/>
                      <a:pt x="217" y="1617"/>
                      <a:pt x="321" y="1513"/>
                    </a:cubicBezTo>
                    <a:cubicBezTo>
                      <a:pt x="321" y="1401"/>
                      <a:pt x="433" y="1297"/>
                      <a:pt x="433" y="1081"/>
                    </a:cubicBezTo>
                    <a:cubicBezTo>
                      <a:pt x="537" y="753"/>
                      <a:pt x="537" y="433"/>
                      <a:pt x="537" y="104"/>
                    </a:cubicBezTo>
                    <a:cubicBezTo>
                      <a:pt x="537" y="104"/>
                      <a:pt x="537" y="0"/>
                      <a:pt x="433"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6" name="Google Shape;981;p45">
                <a:extLst>
                  <a:ext uri="{FF2B5EF4-FFF2-40B4-BE49-F238E27FC236}">
                    <a16:creationId xmlns:a16="http://schemas.microsoft.com/office/drawing/2014/main" id="{3248E220-D3F1-B14E-48D0-481269D4C484}"/>
                  </a:ext>
                </a:extLst>
              </p:cNvPr>
              <p:cNvSpPr/>
              <p:nvPr/>
            </p:nvSpPr>
            <p:spPr>
              <a:xfrm>
                <a:off x="3138575" y="4150700"/>
                <a:ext cx="10825" cy="43250"/>
              </a:xfrm>
              <a:custGeom>
                <a:avLst/>
                <a:gdLst/>
                <a:ahLst/>
                <a:cxnLst/>
                <a:rect l="l" t="t" r="r" b="b"/>
                <a:pathLst>
                  <a:path w="433" h="1730" extrusionOk="0">
                    <a:moveTo>
                      <a:pt x="216" y="0"/>
                    </a:moveTo>
                    <a:lnTo>
                      <a:pt x="216" y="113"/>
                    </a:lnTo>
                    <a:lnTo>
                      <a:pt x="216" y="865"/>
                    </a:lnTo>
                    <a:cubicBezTo>
                      <a:pt x="216" y="1193"/>
                      <a:pt x="113" y="1410"/>
                      <a:pt x="0" y="1626"/>
                    </a:cubicBezTo>
                    <a:cubicBezTo>
                      <a:pt x="0" y="1730"/>
                      <a:pt x="113" y="1730"/>
                      <a:pt x="113" y="1730"/>
                    </a:cubicBezTo>
                    <a:cubicBezTo>
                      <a:pt x="216" y="1513"/>
                      <a:pt x="329" y="1193"/>
                      <a:pt x="329" y="977"/>
                    </a:cubicBezTo>
                    <a:cubicBezTo>
                      <a:pt x="433" y="649"/>
                      <a:pt x="433" y="329"/>
                      <a:pt x="329" y="113"/>
                    </a:cubicBezTo>
                    <a:cubicBezTo>
                      <a:pt x="329" y="113"/>
                      <a:pt x="329" y="0"/>
                      <a:pt x="216" y="0"/>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7" name="Google Shape;982;p45">
                <a:extLst>
                  <a:ext uri="{FF2B5EF4-FFF2-40B4-BE49-F238E27FC236}">
                    <a16:creationId xmlns:a16="http://schemas.microsoft.com/office/drawing/2014/main" id="{D8425E24-147B-56C2-2BFA-4131FFD1AB71}"/>
                  </a:ext>
                </a:extLst>
              </p:cNvPr>
              <p:cNvSpPr/>
              <p:nvPr/>
            </p:nvSpPr>
            <p:spPr>
              <a:xfrm>
                <a:off x="3052100" y="4056225"/>
                <a:ext cx="46075" cy="16250"/>
              </a:xfrm>
              <a:custGeom>
                <a:avLst/>
                <a:gdLst/>
                <a:ahLst/>
                <a:cxnLst/>
                <a:rect l="l" t="t" r="r" b="b"/>
                <a:pathLst>
                  <a:path w="1843" h="650" extrusionOk="0">
                    <a:moveTo>
                      <a:pt x="1" y="1"/>
                    </a:moveTo>
                    <a:cubicBezTo>
                      <a:pt x="113" y="433"/>
                      <a:pt x="433" y="649"/>
                      <a:pt x="865" y="649"/>
                    </a:cubicBezTo>
                    <a:lnTo>
                      <a:pt x="978" y="649"/>
                    </a:lnTo>
                    <a:cubicBezTo>
                      <a:pt x="1298" y="649"/>
                      <a:pt x="1626" y="537"/>
                      <a:pt x="1842" y="321"/>
                    </a:cubicBezTo>
                    <a:cubicBezTo>
                      <a:pt x="1842" y="217"/>
                      <a:pt x="1730" y="217"/>
                      <a:pt x="1730" y="217"/>
                    </a:cubicBezTo>
                    <a:cubicBezTo>
                      <a:pt x="1514" y="321"/>
                      <a:pt x="1298" y="537"/>
                      <a:pt x="978" y="537"/>
                    </a:cubicBezTo>
                    <a:lnTo>
                      <a:pt x="865" y="537"/>
                    </a:lnTo>
                    <a:cubicBezTo>
                      <a:pt x="545" y="433"/>
                      <a:pt x="217" y="217"/>
                      <a:pt x="113" y="1"/>
                    </a:cubicBezTo>
                    <a:close/>
                  </a:path>
                </a:pathLst>
              </a:custGeom>
              <a:solidFill>
                <a:srgbClr val="AFDC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8" name="Google Shape;983;p45">
                <a:extLst>
                  <a:ext uri="{FF2B5EF4-FFF2-40B4-BE49-F238E27FC236}">
                    <a16:creationId xmlns:a16="http://schemas.microsoft.com/office/drawing/2014/main" id="{BC974552-F861-1BFD-BA83-40E4904D016E}"/>
                  </a:ext>
                </a:extLst>
              </p:cNvPr>
              <p:cNvSpPr/>
              <p:nvPr/>
            </p:nvSpPr>
            <p:spPr>
              <a:xfrm>
                <a:off x="3095325" y="4058825"/>
                <a:ext cx="5450" cy="5425"/>
              </a:xfrm>
              <a:custGeom>
                <a:avLst/>
                <a:gdLst/>
                <a:ahLst/>
                <a:cxnLst/>
                <a:rect l="l" t="t" r="r" b="b"/>
                <a:pathLst>
                  <a:path w="218" h="217" extrusionOk="0">
                    <a:moveTo>
                      <a:pt x="1" y="0"/>
                    </a:moveTo>
                    <a:lnTo>
                      <a:pt x="1" y="113"/>
                    </a:lnTo>
                    <a:cubicBezTo>
                      <a:pt x="1" y="113"/>
                      <a:pt x="113" y="113"/>
                      <a:pt x="113" y="217"/>
                    </a:cubicBezTo>
                    <a:lnTo>
                      <a:pt x="217" y="113"/>
                    </a:lnTo>
                    <a:cubicBezTo>
                      <a:pt x="217" y="113"/>
                      <a:pt x="217" y="0"/>
                      <a:pt x="113" y="0"/>
                    </a:cubicBezTo>
                    <a:close/>
                  </a:path>
                </a:pathLst>
              </a:custGeom>
              <a:solidFill>
                <a:srgbClr val="91CC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3" name="Google Shape;984;p45">
                <a:extLst>
                  <a:ext uri="{FF2B5EF4-FFF2-40B4-BE49-F238E27FC236}">
                    <a16:creationId xmlns:a16="http://schemas.microsoft.com/office/drawing/2014/main" id="{BB6DCBBE-9208-312A-58A6-B9DC20435994}"/>
                  </a:ext>
                </a:extLst>
              </p:cNvPr>
              <p:cNvSpPr/>
              <p:nvPr/>
            </p:nvSpPr>
            <p:spPr>
              <a:xfrm>
                <a:off x="2679225" y="3923725"/>
                <a:ext cx="270225" cy="315375"/>
              </a:xfrm>
              <a:custGeom>
                <a:avLst/>
                <a:gdLst/>
                <a:ahLst/>
                <a:cxnLst/>
                <a:rect l="l" t="t" r="r" b="b"/>
                <a:pathLst>
                  <a:path w="10809" h="12615" extrusionOk="0">
                    <a:moveTo>
                      <a:pt x="1193" y="0"/>
                    </a:moveTo>
                    <a:cubicBezTo>
                      <a:pt x="0" y="3891"/>
                      <a:pt x="113" y="8111"/>
                      <a:pt x="433" y="12218"/>
                    </a:cubicBezTo>
                    <a:cubicBezTo>
                      <a:pt x="433" y="12291"/>
                      <a:pt x="488" y="12368"/>
                      <a:pt x="558" y="12368"/>
                    </a:cubicBezTo>
                    <a:cubicBezTo>
                      <a:pt x="587" y="12368"/>
                      <a:pt x="618" y="12355"/>
                      <a:pt x="649" y="12322"/>
                    </a:cubicBezTo>
                    <a:cubicBezTo>
                      <a:pt x="1577" y="12517"/>
                      <a:pt x="2506" y="12614"/>
                      <a:pt x="3424" y="12614"/>
                    </a:cubicBezTo>
                    <a:cubicBezTo>
                      <a:pt x="5072" y="12614"/>
                      <a:pt x="6688" y="12301"/>
                      <a:pt x="8214" y="11673"/>
                    </a:cubicBezTo>
                    <a:cubicBezTo>
                      <a:pt x="9192" y="11241"/>
                      <a:pt x="10160" y="10705"/>
                      <a:pt x="10808" y="9944"/>
                    </a:cubicBezTo>
                    <a:cubicBezTo>
                      <a:pt x="10808" y="6701"/>
                      <a:pt x="10272" y="3459"/>
                      <a:pt x="9295" y="329"/>
                    </a:cubicBezTo>
                    <a:cubicBezTo>
                      <a:pt x="8209" y="734"/>
                      <a:pt x="7066" y="914"/>
                      <a:pt x="5915" y="914"/>
                    </a:cubicBezTo>
                    <a:cubicBezTo>
                      <a:pt x="4317" y="914"/>
                      <a:pt x="2701" y="568"/>
                      <a:pt x="1193" y="0"/>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4" name="Google Shape;985;p45">
                <a:extLst>
                  <a:ext uri="{FF2B5EF4-FFF2-40B4-BE49-F238E27FC236}">
                    <a16:creationId xmlns:a16="http://schemas.microsoft.com/office/drawing/2014/main" id="{38BB321C-438E-0FDB-1FCA-931A0465BB17}"/>
                  </a:ext>
                </a:extLst>
              </p:cNvPr>
              <p:cNvSpPr/>
              <p:nvPr/>
            </p:nvSpPr>
            <p:spPr>
              <a:xfrm>
                <a:off x="2873775" y="3953550"/>
                <a:ext cx="48650" cy="62075"/>
              </a:xfrm>
              <a:custGeom>
                <a:avLst/>
                <a:gdLst/>
                <a:ahLst/>
                <a:cxnLst/>
                <a:rect l="l" t="t" r="r" b="b"/>
                <a:pathLst>
                  <a:path w="1946" h="2483" extrusionOk="0">
                    <a:moveTo>
                      <a:pt x="0" y="1"/>
                    </a:moveTo>
                    <a:lnTo>
                      <a:pt x="0" y="104"/>
                    </a:lnTo>
                    <a:cubicBezTo>
                      <a:pt x="0" y="433"/>
                      <a:pt x="0" y="753"/>
                      <a:pt x="113" y="1185"/>
                    </a:cubicBezTo>
                    <a:cubicBezTo>
                      <a:pt x="113" y="1401"/>
                      <a:pt x="216" y="1617"/>
                      <a:pt x="432" y="1834"/>
                    </a:cubicBezTo>
                    <a:cubicBezTo>
                      <a:pt x="761" y="2266"/>
                      <a:pt x="1297" y="2482"/>
                      <a:pt x="1729" y="2482"/>
                    </a:cubicBezTo>
                    <a:lnTo>
                      <a:pt x="1842" y="2482"/>
                    </a:lnTo>
                    <a:cubicBezTo>
                      <a:pt x="1946" y="2482"/>
                      <a:pt x="1946" y="2378"/>
                      <a:pt x="1842" y="2378"/>
                    </a:cubicBezTo>
                    <a:cubicBezTo>
                      <a:pt x="1626" y="2266"/>
                      <a:pt x="1410" y="2266"/>
                      <a:pt x="1193" y="2162"/>
                    </a:cubicBezTo>
                    <a:cubicBezTo>
                      <a:pt x="977" y="2050"/>
                      <a:pt x="761" y="1834"/>
                      <a:pt x="545" y="1730"/>
                    </a:cubicBezTo>
                    <a:lnTo>
                      <a:pt x="216" y="1081"/>
                    </a:lnTo>
                    <a:cubicBezTo>
                      <a:pt x="113" y="753"/>
                      <a:pt x="113" y="433"/>
                      <a:pt x="113" y="104"/>
                    </a:cubicBezTo>
                    <a:cubicBezTo>
                      <a:pt x="113" y="1"/>
                      <a:pt x="0" y="1"/>
                      <a:pt x="0"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5" name="Google Shape;986;p45">
                <a:extLst>
                  <a:ext uri="{FF2B5EF4-FFF2-40B4-BE49-F238E27FC236}">
                    <a16:creationId xmlns:a16="http://schemas.microsoft.com/office/drawing/2014/main" id="{41D18EE8-4F94-E68D-E525-B5271F68F238}"/>
                  </a:ext>
                </a:extLst>
              </p:cNvPr>
              <p:cNvSpPr/>
              <p:nvPr/>
            </p:nvSpPr>
            <p:spPr>
              <a:xfrm>
                <a:off x="2695425" y="4153500"/>
                <a:ext cx="248625" cy="72875"/>
              </a:xfrm>
              <a:custGeom>
                <a:avLst/>
                <a:gdLst/>
                <a:ahLst/>
                <a:cxnLst/>
                <a:rect l="l" t="t" r="r" b="b"/>
                <a:pathLst>
                  <a:path w="9945" h="2915" extrusionOk="0">
                    <a:moveTo>
                      <a:pt x="9841" y="1"/>
                    </a:moveTo>
                    <a:cubicBezTo>
                      <a:pt x="8976" y="969"/>
                      <a:pt x="7895" y="1514"/>
                      <a:pt x="6702" y="1834"/>
                    </a:cubicBezTo>
                    <a:cubicBezTo>
                      <a:pt x="6053" y="2050"/>
                      <a:pt x="5405" y="2162"/>
                      <a:pt x="4756" y="2266"/>
                    </a:cubicBezTo>
                    <a:cubicBezTo>
                      <a:pt x="4108" y="2482"/>
                      <a:pt x="3356" y="2595"/>
                      <a:pt x="2595" y="2698"/>
                    </a:cubicBezTo>
                    <a:cubicBezTo>
                      <a:pt x="2275" y="2698"/>
                      <a:pt x="1946" y="2811"/>
                      <a:pt x="1514" y="2811"/>
                    </a:cubicBezTo>
                    <a:lnTo>
                      <a:pt x="1298" y="2811"/>
                    </a:lnTo>
                    <a:cubicBezTo>
                      <a:pt x="865" y="2811"/>
                      <a:pt x="433" y="2698"/>
                      <a:pt x="1" y="2595"/>
                    </a:cubicBezTo>
                    <a:lnTo>
                      <a:pt x="1" y="2698"/>
                    </a:lnTo>
                    <a:cubicBezTo>
                      <a:pt x="545" y="2915"/>
                      <a:pt x="1082" y="2915"/>
                      <a:pt x="1626" y="2915"/>
                    </a:cubicBezTo>
                    <a:lnTo>
                      <a:pt x="2275" y="2915"/>
                    </a:lnTo>
                    <a:cubicBezTo>
                      <a:pt x="3027" y="2915"/>
                      <a:pt x="3788" y="2698"/>
                      <a:pt x="4540" y="2595"/>
                    </a:cubicBezTo>
                    <a:cubicBezTo>
                      <a:pt x="5837" y="2266"/>
                      <a:pt x="7134" y="2050"/>
                      <a:pt x="8327" y="1401"/>
                    </a:cubicBezTo>
                    <a:cubicBezTo>
                      <a:pt x="8863" y="1081"/>
                      <a:pt x="9512" y="649"/>
                      <a:pt x="9944" y="217"/>
                    </a:cubicBezTo>
                    <a:cubicBezTo>
                      <a:pt x="9944" y="104"/>
                      <a:pt x="9944" y="1"/>
                      <a:pt x="9841"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6" name="Google Shape;987;p45">
                <a:extLst>
                  <a:ext uri="{FF2B5EF4-FFF2-40B4-BE49-F238E27FC236}">
                    <a16:creationId xmlns:a16="http://schemas.microsoft.com/office/drawing/2014/main" id="{32BA9A2F-5D28-D6BB-15E1-E2F34DDAC295}"/>
                  </a:ext>
                </a:extLst>
              </p:cNvPr>
              <p:cNvSpPr/>
              <p:nvPr/>
            </p:nvSpPr>
            <p:spPr>
              <a:xfrm>
                <a:off x="2684625" y="3704600"/>
                <a:ext cx="254025" cy="251575"/>
              </a:xfrm>
              <a:custGeom>
                <a:avLst/>
                <a:gdLst/>
                <a:ahLst/>
                <a:cxnLst/>
                <a:rect l="l" t="t" r="r" b="b"/>
                <a:pathLst>
                  <a:path w="10161" h="10063" extrusionOk="0">
                    <a:moveTo>
                      <a:pt x="2723" y="0"/>
                    </a:moveTo>
                    <a:cubicBezTo>
                      <a:pt x="2049" y="0"/>
                      <a:pt x="1485" y="505"/>
                      <a:pt x="1194" y="1096"/>
                    </a:cubicBezTo>
                    <a:cubicBezTo>
                      <a:pt x="865" y="1744"/>
                      <a:pt x="649" y="2393"/>
                      <a:pt x="545" y="3041"/>
                    </a:cubicBezTo>
                    <a:cubicBezTo>
                      <a:pt x="217" y="4338"/>
                      <a:pt x="0" y="5739"/>
                      <a:pt x="0" y="7252"/>
                    </a:cubicBezTo>
                    <a:cubicBezTo>
                      <a:pt x="0" y="8117"/>
                      <a:pt x="545" y="8878"/>
                      <a:pt x="1297" y="9198"/>
                    </a:cubicBezTo>
                    <a:cubicBezTo>
                      <a:pt x="2738" y="9774"/>
                      <a:pt x="4180" y="10062"/>
                      <a:pt x="5654" y="10062"/>
                    </a:cubicBezTo>
                    <a:cubicBezTo>
                      <a:pt x="6391" y="10062"/>
                      <a:pt x="7137" y="9990"/>
                      <a:pt x="7895" y="9846"/>
                    </a:cubicBezTo>
                    <a:cubicBezTo>
                      <a:pt x="8647" y="9630"/>
                      <a:pt x="9295" y="9094"/>
                      <a:pt x="9408" y="8229"/>
                    </a:cubicBezTo>
                    <a:cubicBezTo>
                      <a:pt x="9840" y="6284"/>
                      <a:pt x="10160" y="4442"/>
                      <a:pt x="10056" y="2497"/>
                    </a:cubicBezTo>
                    <a:cubicBezTo>
                      <a:pt x="10056" y="1528"/>
                      <a:pt x="9408" y="663"/>
                      <a:pt x="8543" y="551"/>
                    </a:cubicBezTo>
                    <a:cubicBezTo>
                      <a:pt x="8327" y="447"/>
                      <a:pt x="8215" y="447"/>
                      <a:pt x="7998" y="447"/>
                    </a:cubicBezTo>
                    <a:cubicBezTo>
                      <a:pt x="6269" y="231"/>
                      <a:pt x="4652" y="15"/>
                      <a:pt x="2923" y="15"/>
                    </a:cubicBezTo>
                    <a:cubicBezTo>
                      <a:pt x="2855" y="5"/>
                      <a:pt x="2789" y="0"/>
                      <a:pt x="2723" y="0"/>
                    </a:cubicBezTo>
                    <a:close/>
                  </a:path>
                </a:pathLst>
              </a:custGeom>
              <a:solidFill>
                <a:srgbClr val="CC6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7" name="Google Shape;988;p45">
                <a:extLst>
                  <a:ext uri="{FF2B5EF4-FFF2-40B4-BE49-F238E27FC236}">
                    <a16:creationId xmlns:a16="http://schemas.microsoft.com/office/drawing/2014/main" id="{71003E54-961A-BDB7-9305-C6144B762CFF}"/>
                  </a:ext>
                </a:extLst>
              </p:cNvPr>
              <p:cNvSpPr/>
              <p:nvPr/>
            </p:nvSpPr>
            <p:spPr>
              <a:xfrm>
                <a:off x="2754875" y="3726575"/>
                <a:ext cx="127125" cy="62075"/>
              </a:xfrm>
              <a:custGeom>
                <a:avLst/>
                <a:gdLst/>
                <a:ahLst/>
                <a:cxnLst/>
                <a:rect l="l" t="t" r="r" b="b"/>
                <a:pathLst>
                  <a:path w="5085" h="2483" extrusionOk="0">
                    <a:moveTo>
                      <a:pt x="649" y="1"/>
                    </a:moveTo>
                    <a:cubicBezTo>
                      <a:pt x="329" y="321"/>
                      <a:pt x="1" y="865"/>
                      <a:pt x="113" y="1401"/>
                    </a:cubicBezTo>
                    <a:cubicBezTo>
                      <a:pt x="217" y="1834"/>
                      <a:pt x="649" y="2162"/>
                      <a:pt x="978" y="2266"/>
                    </a:cubicBezTo>
                    <a:cubicBezTo>
                      <a:pt x="1298" y="2482"/>
                      <a:pt x="1730" y="2482"/>
                      <a:pt x="2162" y="2482"/>
                    </a:cubicBezTo>
                    <a:cubicBezTo>
                      <a:pt x="2811" y="2482"/>
                      <a:pt x="3459" y="2266"/>
                      <a:pt x="4004" y="1946"/>
                    </a:cubicBezTo>
                    <a:cubicBezTo>
                      <a:pt x="4436" y="1618"/>
                      <a:pt x="4869" y="1185"/>
                      <a:pt x="4972" y="753"/>
                    </a:cubicBezTo>
                    <a:cubicBezTo>
                      <a:pt x="5085" y="649"/>
                      <a:pt x="4972" y="649"/>
                      <a:pt x="4972" y="649"/>
                    </a:cubicBezTo>
                    <a:lnTo>
                      <a:pt x="4869" y="649"/>
                    </a:lnTo>
                    <a:cubicBezTo>
                      <a:pt x="4540" y="1514"/>
                      <a:pt x="3675" y="2162"/>
                      <a:pt x="2707" y="2266"/>
                    </a:cubicBezTo>
                    <a:cubicBezTo>
                      <a:pt x="2491" y="2378"/>
                      <a:pt x="2378" y="2378"/>
                      <a:pt x="2162" y="2378"/>
                    </a:cubicBezTo>
                    <a:cubicBezTo>
                      <a:pt x="1842" y="2378"/>
                      <a:pt x="1626" y="2266"/>
                      <a:pt x="1298" y="2266"/>
                    </a:cubicBezTo>
                    <a:cubicBezTo>
                      <a:pt x="978" y="2162"/>
                      <a:pt x="545" y="1946"/>
                      <a:pt x="329" y="1514"/>
                    </a:cubicBezTo>
                    <a:cubicBezTo>
                      <a:pt x="217" y="1298"/>
                      <a:pt x="217" y="969"/>
                      <a:pt x="329" y="753"/>
                    </a:cubicBezTo>
                    <a:cubicBezTo>
                      <a:pt x="433" y="433"/>
                      <a:pt x="545" y="217"/>
                      <a:pt x="761" y="1"/>
                    </a:cubicBezTo>
                    <a:close/>
                  </a:path>
                </a:pathLst>
              </a:custGeom>
              <a:solidFill>
                <a:srgbClr val="962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8" name="Google Shape;989;p45">
                <a:extLst>
                  <a:ext uri="{FF2B5EF4-FFF2-40B4-BE49-F238E27FC236}">
                    <a16:creationId xmlns:a16="http://schemas.microsoft.com/office/drawing/2014/main" id="{694E3E93-9751-D2A0-9897-6FC04CC17F8A}"/>
                  </a:ext>
                </a:extLst>
              </p:cNvPr>
              <p:cNvSpPr/>
              <p:nvPr/>
            </p:nvSpPr>
            <p:spPr>
              <a:xfrm>
                <a:off x="3068325" y="3555175"/>
                <a:ext cx="148725" cy="249675"/>
              </a:xfrm>
              <a:custGeom>
                <a:avLst/>
                <a:gdLst/>
                <a:ahLst/>
                <a:cxnLst/>
                <a:rect l="l" t="t" r="r" b="b"/>
                <a:pathLst>
                  <a:path w="5949" h="9987" extrusionOk="0">
                    <a:moveTo>
                      <a:pt x="4704" y="0"/>
                    </a:moveTo>
                    <a:cubicBezTo>
                      <a:pt x="4656" y="0"/>
                      <a:pt x="4602" y="13"/>
                      <a:pt x="4540" y="43"/>
                    </a:cubicBezTo>
                    <a:cubicBezTo>
                      <a:pt x="4436" y="43"/>
                      <a:pt x="4436" y="372"/>
                      <a:pt x="4323" y="588"/>
                    </a:cubicBezTo>
                    <a:cubicBezTo>
                      <a:pt x="4323" y="372"/>
                      <a:pt x="4107" y="43"/>
                      <a:pt x="3891" y="43"/>
                    </a:cubicBezTo>
                    <a:cubicBezTo>
                      <a:pt x="3787" y="156"/>
                      <a:pt x="3675" y="259"/>
                      <a:pt x="3675" y="475"/>
                    </a:cubicBezTo>
                    <a:cubicBezTo>
                      <a:pt x="3571" y="372"/>
                      <a:pt x="3459" y="259"/>
                      <a:pt x="3355" y="259"/>
                    </a:cubicBezTo>
                    <a:cubicBezTo>
                      <a:pt x="3316" y="241"/>
                      <a:pt x="3281" y="232"/>
                      <a:pt x="3249" y="232"/>
                    </a:cubicBezTo>
                    <a:cubicBezTo>
                      <a:pt x="3099" y="232"/>
                      <a:pt x="3008" y="410"/>
                      <a:pt x="2923" y="588"/>
                    </a:cubicBezTo>
                    <a:cubicBezTo>
                      <a:pt x="2923" y="804"/>
                      <a:pt x="3026" y="1020"/>
                      <a:pt x="2923" y="1236"/>
                    </a:cubicBezTo>
                    <a:cubicBezTo>
                      <a:pt x="2843" y="1157"/>
                      <a:pt x="2767" y="1081"/>
                      <a:pt x="2653" y="1081"/>
                    </a:cubicBezTo>
                    <a:cubicBezTo>
                      <a:pt x="2606" y="1081"/>
                      <a:pt x="2553" y="1094"/>
                      <a:pt x="2490" y="1124"/>
                    </a:cubicBezTo>
                    <a:cubicBezTo>
                      <a:pt x="2274" y="1236"/>
                      <a:pt x="2378" y="1556"/>
                      <a:pt x="2490" y="1772"/>
                    </a:cubicBezTo>
                    <a:cubicBezTo>
                      <a:pt x="3026" y="2853"/>
                      <a:pt x="2810" y="4263"/>
                      <a:pt x="1946" y="5127"/>
                    </a:cubicBezTo>
                    <a:cubicBezTo>
                      <a:pt x="1729" y="5343"/>
                      <a:pt x="1513" y="5560"/>
                      <a:pt x="1297" y="5663"/>
                    </a:cubicBezTo>
                    <a:cubicBezTo>
                      <a:pt x="865" y="5992"/>
                      <a:pt x="545" y="6312"/>
                      <a:pt x="0" y="6424"/>
                    </a:cubicBezTo>
                    <a:cubicBezTo>
                      <a:pt x="216" y="7073"/>
                      <a:pt x="432" y="7721"/>
                      <a:pt x="649" y="8257"/>
                    </a:cubicBezTo>
                    <a:cubicBezTo>
                      <a:pt x="761" y="8906"/>
                      <a:pt x="1081" y="9451"/>
                      <a:pt x="1297" y="9987"/>
                    </a:cubicBezTo>
                    <a:cubicBezTo>
                      <a:pt x="3026" y="9122"/>
                      <a:pt x="4436" y="7609"/>
                      <a:pt x="5188" y="5880"/>
                    </a:cubicBezTo>
                    <a:cubicBezTo>
                      <a:pt x="5949" y="4150"/>
                      <a:pt x="5949" y="2317"/>
                      <a:pt x="5300" y="588"/>
                    </a:cubicBezTo>
                    <a:cubicBezTo>
                      <a:pt x="5188" y="475"/>
                      <a:pt x="5188" y="259"/>
                      <a:pt x="4972" y="156"/>
                    </a:cubicBezTo>
                    <a:cubicBezTo>
                      <a:pt x="4898" y="76"/>
                      <a:pt x="4820" y="0"/>
                      <a:pt x="4704"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9" name="Google Shape;990;p45">
                <a:extLst>
                  <a:ext uri="{FF2B5EF4-FFF2-40B4-BE49-F238E27FC236}">
                    <a16:creationId xmlns:a16="http://schemas.microsoft.com/office/drawing/2014/main" id="{B910D912-0F91-7FCD-06B8-05F602339680}"/>
                  </a:ext>
                </a:extLst>
              </p:cNvPr>
              <p:cNvSpPr/>
              <p:nvPr/>
            </p:nvSpPr>
            <p:spPr>
              <a:xfrm>
                <a:off x="2892800" y="3704950"/>
                <a:ext cx="210775" cy="160075"/>
              </a:xfrm>
              <a:custGeom>
                <a:avLst/>
                <a:gdLst/>
                <a:ahLst/>
                <a:cxnLst/>
                <a:rect l="l" t="t" r="r" b="b"/>
                <a:pathLst>
                  <a:path w="8431" h="6403" extrusionOk="0">
                    <a:moveTo>
                      <a:pt x="6917" y="1"/>
                    </a:moveTo>
                    <a:cubicBezTo>
                      <a:pt x="5587" y="597"/>
                      <a:pt x="4132" y="908"/>
                      <a:pt x="2682" y="908"/>
                    </a:cubicBezTo>
                    <a:cubicBezTo>
                      <a:pt x="1776" y="908"/>
                      <a:pt x="871" y="786"/>
                      <a:pt x="0" y="537"/>
                    </a:cubicBezTo>
                    <a:lnTo>
                      <a:pt x="0" y="537"/>
                    </a:lnTo>
                    <a:cubicBezTo>
                      <a:pt x="536" y="1186"/>
                      <a:pt x="649" y="1946"/>
                      <a:pt x="865" y="2811"/>
                    </a:cubicBezTo>
                    <a:cubicBezTo>
                      <a:pt x="1081" y="3996"/>
                      <a:pt x="1297" y="5076"/>
                      <a:pt x="1513" y="6373"/>
                    </a:cubicBezTo>
                    <a:cubicBezTo>
                      <a:pt x="1722" y="6393"/>
                      <a:pt x="1931" y="6403"/>
                      <a:pt x="2141" y="6403"/>
                    </a:cubicBezTo>
                    <a:cubicBezTo>
                      <a:pt x="3118" y="6403"/>
                      <a:pt x="4100" y="6193"/>
                      <a:pt x="5076" y="5837"/>
                    </a:cubicBezTo>
                    <a:cubicBezTo>
                      <a:pt x="6156" y="5509"/>
                      <a:pt x="7350" y="5076"/>
                      <a:pt x="8430" y="4540"/>
                    </a:cubicBezTo>
                    <a:cubicBezTo>
                      <a:pt x="8102" y="3027"/>
                      <a:pt x="7453" y="1514"/>
                      <a:pt x="6917" y="1"/>
                    </a:cubicBezTo>
                    <a:close/>
                  </a:path>
                </a:pathLst>
              </a:custGeom>
              <a:solidFill>
                <a:srgbClr val="CC68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0" name="Google Shape;991;p45">
                <a:extLst>
                  <a:ext uri="{FF2B5EF4-FFF2-40B4-BE49-F238E27FC236}">
                    <a16:creationId xmlns:a16="http://schemas.microsoft.com/office/drawing/2014/main" id="{A9930B6E-EEB3-E7F4-4543-930EB85E8EDD}"/>
                  </a:ext>
                </a:extLst>
              </p:cNvPr>
              <p:cNvSpPr/>
              <p:nvPr/>
            </p:nvSpPr>
            <p:spPr>
              <a:xfrm>
                <a:off x="3052100" y="3715775"/>
                <a:ext cx="40675" cy="102700"/>
              </a:xfrm>
              <a:custGeom>
                <a:avLst/>
                <a:gdLst/>
                <a:ahLst/>
                <a:cxnLst/>
                <a:rect l="l" t="t" r="r" b="b"/>
                <a:pathLst>
                  <a:path w="1627" h="4108" extrusionOk="0">
                    <a:moveTo>
                      <a:pt x="113" y="0"/>
                    </a:moveTo>
                    <a:cubicBezTo>
                      <a:pt x="1" y="0"/>
                      <a:pt x="1" y="0"/>
                      <a:pt x="1" y="104"/>
                    </a:cubicBezTo>
                    <a:cubicBezTo>
                      <a:pt x="329" y="753"/>
                      <a:pt x="545" y="1401"/>
                      <a:pt x="761" y="2050"/>
                    </a:cubicBezTo>
                    <a:lnTo>
                      <a:pt x="1081" y="3027"/>
                    </a:lnTo>
                    <a:cubicBezTo>
                      <a:pt x="1194" y="3459"/>
                      <a:pt x="1298" y="3779"/>
                      <a:pt x="1410" y="4107"/>
                    </a:cubicBezTo>
                    <a:lnTo>
                      <a:pt x="1514" y="4107"/>
                    </a:lnTo>
                    <a:cubicBezTo>
                      <a:pt x="1514" y="4107"/>
                      <a:pt x="1626" y="4107"/>
                      <a:pt x="1514" y="3995"/>
                    </a:cubicBezTo>
                    <a:cubicBezTo>
                      <a:pt x="1514" y="3675"/>
                      <a:pt x="1410" y="3347"/>
                      <a:pt x="1298" y="3027"/>
                    </a:cubicBezTo>
                    <a:cubicBezTo>
                      <a:pt x="1194" y="2698"/>
                      <a:pt x="1081" y="2378"/>
                      <a:pt x="865" y="2050"/>
                    </a:cubicBezTo>
                    <a:cubicBezTo>
                      <a:pt x="649" y="1297"/>
                      <a:pt x="433" y="649"/>
                      <a:pt x="113" y="0"/>
                    </a:cubicBezTo>
                    <a:close/>
                  </a:path>
                </a:pathLst>
              </a:custGeom>
              <a:solidFill>
                <a:srgbClr val="962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1" name="Google Shape;992;p45">
                <a:extLst>
                  <a:ext uri="{FF2B5EF4-FFF2-40B4-BE49-F238E27FC236}">
                    <a16:creationId xmlns:a16="http://schemas.microsoft.com/office/drawing/2014/main" id="{60D5D502-F450-1E57-1E7A-5110451A8E39}"/>
                  </a:ext>
                </a:extLst>
              </p:cNvPr>
              <p:cNvSpPr/>
              <p:nvPr/>
            </p:nvSpPr>
            <p:spPr>
              <a:xfrm>
                <a:off x="2892800" y="3709250"/>
                <a:ext cx="48650" cy="192875"/>
              </a:xfrm>
              <a:custGeom>
                <a:avLst/>
                <a:gdLst/>
                <a:ahLst/>
                <a:cxnLst/>
                <a:rect l="l" t="t" r="r" b="b"/>
                <a:pathLst>
                  <a:path w="1946" h="7715" extrusionOk="0">
                    <a:moveTo>
                      <a:pt x="493" y="1"/>
                    </a:moveTo>
                    <a:cubicBezTo>
                      <a:pt x="397" y="1"/>
                      <a:pt x="302" y="15"/>
                      <a:pt x="216" y="45"/>
                    </a:cubicBezTo>
                    <a:lnTo>
                      <a:pt x="104" y="45"/>
                    </a:lnTo>
                    <a:cubicBezTo>
                      <a:pt x="0" y="149"/>
                      <a:pt x="0" y="261"/>
                      <a:pt x="0" y="261"/>
                    </a:cubicBezTo>
                    <a:cubicBezTo>
                      <a:pt x="216" y="1446"/>
                      <a:pt x="432" y="2743"/>
                      <a:pt x="536" y="3936"/>
                    </a:cubicBezTo>
                    <a:cubicBezTo>
                      <a:pt x="752" y="4904"/>
                      <a:pt x="1297" y="6746"/>
                      <a:pt x="1513" y="7715"/>
                    </a:cubicBezTo>
                    <a:cubicBezTo>
                      <a:pt x="1617" y="7715"/>
                      <a:pt x="1833" y="7282"/>
                      <a:pt x="1513" y="7066"/>
                    </a:cubicBezTo>
                    <a:cubicBezTo>
                      <a:pt x="1833" y="6098"/>
                      <a:pt x="1729" y="4801"/>
                      <a:pt x="1833" y="3824"/>
                    </a:cubicBezTo>
                    <a:cubicBezTo>
                      <a:pt x="1946" y="3175"/>
                      <a:pt x="1946" y="2639"/>
                      <a:pt x="1946" y="1991"/>
                    </a:cubicBezTo>
                    <a:cubicBezTo>
                      <a:pt x="1833" y="1342"/>
                      <a:pt x="1617" y="694"/>
                      <a:pt x="1185" y="261"/>
                    </a:cubicBezTo>
                    <a:cubicBezTo>
                      <a:pt x="1027" y="103"/>
                      <a:pt x="754" y="1"/>
                      <a:pt x="493" y="1"/>
                    </a:cubicBezTo>
                    <a:close/>
                  </a:path>
                </a:pathLst>
              </a:custGeom>
              <a:solidFill>
                <a:srgbClr val="6F7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2" name="Google Shape;993;p45">
                <a:extLst>
                  <a:ext uri="{FF2B5EF4-FFF2-40B4-BE49-F238E27FC236}">
                    <a16:creationId xmlns:a16="http://schemas.microsoft.com/office/drawing/2014/main" id="{6251322B-7A93-C11C-C9E5-77954787DBFE}"/>
                  </a:ext>
                </a:extLst>
              </p:cNvPr>
              <p:cNvSpPr/>
              <p:nvPr/>
            </p:nvSpPr>
            <p:spPr>
              <a:xfrm>
                <a:off x="2787300" y="3439675"/>
                <a:ext cx="23325" cy="57800"/>
              </a:xfrm>
              <a:custGeom>
                <a:avLst/>
                <a:gdLst/>
                <a:ahLst/>
                <a:cxnLst/>
                <a:rect l="l" t="t" r="r" b="b"/>
                <a:pathLst>
                  <a:path w="933" h="2312" extrusionOk="0">
                    <a:moveTo>
                      <a:pt x="157" y="0"/>
                    </a:moveTo>
                    <a:cubicBezTo>
                      <a:pt x="73" y="0"/>
                      <a:pt x="1" y="63"/>
                      <a:pt x="1" y="124"/>
                    </a:cubicBezTo>
                    <a:lnTo>
                      <a:pt x="329" y="2069"/>
                    </a:lnTo>
                    <a:cubicBezTo>
                      <a:pt x="371" y="2242"/>
                      <a:pt x="483" y="2312"/>
                      <a:pt x="596" y="2312"/>
                    </a:cubicBezTo>
                    <a:cubicBezTo>
                      <a:pt x="764" y="2312"/>
                      <a:pt x="933" y="2157"/>
                      <a:pt x="865" y="1965"/>
                    </a:cubicBezTo>
                    <a:cubicBezTo>
                      <a:pt x="649" y="1317"/>
                      <a:pt x="545" y="668"/>
                      <a:pt x="329" y="124"/>
                    </a:cubicBezTo>
                    <a:cubicBezTo>
                      <a:pt x="282" y="33"/>
                      <a:pt x="217" y="0"/>
                      <a:pt x="157" y="0"/>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3693" name="Google Shape;994;p45">
                <a:extLst>
                  <a:ext uri="{FF2B5EF4-FFF2-40B4-BE49-F238E27FC236}">
                    <a16:creationId xmlns:a16="http://schemas.microsoft.com/office/drawing/2014/main" id="{F59B3F61-2215-2D6A-4D79-7213CC8BA983}"/>
                  </a:ext>
                </a:extLst>
              </p:cNvPr>
              <p:cNvSpPr/>
              <p:nvPr/>
            </p:nvSpPr>
            <p:spPr>
              <a:xfrm>
                <a:off x="2864125" y="3432650"/>
                <a:ext cx="23275" cy="69125"/>
              </a:xfrm>
              <a:custGeom>
                <a:avLst/>
                <a:gdLst/>
                <a:ahLst/>
                <a:cxnLst/>
                <a:rect l="l" t="t" r="r" b="b"/>
                <a:pathLst>
                  <a:path w="931" h="2765" extrusionOk="0">
                    <a:moveTo>
                      <a:pt x="809" y="0"/>
                    </a:moveTo>
                    <a:cubicBezTo>
                      <a:pt x="741" y="0"/>
                      <a:pt x="659" y="29"/>
                      <a:pt x="602" y="85"/>
                    </a:cubicBezTo>
                    <a:cubicBezTo>
                      <a:pt x="386" y="837"/>
                      <a:pt x="282" y="1702"/>
                      <a:pt x="66" y="2463"/>
                    </a:cubicBezTo>
                    <a:cubicBezTo>
                      <a:pt x="1" y="2648"/>
                      <a:pt x="157" y="2764"/>
                      <a:pt x="320" y="2764"/>
                    </a:cubicBezTo>
                    <a:cubicBezTo>
                      <a:pt x="438" y="2764"/>
                      <a:pt x="559" y="2704"/>
                      <a:pt x="602" y="2566"/>
                    </a:cubicBezTo>
                    <a:cubicBezTo>
                      <a:pt x="715" y="1702"/>
                      <a:pt x="818" y="949"/>
                      <a:pt x="931" y="85"/>
                    </a:cubicBezTo>
                    <a:cubicBezTo>
                      <a:pt x="931" y="29"/>
                      <a:pt x="877" y="0"/>
                      <a:pt x="809" y="0"/>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3694" name="Google Shape;995;p45">
                <a:extLst>
                  <a:ext uri="{FF2B5EF4-FFF2-40B4-BE49-F238E27FC236}">
                    <a16:creationId xmlns:a16="http://schemas.microsoft.com/office/drawing/2014/main" id="{8C2EE351-38D5-BD35-328E-3B06D69352D7}"/>
                  </a:ext>
                </a:extLst>
              </p:cNvPr>
              <p:cNvSpPr/>
              <p:nvPr/>
            </p:nvSpPr>
            <p:spPr>
              <a:xfrm>
                <a:off x="2929875" y="3458275"/>
                <a:ext cx="54300" cy="76850"/>
              </a:xfrm>
              <a:custGeom>
                <a:avLst/>
                <a:gdLst/>
                <a:ahLst/>
                <a:cxnLst/>
                <a:rect l="l" t="t" r="r" b="b"/>
                <a:pathLst>
                  <a:path w="2172" h="3074" extrusionOk="0">
                    <a:moveTo>
                      <a:pt x="1934" y="1"/>
                    </a:moveTo>
                    <a:cubicBezTo>
                      <a:pt x="1909" y="1"/>
                      <a:pt x="1884" y="9"/>
                      <a:pt x="1863" y="28"/>
                    </a:cubicBezTo>
                    <a:cubicBezTo>
                      <a:pt x="1215" y="893"/>
                      <a:pt x="679" y="1757"/>
                      <a:pt x="134" y="2622"/>
                    </a:cubicBezTo>
                    <a:cubicBezTo>
                      <a:pt x="0" y="2889"/>
                      <a:pt x="157" y="3074"/>
                      <a:pt x="348" y="3074"/>
                    </a:cubicBezTo>
                    <a:cubicBezTo>
                      <a:pt x="466" y="3074"/>
                      <a:pt x="596" y="3003"/>
                      <a:pt x="679" y="2838"/>
                    </a:cubicBezTo>
                    <a:cubicBezTo>
                      <a:pt x="999" y="1974"/>
                      <a:pt x="1543" y="1109"/>
                      <a:pt x="2079" y="244"/>
                    </a:cubicBezTo>
                    <a:cubicBezTo>
                      <a:pt x="2171" y="160"/>
                      <a:pt x="2045" y="1"/>
                      <a:pt x="1934"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3695" name="Google Shape;996;p45">
                <a:extLst>
                  <a:ext uri="{FF2B5EF4-FFF2-40B4-BE49-F238E27FC236}">
                    <a16:creationId xmlns:a16="http://schemas.microsoft.com/office/drawing/2014/main" id="{3206A62B-5D57-7CD1-F1E6-452668D5C68E}"/>
                  </a:ext>
                </a:extLst>
              </p:cNvPr>
              <p:cNvSpPr/>
              <p:nvPr/>
            </p:nvSpPr>
            <p:spPr>
              <a:xfrm>
                <a:off x="2727850" y="3474025"/>
                <a:ext cx="30800" cy="37075"/>
              </a:xfrm>
              <a:custGeom>
                <a:avLst/>
                <a:gdLst/>
                <a:ahLst/>
                <a:cxnLst/>
                <a:rect l="l" t="t" r="r" b="b"/>
                <a:pathLst>
                  <a:path w="1232" h="1483" extrusionOk="0">
                    <a:moveTo>
                      <a:pt x="84" y="1"/>
                    </a:moveTo>
                    <a:cubicBezTo>
                      <a:pt x="51" y="1"/>
                      <a:pt x="1" y="47"/>
                      <a:pt x="1" y="47"/>
                    </a:cubicBezTo>
                    <a:lnTo>
                      <a:pt x="39" y="121"/>
                    </a:lnTo>
                    <a:lnTo>
                      <a:pt x="39" y="121"/>
                    </a:lnTo>
                    <a:lnTo>
                      <a:pt x="1" y="159"/>
                    </a:lnTo>
                    <a:cubicBezTo>
                      <a:pt x="30" y="159"/>
                      <a:pt x="51" y="166"/>
                      <a:pt x="67" y="178"/>
                    </a:cubicBezTo>
                    <a:lnTo>
                      <a:pt x="67" y="178"/>
                    </a:lnTo>
                    <a:lnTo>
                      <a:pt x="107" y="256"/>
                    </a:lnTo>
                    <a:lnTo>
                      <a:pt x="107" y="256"/>
                    </a:lnTo>
                    <a:cubicBezTo>
                      <a:pt x="113" y="291"/>
                      <a:pt x="113" y="333"/>
                      <a:pt x="113" y="375"/>
                    </a:cubicBezTo>
                    <a:cubicBezTo>
                      <a:pt x="113" y="427"/>
                      <a:pt x="139" y="453"/>
                      <a:pt x="165" y="453"/>
                    </a:cubicBezTo>
                    <a:cubicBezTo>
                      <a:pt x="177" y="453"/>
                      <a:pt x="189" y="448"/>
                      <a:pt x="198" y="437"/>
                    </a:cubicBezTo>
                    <a:lnTo>
                      <a:pt x="198" y="437"/>
                    </a:lnTo>
                    <a:lnTo>
                      <a:pt x="329" y="695"/>
                    </a:lnTo>
                    <a:cubicBezTo>
                      <a:pt x="433" y="911"/>
                      <a:pt x="545" y="1127"/>
                      <a:pt x="762" y="1344"/>
                    </a:cubicBezTo>
                    <a:cubicBezTo>
                      <a:pt x="793" y="1444"/>
                      <a:pt x="855" y="1483"/>
                      <a:pt x="920" y="1483"/>
                    </a:cubicBezTo>
                    <a:cubicBezTo>
                      <a:pt x="1068" y="1483"/>
                      <a:pt x="1232" y="1278"/>
                      <a:pt x="1082" y="1127"/>
                    </a:cubicBezTo>
                    <a:cubicBezTo>
                      <a:pt x="865" y="911"/>
                      <a:pt x="762" y="695"/>
                      <a:pt x="649" y="591"/>
                    </a:cubicBezTo>
                    <a:cubicBezTo>
                      <a:pt x="433" y="375"/>
                      <a:pt x="329" y="159"/>
                      <a:pt x="113" y="47"/>
                    </a:cubicBezTo>
                    <a:cubicBezTo>
                      <a:pt x="113" y="12"/>
                      <a:pt x="101" y="1"/>
                      <a:pt x="84"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3696" name="Google Shape;997;p45">
                <a:extLst>
                  <a:ext uri="{FF2B5EF4-FFF2-40B4-BE49-F238E27FC236}">
                    <a16:creationId xmlns:a16="http://schemas.microsoft.com/office/drawing/2014/main" id="{7D02C72F-A0AB-6388-2D81-01F9BCD606AA}"/>
                  </a:ext>
                </a:extLst>
              </p:cNvPr>
              <p:cNvSpPr/>
              <p:nvPr/>
            </p:nvSpPr>
            <p:spPr>
              <a:xfrm>
                <a:off x="2966650" y="3525125"/>
                <a:ext cx="51500" cy="34625"/>
              </a:xfrm>
              <a:custGeom>
                <a:avLst/>
                <a:gdLst/>
                <a:ahLst/>
                <a:cxnLst/>
                <a:rect l="l" t="t" r="r" b="b"/>
                <a:pathLst>
                  <a:path w="2060" h="1385" extrusionOk="0">
                    <a:moveTo>
                      <a:pt x="1719" y="1"/>
                    </a:moveTo>
                    <a:cubicBezTo>
                      <a:pt x="1674" y="1"/>
                      <a:pt x="1628" y="18"/>
                      <a:pt x="1586" y="61"/>
                    </a:cubicBezTo>
                    <a:cubicBezTo>
                      <a:pt x="1153" y="380"/>
                      <a:pt x="608" y="813"/>
                      <a:pt x="176" y="1141"/>
                    </a:cubicBezTo>
                    <a:cubicBezTo>
                      <a:pt x="0" y="1226"/>
                      <a:pt x="111" y="1385"/>
                      <a:pt x="219" y="1385"/>
                    </a:cubicBezTo>
                    <a:cubicBezTo>
                      <a:pt x="243" y="1385"/>
                      <a:pt x="268" y="1377"/>
                      <a:pt x="289" y="1358"/>
                    </a:cubicBezTo>
                    <a:cubicBezTo>
                      <a:pt x="825" y="1029"/>
                      <a:pt x="1369" y="709"/>
                      <a:pt x="1802" y="380"/>
                    </a:cubicBezTo>
                    <a:cubicBezTo>
                      <a:pt x="2059" y="297"/>
                      <a:pt x="1902" y="1"/>
                      <a:pt x="1719" y="1"/>
                    </a:cubicBezTo>
                    <a:close/>
                  </a:path>
                </a:pathLst>
              </a:custGeom>
              <a:solidFill>
                <a:srgbClr val="ECC6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ECC664"/>
                  </a:solidFill>
                  <a:effectLst/>
                  <a:uLnTx/>
                  <a:uFillTx/>
                </a:endParaRPr>
              </a:p>
            </p:txBody>
          </p:sp>
          <p:sp>
            <p:nvSpPr>
              <p:cNvPr id="3697" name="Google Shape;998;p45">
                <a:extLst>
                  <a:ext uri="{FF2B5EF4-FFF2-40B4-BE49-F238E27FC236}">
                    <a16:creationId xmlns:a16="http://schemas.microsoft.com/office/drawing/2014/main" id="{28938568-0DFF-F4D9-426B-C266C2B73443}"/>
                  </a:ext>
                </a:extLst>
              </p:cNvPr>
              <p:cNvSpPr/>
              <p:nvPr/>
            </p:nvSpPr>
            <p:spPr>
              <a:xfrm>
                <a:off x="2752275" y="3572175"/>
                <a:ext cx="153950" cy="134500"/>
              </a:xfrm>
              <a:custGeom>
                <a:avLst/>
                <a:gdLst/>
                <a:ahLst/>
                <a:cxnLst/>
                <a:rect l="l" t="t" r="r" b="b"/>
                <a:pathLst>
                  <a:path w="6158" h="5380" extrusionOk="0">
                    <a:moveTo>
                      <a:pt x="3048" y="0"/>
                    </a:moveTo>
                    <a:cubicBezTo>
                      <a:pt x="2480" y="0"/>
                      <a:pt x="1918" y="108"/>
                      <a:pt x="1514" y="340"/>
                    </a:cubicBezTo>
                    <a:cubicBezTo>
                      <a:pt x="969" y="772"/>
                      <a:pt x="537" y="1309"/>
                      <a:pt x="217" y="1957"/>
                    </a:cubicBezTo>
                    <a:cubicBezTo>
                      <a:pt x="105" y="2173"/>
                      <a:pt x="105" y="2389"/>
                      <a:pt x="1" y="2606"/>
                    </a:cubicBezTo>
                    <a:lnTo>
                      <a:pt x="1" y="3366"/>
                    </a:lnTo>
                    <a:cubicBezTo>
                      <a:pt x="105" y="3903"/>
                      <a:pt x="321" y="4231"/>
                      <a:pt x="649" y="4551"/>
                    </a:cubicBezTo>
                    <a:cubicBezTo>
                      <a:pt x="1082" y="4880"/>
                      <a:pt x="1514" y="5096"/>
                      <a:pt x="1946" y="5200"/>
                    </a:cubicBezTo>
                    <a:cubicBezTo>
                      <a:pt x="2263" y="5327"/>
                      <a:pt x="2619" y="5379"/>
                      <a:pt x="2991" y="5379"/>
                    </a:cubicBezTo>
                    <a:cubicBezTo>
                      <a:pt x="3249" y="5379"/>
                      <a:pt x="3514" y="5354"/>
                      <a:pt x="3779" y="5312"/>
                    </a:cubicBezTo>
                    <a:cubicBezTo>
                      <a:pt x="4324" y="5200"/>
                      <a:pt x="4973" y="4983"/>
                      <a:pt x="5292" y="4447"/>
                    </a:cubicBezTo>
                    <a:cubicBezTo>
                      <a:pt x="5509" y="4231"/>
                      <a:pt x="5621" y="4015"/>
                      <a:pt x="5725" y="3799"/>
                    </a:cubicBezTo>
                    <a:cubicBezTo>
                      <a:pt x="6053" y="3150"/>
                      <a:pt x="6157" y="2389"/>
                      <a:pt x="6053" y="1741"/>
                    </a:cubicBezTo>
                    <a:cubicBezTo>
                      <a:pt x="5837" y="989"/>
                      <a:pt x="5189" y="444"/>
                      <a:pt x="4428" y="228"/>
                    </a:cubicBezTo>
                    <a:cubicBezTo>
                      <a:pt x="4028" y="80"/>
                      <a:pt x="3536" y="0"/>
                      <a:pt x="3048"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8" name="Google Shape;999;p45">
                <a:extLst>
                  <a:ext uri="{FF2B5EF4-FFF2-40B4-BE49-F238E27FC236}">
                    <a16:creationId xmlns:a16="http://schemas.microsoft.com/office/drawing/2014/main" id="{1649781B-D303-0383-2408-97480C0EA88E}"/>
                  </a:ext>
                </a:extLst>
              </p:cNvPr>
              <p:cNvSpPr/>
              <p:nvPr/>
            </p:nvSpPr>
            <p:spPr>
              <a:xfrm>
                <a:off x="2777525" y="3531525"/>
                <a:ext cx="150300" cy="131925"/>
              </a:xfrm>
              <a:custGeom>
                <a:avLst/>
                <a:gdLst/>
                <a:ahLst/>
                <a:cxnLst/>
                <a:rect l="l" t="t" r="r" b="b"/>
                <a:pathLst>
                  <a:path w="6012" h="5277" extrusionOk="0">
                    <a:moveTo>
                      <a:pt x="2132" y="1"/>
                    </a:moveTo>
                    <a:cubicBezTo>
                      <a:pt x="2035" y="1"/>
                      <a:pt x="1952" y="34"/>
                      <a:pt x="1905" y="124"/>
                    </a:cubicBezTo>
                    <a:cubicBezTo>
                      <a:pt x="1689" y="124"/>
                      <a:pt x="1689" y="341"/>
                      <a:pt x="1585" y="453"/>
                    </a:cubicBezTo>
                    <a:lnTo>
                      <a:pt x="1369" y="453"/>
                    </a:lnTo>
                    <a:cubicBezTo>
                      <a:pt x="1275" y="432"/>
                      <a:pt x="1186" y="422"/>
                      <a:pt x="1102" y="422"/>
                    </a:cubicBezTo>
                    <a:cubicBezTo>
                      <a:pt x="316" y="422"/>
                      <a:pt x="1" y="1289"/>
                      <a:pt x="392" y="2070"/>
                    </a:cubicBezTo>
                    <a:cubicBezTo>
                      <a:pt x="640" y="2646"/>
                      <a:pt x="1197" y="2910"/>
                      <a:pt x="1779" y="2910"/>
                    </a:cubicBezTo>
                    <a:cubicBezTo>
                      <a:pt x="1966" y="2910"/>
                      <a:pt x="2155" y="2883"/>
                      <a:pt x="2337" y="2831"/>
                    </a:cubicBezTo>
                    <a:cubicBezTo>
                      <a:pt x="2337" y="3047"/>
                      <a:pt x="2449" y="3151"/>
                      <a:pt x="2553" y="3263"/>
                    </a:cubicBezTo>
                    <a:cubicBezTo>
                      <a:pt x="2666" y="3367"/>
                      <a:pt x="2882" y="3479"/>
                      <a:pt x="2986" y="3479"/>
                    </a:cubicBezTo>
                    <a:cubicBezTo>
                      <a:pt x="3202" y="3583"/>
                      <a:pt x="3314" y="3583"/>
                      <a:pt x="3530" y="3583"/>
                    </a:cubicBezTo>
                    <a:cubicBezTo>
                      <a:pt x="3746" y="3583"/>
                      <a:pt x="4066" y="3479"/>
                      <a:pt x="4395" y="3263"/>
                    </a:cubicBezTo>
                    <a:lnTo>
                      <a:pt x="4395" y="3263"/>
                    </a:lnTo>
                    <a:cubicBezTo>
                      <a:pt x="4179" y="3479"/>
                      <a:pt x="4066" y="3695"/>
                      <a:pt x="3963" y="4015"/>
                    </a:cubicBezTo>
                    <a:cubicBezTo>
                      <a:pt x="3963" y="4128"/>
                      <a:pt x="3850" y="4344"/>
                      <a:pt x="3963" y="4560"/>
                    </a:cubicBezTo>
                    <a:cubicBezTo>
                      <a:pt x="3963" y="4776"/>
                      <a:pt x="4066" y="4992"/>
                      <a:pt x="4282" y="5096"/>
                    </a:cubicBezTo>
                    <a:cubicBezTo>
                      <a:pt x="4410" y="5224"/>
                      <a:pt x="4538" y="5276"/>
                      <a:pt x="4644" y="5276"/>
                    </a:cubicBezTo>
                    <a:cubicBezTo>
                      <a:pt x="4718" y="5276"/>
                      <a:pt x="4781" y="5251"/>
                      <a:pt x="4827" y="5209"/>
                    </a:cubicBezTo>
                    <a:cubicBezTo>
                      <a:pt x="4931" y="5096"/>
                      <a:pt x="5043" y="4880"/>
                      <a:pt x="5260" y="4664"/>
                    </a:cubicBezTo>
                    <a:cubicBezTo>
                      <a:pt x="5579" y="4128"/>
                      <a:pt x="6012" y="3047"/>
                      <a:pt x="5476" y="2398"/>
                    </a:cubicBezTo>
                    <a:cubicBezTo>
                      <a:pt x="5260" y="2070"/>
                      <a:pt x="4931" y="1966"/>
                      <a:pt x="4611" y="1750"/>
                    </a:cubicBezTo>
                    <a:cubicBezTo>
                      <a:pt x="4282" y="1534"/>
                      <a:pt x="4066" y="1205"/>
                      <a:pt x="3963" y="885"/>
                    </a:cubicBezTo>
                    <a:cubicBezTo>
                      <a:pt x="3850" y="557"/>
                      <a:pt x="3634" y="341"/>
                      <a:pt x="3314" y="341"/>
                    </a:cubicBezTo>
                    <a:cubicBezTo>
                      <a:pt x="3098" y="341"/>
                      <a:pt x="2986" y="557"/>
                      <a:pt x="2882" y="669"/>
                    </a:cubicBezTo>
                    <a:cubicBezTo>
                      <a:pt x="2882" y="453"/>
                      <a:pt x="2769" y="237"/>
                      <a:pt x="2553" y="124"/>
                    </a:cubicBezTo>
                    <a:cubicBezTo>
                      <a:pt x="2428" y="64"/>
                      <a:pt x="2267" y="1"/>
                      <a:pt x="2132" y="1"/>
                    </a:cubicBezTo>
                    <a:close/>
                  </a:path>
                </a:pathLst>
              </a:custGeom>
              <a:solidFill>
                <a:srgbClr val="3F34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9" name="Google Shape;1000;p45">
                <a:extLst>
                  <a:ext uri="{FF2B5EF4-FFF2-40B4-BE49-F238E27FC236}">
                    <a16:creationId xmlns:a16="http://schemas.microsoft.com/office/drawing/2014/main" id="{63F62C5A-3750-9227-CCF8-0B4483E3DFE4}"/>
                  </a:ext>
                </a:extLst>
              </p:cNvPr>
              <p:cNvSpPr/>
              <p:nvPr/>
            </p:nvSpPr>
            <p:spPr>
              <a:xfrm>
                <a:off x="2790100" y="3545425"/>
                <a:ext cx="29650" cy="51475"/>
              </a:xfrm>
              <a:custGeom>
                <a:avLst/>
                <a:gdLst/>
                <a:ahLst/>
                <a:cxnLst/>
                <a:rect l="l" t="t" r="r" b="b"/>
                <a:pathLst>
                  <a:path w="1186" h="2059" extrusionOk="0">
                    <a:moveTo>
                      <a:pt x="433" y="1"/>
                    </a:moveTo>
                    <a:cubicBezTo>
                      <a:pt x="1" y="329"/>
                      <a:pt x="1" y="865"/>
                      <a:pt x="105" y="1298"/>
                    </a:cubicBezTo>
                    <a:cubicBezTo>
                      <a:pt x="321" y="1730"/>
                      <a:pt x="753" y="2059"/>
                      <a:pt x="1186" y="2059"/>
                    </a:cubicBezTo>
                    <a:cubicBezTo>
                      <a:pt x="753" y="1946"/>
                      <a:pt x="433" y="1626"/>
                      <a:pt x="217" y="1298"/>
                    </a:cubicBezTo>
                    <a:cubicBezTo>
                      <a:pt x="105" y="865"/>
                      <a:pt x="105" y="329"/>
                      <a:pt x="433" y="113"/>
                    </a:cubicBezTo>
                    <a:lnTo>
                      <a:pt x="433" y="1"/>
                    </a:ln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0" name="Google Shape;1001;p45">
                <a:extLst>
                  <a:ext uri="{FF2B5EF4-FFF2-40B4-BE49-F238E27FC236}">
                    <a16:creationId xmlns:a16="http://schemas.microsoft.com/office/drawing/2014/main" id="{A8438F55-3141-6AA3-53FC-C982E9DC95D3}"/>
                  </a:ext>
                </a:extLst>
              </p:cNvPr>
              <p:cNvSpPr/>
              <p:nvPr/>
            </p:nvSpPr>
            <p:spPr>
              <a:xfrm>
                <a:off x="2803525" y="3548250"/>
                <a:ext cx="56875" cy="64875"/>
              </a:xfrm>
              <a:custGeom>
                <a:avLst/>
                <a:gdLst/>
                <a:ahLst/>
                <a:cxnLst/>
                <a:rect l="l" t="t" r="r" b="b"/>
                <a:pathLst>
                  <a:path w="2275" h="2595" extrusionOk="0">
                    <a:moveTo>
                      <a:pt x="112" y="0"/>
                    </a:moveTo>
                    <a:cubicBezTo>
                      <a:pt x="0" y="536"/>
                      <a:pt x="112" y="969"/>
                      <a:pt x="432" y="1401"/>
                    </a:cubicBezTo>
                    <a:cubicBezTo>
                      <a:pt x="545" y="1513"/>
                      <a:pt x="761" y="1617"/>
                      <a:pt x="977" y="1729"/>
                    </a:cubicBezTo>
                    <a:cubicBezTo>
                      <a:pt x="1193" y="1833"/>
                      <a:pt x="1513" y="1833"/>
                      <a:pt x="1729" y="1946"/>
                    </a:cubicBezTo>
                    <a:cubicBezTo>
                      <a:pt x="2058" y="2049"/>
                      <a:pt x="2162" y="2266"/>
                      <a:pt x="2274" y="2594"/>
                    </a:cubicBezTo>
                    <a:cubicBezTo>
                      <a:pt x="2274" y="2378"/>
                      <a:pt x="2162" y="2162"/>
                      <a:pt x="2058" y="2049"/>
                    </a:cubicBezTo>
                    <a:cubicBezTo>
                      <a:pt x="1842" y="1833"/>
                      <a:pt x="1626" y="1833"/>
                      <a:pt x="1409" y="1729"/>
                    </a:cubicBezTo>
                    <a:cubicBezTo>
                      <a:pt x="1193" y="1729"/>
                      <a:pt x="977" y="1617"/>
                      <a:pt x="761" y="1513"/>
                    </a:cubicBezTo>
                    <a:cubicBezTo>
                      <a:pt x="545" y="1297"/>
                      <a:pt x="329" y="1185"/>
                      <a:pt x="216" y="969"/>
                    </a:cubicBezTo>
                    <a:cubicBezTo>
                      <a:pt x="112" y="649"/>
                      <a:pt x="112" y="320"/>
                      <a:pt x="112" y="0"/>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1" name="Google Shape;1002;p45">
                <a:extLst>
                  <a:ext uri="{FF2B5EF4-FFF2-40B4-BE49-F238E27FC236}">
                    <a16:creationId xmlns:a16="http://schemas.microsoft.com/office/drawing/2014/main" id="{4AC4124D-B21A-2711-C853-C30E5D086CAC}"/>
                  </a:ext>
                </a:extLst>
              </p:cNvPr>
              <p:cNvSpPr/>
              <p:nvPr/>
            </p:nvSpPr>
            <p:spPr>
              <a:xfrm>
                <a:off x="2817125" y="3537425"/>
                <a:ext cx="51250" cy="67475"/>
              </a:xfrm>
              <a:custGeom>
                <a:avLst/>
                <a:gdLst/>
                <a:ahLst/>
                <a:cxnLst/>
                <a:rect l="l" t="t" r="r" b="b"/>
                <a:pathLst>
                  <a:path w="2050" h="2699" extrusionOk="0">
                    <a:moveTo>
                      <a:pt x="433" y="1"/>
                    </a:moveTo>
                    <a:lnTo>
                      <a:pt x="433" y="1"/>
                    </a:lnTo>
                    <a:cubicBezTo>
                      <a:pt x="1" y="433"/>
                      <a:pt x="105" y="1082"/>
                      <a:pt x="537" y="1514"/>
                    </a:cubicBezTo>
                    <a:cubicBezTo>
                      <a:pt x="969" y="1946"/>
                      <a:pt x="1730" y="2050"/>
                      <a:pt x="1946" y="2699"/>
                    </a:cubicBezTo>
                    <a:lnTo>
                      <a:pt x="2050" y="2699"/>
                    </a:lnTo>
                    <a:cubicBezTo>
                      <a:pt x="1946" y="2050"/>
                      <a:pt x="1185" y="1946"/>
                      <a:pt x="753" y="1618"/>
                    </a:cubicBezTo>
                    <a:cubicBezTo>
                      <a:pt x="321" y="1185"/>
                      <a:pt x="105" y="537"/>
                      <a:pt x="433"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2" name="Google Shape;1003;p45">
                <a:extLst>
                  <a:ext uri="{FF2B5EF4-FFF2-40B4-BE49-F238E27FC236}">
                    <a16:creationId xmlns:a16="http://schemas.microsoft.com/office/drawing/2014/main" id="{071921B9-24D3-4DDE-84BB-CBE670C6E8E4}"/>
                  </a:ext>
                </a:extLst>
              </p:cNvPr>
              <p:cNvSpPr/>
              <p:nvPr/>
            </p:nvSpPr>
            <p:spPr>
              <a:xfrm>
                <a:off x="2841350" y="3550825"/>
                <a:ext cx="64875" cy="97300"/>
              </a:xfrm>
              <a:custGeom>
                <a:avLst/>
                <a:gdLst/>
                <a:ahLst/>
                <a:cxnLst/>
                <a:rect l="l" t="t" r="r" b="b"/>
                <a:pathLst>
                  <a:path w="2595" h="3892" extrusionOk="0">
                    <a:moveTo>
                      <a:pt x="0" y="1"/>
                    </a:moveTo>
                    <a:lnTo>
                      <a:pt x="0" y="113"/>
                    </a:lnTo>
                    <a:cubicBezTo>
                      <a:pt x="0" y="330"/>
                      <a:pt x="113" y="546"/>
                      <a:pt x="216" y="762"/>
                    </a:cubicBezTo>
                    <a:cubicBezTo>
                      <a:pt x="433" y="978"/>
                      <a:pt x="761" y="1082"/>
                      <a:pt x="1081" y="1194"/>
                    </a:cubicBezTo>
                    <a:cubicBezTo>
                      <a:pt x="1729" y="1514"/>
                      <a:pt x="2378" y="1946"/>
                      <a:pt x="2378" y="2707"/>
                    </a:cubicBezTo>
                    <a:cubicBezTo>
                      <a:pt x="2274" y="3140"/>
                      <a:pt x="2058" y="3460"/>
                      <a:pt x="1842" y="3788"/>
                    </a:cubicBezTo>
                    <a:cubicBezTo>
                      <a:pt x="1842" y="3892"/>
                      <a:pt x="1842" y="3892"/>
                      <a:pt x="1946" y="3892"/>
                    </a:cubicBezTo>
                    <a:cubicBezTo>
                      <a:pt x="2378" y="3356"/>
                      <a:pt x="2594" y="2595"/>
                      <a:pt x="2274" y="2059"/>
                    </a:cubicBezTo>
                    <a:cubicBezTo>
                      <a:pt x="2058" y="1730"/>
                      <a:pt x="1842" y="1514"/>
                      <a:pt x="1513" y="1410"/>
                    </a:cubicBezTo>
                    <a:cubicBezTo>
                      <a:pt x="1297" y="1194"/>
                      <a:pt x="977" y="1082"/>
                      <a:pt x="649" y="978"/>
                    </a:cubicBezTo>
                    <a:cubicBezTo>
                      <a:pt x="329" y="762"/>
                      <a:pt x="0" y="433"/>
                      <a:pt x="113" y="113"/>
                    </a:cubicBezTo>
                    <a:cubicBezTo>
                      <a:pt x="113" y="113"/>
                      <a:pt x="113" y="1"/>
                      <a:pt x="0"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3" name="Google Shape;1004;p45">
                <a:extLst>
                  <a:ext uri="{FF2B5EF4-FFF2-40B4-BE49-F238E27FC236}">
                    <a16:creationId xmlns:a16="http://schemas.microsoft.com/office/drawing/2014/main" id="{D50A1BD7-B7E8-997E-9D4C-179F02B9A749}"/>
                  </a:ext>
                </a:extLst>
              </p:cNvPr>
              <p:cNvSpPr/>
              <p:nvPr/>
            </p:nvSpPr>
            <p:spPr>
              <a:xfrm>
                <a:off x="2884575" y="3618500"/>
                <a:ext cx="8250" cy="24225"/>
              </a:xfrm>
              <a:custGeom>
                <a:avLst/>
                <a:gdLst/>
                <a:ahLst/>
                <a:cxnLst/>
                <a:rect l="l" t="t" r="r" b="b"/>
                <a:pathLst>
                  <a:path w="330" h="969" extrusionOk="0">
                    <a:moveTo>
                      <a:pt x="329" y="0"/>
                    </a:moveTo>
                    <a:lnTo>
                      <a:pt x="329" y="0"/>
                    </a:lnTo>
                    <a:cubicBezTo>
                      <a:pt x="217" y="216"/>
                      <a:pt x="217" y="320"/>
                      <a:pt x="217" y="536"/>
                    </a:cubicBezTo>
                    <a:cubicBezTo>
                      <a:pt x="329" y="320"/>
                      <a:pt x="329" y="216"/>
                      <a:pt x="329" y="0"/>
                    </a:cubicBezTo>
                    <a:close/>
                    <a:moveTo>
                      <a:pt x="217" y="536"/>
                    </a:moveTo>
                    <a:cubicBezTo>
                      <a:pt x="113" y="649"/>
                      <a:pt x="113" y="753"/>
                      <a:pt x="0" y="969"/>
                    </a:cubicBezTo>
                    <a:lnTo>
                      <a:pt x="113" y="969"/>
                    </a:lnTo>
                    <a:cubicBezTo>
                      <a:pt x="113" y="865"/>
                      <a:pt x="217" y="649"/>
                      <a:pt x="217" y="536"/>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4" name="Google Shape;1005;p45">
                <a:extLst>
                  <a:ext uri="{FF2B5EF4-FFF2-40B4-BE49-F238E27FC236}">
                    <a16:creationId xmlns:a16="http://schemas.microsoft.com/office/drawing/2014/main" id="{0EF58090-3650-E850-42D6-386B2E1F6882}"/>
                  </a:ext>
                </a:extLst>
              </p:cNvPr>
              <p:cNvSpPr/>
              <p:nvPr/>
            </p:nvSpPr>
            <p:spPr>
              <a:xfrm>
                <a:off x="2881975" y="3575250"/>
                <a:ext cx="35050" cy="67475"/>
              </a:xfrm>
              <a:custGeom>
                <a:avLst/>
                <a:gdLst/>
                <a:ahLst/>
                <a:cxnLst/>
                <a:rect l="l" t="t" r="r" b="b"/>
                <a:pathLst>
                  <a:path w="1402" h="2699" extrusionOk="0">
                    <a:moveTo>
                      <a:pt x="104" y="1"/>
                    </a:moveTo>
                    <a:cubicBezTo>
                      <a:pt x="104" y="1"/>
                      <a:pt x="1" y="1"/>
                      <a:pt x="104" y="105"/>
                    </a:cubicBezTo>
                    <a:cubicBezTo>
                      <a:pt x="217" y="217"/>
                      <a:pt x="433" y="433"/>
                      <a:pt x="649" y="537"/>
                    </a:cubicBezTo>
                    <a:cubicBezTo>
                      <a:pt x="865" y="753"/>
                      <a:pt x="1082" y="969"/>
                      <a:pt x="1082" y="1186"/>
                    </a:cubicBezTo>
                    <a:cubicBezTo>
                      <a:pt x="1298" y="1730"/>
                      <a:pt x="1082" y="2163"/>
                      <a:pt x="865" y="2595"/>
                    </a:cubicBezTo>
                    <a:lnTo>
                      <a:pt x="865" y="2699"/>
                    </a:lnTo>
                    <a:lnTo>
                      <a:pt x="969" y="2699"/>
                    </a:lnTo>
                    <a:cubicBezTo>
                      <a:pt x="1185" y="2266"/>
                      <a:pt x="1401" y="1730"/>
                      <a:pt x="1185" y="1186"/>
                    </a:cubicBezTo>
                    <a:cubicBezTo>
                      <a:pt x="1185" y="969"/>
                      <a:pt x="969" y="753"/>
                      <a:pt x="865" y="537"/>
                    </a:cubicBezTo>
                    <a:cubicBezTo>
                      <a:pt x="537" y="433"/>
                      <a:pt x="321" y="217"/>
                      <a:pt x="104" y="1"/>
                    </a:cubicBezTo>
                    <a:close/>
                  </a:path>
                </a:pathLst>
              </a:custGeom>
              <a:solidFill>
                <a:srgbClr val="100B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5" name="Google Shape;1006;p45">
                <a:extLst>
                  <a:ext uri="{FF2B5EF4-FFF2-40B4-BE49-F238E27FC236}">
                    <a16:creationId xmlns:a16="http://schemas.microsoft.com/office/drawing/2014/main" id="{8FC4023F-3747-F94A-F6FC-2994CDCB36B2}"/>
                  </a:ext>
                </a:extLst>
              </p:cNvPr>
              <p:cNvSpPr/>
              <p:nvPr/>
            </p:nvSpPr>
            <p:spPr>
              <a:xfrm>
                <a:off x="2781900" y="3613100"/>
                <a:ext cx="5425" cy="8025"/>
              </a:xfrm>
              <a:custGeom>
                <a:avLst/>
                <a:gdLst/>
                <a:ahLst/>
                <a:cxnLst/>
                <a:rect l="l" t="t" r="r" b="b"/>
                <a:pathLst>
                  <a:path w="217" h="321" extrusionOk="0">
                    <a:moveTo>
                      <a:pt x="113" y="0"/>
                    </a:moveTo>
                    <a:cubicBezTo>
                      <a:pt x="0" y="0"/>
                      <a:pt x="0" y="104"/>
                      <a:pt x="0" y="216"/>
                    </a:cubicBezTo>
                    <a:cubicBezTo>
                      <a:pt x="0" y="320"/>
                      <a:pt x="0" y="320"/>
                      <a:pt x="113" y="320"/>
                    </a:cubicBezTo>
                    <a:cubicBezTo>
                      <a:pt x="217" y="320"/>
                      <a:pt x="217" y="320"/>
                      <a:pt x="217" y="216"/>
                    </a:cubicBezTo>
                    <a:cubicBezTo>
                      <a:pt x="217" y="104"/>
                      <a:pt x="217" y="0"/>
                      <a:pt x="113" y="0"/>
                    </a:cubicBezTo>
                    <a:close/>
                  </a:path>
                </a:pathLst>
              </a:custGeom>
              <a:solidFill>
                <a:srgbClr val="2222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6" name="Google Shape;1007;p45">
                <a:extLst>
                  <a:ext uri="{FF2B5EF4-FFF2-40B4-BE49-F238E27FC236}">
                    <a16:creationId xmlns:a16="http://schemas.microsoft.com/office/drawing/2014/main" id="{4E68371D-FC9F-6754-27E2-FC84ED8A2920}"/>
                  </a:ext>
                </a:extLst>
              </p:cNvPr>
              <p:cNvSpPr/>
              <p:nvPr/>
            </p:nvSpPr>
            <p:spPr>
              <a:xfrm>
                <a:off x="2827950" y="3623900"/>
                <a:ext cx="5425" cy="8025"/>
              </a:xfrm>
              <a:custGeom>
                <a:avLst/>
                <a:gdLst/>
                <a:ahLst/>
                <a:cxnLst/>
                <a:rect l="l" t="t" r="r" b="b"/>
                <a:pathLst>
                  <a:path w="217" h="321" extrusionOk="0">
                    <a:moveTo>
                      <a:pt x="104" y="0"/>
                    </a:moveTo>
                    <a:cubicBezTo>
                      <a:pt x="104" y="0"/>
                      <a:pt x="0" y="0"/>
                      <a:pt x="0" y="104"/>
                    </a:cubicBezTo>
                    <a:cubicBezTo>
                      <a:pt x="0" y="217"/>
                      <a:pt x="104" y="320"/>
                      <a:pt x="104" y="320"/>
                    </a:cubicBezTo>
                    <a:cubicBezTo>
                      <a:pt x="216" y="320"/>
                      <a:pt x="216" y="217"/>
                      <a:pt x="216" y="104"/>
                    </a:cubicBezTo>
                    <a:cubicBezTo>
                      <a:pt x="216" y="0"/>
                      <a:pt x="216" y="0"/>
                      <a:pt x="104" y="0"/>
                    </a:cubicBezTo>
                    <a:close/>
                  </a:path>
                </a:pathLst>
              </a:custGeom>
              <a:solidFill>
                <a:srgbClr val="2222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7" name="Google Shape;1008;p45">
                <a:extLst>
                  <a:ext uri="{FF2B5EF4-FFF2-40B4-BE49-F238E27FC236}">
                    <a16:creationId xmlns:a16="http://schemas.microsoft.com/office/drawing/2014/main" id="{709AFFCF-4E64-7C4E-7A71-2F51E1581333}"/>
                  </a:ext>
                </a:extLst>
              </p:cNvPr>
              <p:cNvSpPr/>
              <p:nvPr/>
            </p:nvSpPr>
            <p:spPr>
              <a:xfrm>
                <a:off x="2752275" y="3621100"/>
                <a:ext cx="24250" cy="35250"/>
              </a:xfrm>
              <a:custGeom>
                <a:avLst/>
                <a:gdLst/>
                <a:ahLst/>
                <a:cxnLst/>
                <a:rect l="l" t="t" r="r" b="b"/>
                <a:pathLst>
                  <a:path w="970" h="1410" extrusionOk="0">
                    <a:moveTo>
                      <a:pt x="217" y="0"/>
                    </a:moveTo>
                    <a:cubicBezTo>
                      <a:pt x="105" y="216"/>
                      <a:pt x="105" y="432"/>
                      <a:pt x="1" y="649"/>
                    </a:cubicBezTo>
                    <a:lnTo>
                      <a:pt x="1" y="1193"/>
                    </a:lnTo>
                    <a:lnTo>
                      <a:pt x="1" y="1409"/>
                    </a:lnTo>
                    <a:lnTo>
                      <a:pt x="217" y="1409"/>
                    </a:lnTo>
                    <a:cubicBezTo>
                      <a:pt x="649" y="1409"/>
                      <a:pt x="969" y="1081"/>
                      <a:pt x="969" y="761"/>
                    </a:cubicBezTo>
                    <a:cubicBezTo>
                      <a:pt x="969" y="329"/>
                      <a:pt x="649" y="0"/>
                      <a:pt x="217" y="0"/>
                    </a:cubicBez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8" name="Google Shape;1009;p45">
                <a:extLst>
                  <a:ext uri="{FF2B5EF4-FFF2-40B4-BE49-F238E27FC236}">
                    <a16:creationId xmlns:a16="http://schemas.microsoft.com/office/drawing/2014/main" id="{7929FD1B-A799-F464-BB2E-C1E30E98C841}"/>
                  </a:ext>
                </a:extLst>
              </p:cNvPr>
              <p:cNvSpPr/>
              <p:nvPr/>
            </p:nvSpPr>
            <p:spPr>
              <a:xfrm>
                <a:off x="2827950" y="3637300"/>
                <a:ext cx="37850" cy="32450"/>
              </a:xfrm>
              <a:custGeom>
                <a:avLst/>
                <a:gdLst/>
                <a:ahLst/>
                <a:cxnLst/>
                <a:rect l="l" t="t" r="r" b="b"/>
                <a:pathLst>
                  <a:path w="1514" h="1298" extrusionOk="0">
                    <a:moveTo>
                      <a:pt x="752" y="1"/>
                    </a:moveTo>
                    <a:cubicBezTo>
                      <a:pt x="320" y="1"/>
                      <a:pt x="0" y="329"/>
                      <a:pt x="0" y="649"/>
                    </a:cubicBezTo>
                    <a:cubicBezTo>
                      <a:pt x="0" y="1081"/>
                      <a:pt x="320" y="1298"/>
                      <a:pt x="752" y="1298"/>
                    </a:cubicBezTo>
                    <a:cubicBezTo>
                      <a:pt x="1185" y="1298"/>
                      <a:pt x="1513" y="1081"/>
                      <a:pt x="1513" y="649"/>
                    </a:cubicBezTo>
                    <a:cubicBezTo>
                      <a:pt x="1513" y="329"/>
                      <a:pt x="1185" y="1"/>
                      <a:pt x="752" y="1"/>
                    </a:cubicBez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9" name="Google Shape;1010;p45">
                <a:extLst>
                  <a:ext uri="{FF2B5EF4-FFF2-40B4-BE49-F238E27FC236}">
                    <a16:creationId xmlns:a16="http://schemas.microsoft.com/office/drawing/2014/main" id="{6C8FFC0B-C03E-9F38-714E-700328A6FB3A}"/>
                  </a:ext>
                </a:extLst>
              </p:cNvPr>
              <p:cNvSpPr/>
              <p:nvPr/>
            </p:nvSpPr>
            <p:spPr>
              <a:xfrm>
                <a:off x="2787300" y="3615675"/>
                <a:ext cx="24450" cy="29875"/>
              </a:xfrm>
              <a:custGeom>
                <a:avLst/>
                <a:gdLst/>
                <a:ahLst/>
                <a:cxnLst/>
                <a:rect l="l" t="t" r="r" b="b"/>
                <a:pathLst>
                  <a:path w="978" h="1195" extrusionOk="0">
                    <a:moveTo>
                      <a:pt x="865" y="1"/>
                    </a:moveTo>
                    <a:cubicBezTo>
                      <a:pt x="649" y="217"/>
                      <a:pt x="1" y="1082"/>
                      <a:pt x="545" y="1194"/>
                    </a:cubicBezTo>
                    <a:cubicBezTo>
                      <a:pt x="649" y="1194"/>
                      <a:pt x="649" y="1082"/>
                      <a:pt x="649" y="1082"/>
                    </a:cubicBezTo>
                    <a:cubicBezTo>
                      <a:pt x="329" y="978"/>
                      <a:pt x="865" y="217"/>
                      <a:pt x="978" y="113"/>
                    </a:cubicBezTo>
                    <a:lnTo>
                      <a:pt x="865" y="1"/>
                    </a:ln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0" name="Google Shape;1011;p45">
                <a:extLst>
                  <a:ext uri="{FF2B5EF4-FFF2-40B4-BE49-F238E27FC236}">
                    <a16:creationId xmlns:a16="http://schemas.microsoft.com/office/drawing/2014/main" id="{E3F7CCF7-8484-EF49-0B93-A2344F15F2D7}"/>
                  </a:ext>
                </a:extLst>
              </p:cNvPr>
              <p:cNvSpPr/>
              <p:nvPr/>
            </p:nvSpPr>
            <p:spPr>
              <a:xfrm>
                <a:off x="2773900" y="3645525"/>
                <a:ext cx="51250" cy="35350"/>
              </a:xfrm>
              <a:custGeom>
                <a:avLst/>
                <a:gdLst/>
                <a:ahLst/>
                <a:cxnLst/>
                <a:rect l="l" t="t" r="r" b="b"/>
                <a:pathLst>
                  <a:path w="2050" h="1414" extrusionOk="0">
                    <a:moveTo>
                      <a:pt x="320" y="0"/>
                    </a:moveTo>
                    <a:cubicBezTo>
                      <a:pt x="104" y="0"/>
                      <a:pt x="104" y="216"/>
                      <a:pt x="0" y="320"/>
                    </a:cubicBezTo>
                    <a:cubicBezTo>
                      <a:pt x="0" y="649"/>
                      <a:pt x="217" y="969"/>
                      <a:pt x="433" y="1185"/>
                    </a:cubicBezTo>
                    <a:cubicBezTo>
                      <a:pt x="632" y="1319"/>
                      <a:pt x="874" y="1414"/>
                      <a:pt x="1108" y="1414"/>
                    </a:cubicBezTo>
                    <a:cubicBezTo>
                      <a:pt x="1251" y="1414"/>
                      <a:pt x="1389" y="1379"/>
                      <a:pt x="1514" y="1297"/>
                    </a:cubicBezTo>
                    <a:cubicBezTo>
                      <a:pt x="1617" y="1297"/>
                      <a:pt x="1730" y="1185"/>
                      <a:pt x="1834" y="1081"/>
                    </a:cubicBezTo>
                    <a:cubicBezTo>
                      <a:pt x="1946" y="969"/>
                      <a:pt x="2050" y="865"/>
                      <a:pt x="2050" y="649"/>
                    </a:cubicBezTo>
                    <a:cubicBezTo>
                      <a:pt x="2050" y="649"/>
                      <a:pt x="2050" y="536"/>
                      <a:pt x="1946" y="536"/>
                    </a:cubicBezTo>
                    <a:cubicBezTo>
                      <a:pt x="1946" y="432"/>
                      <a:pt x="1946" y="432"/>
                      <a:pt x="1834" y="320"/>
                    </a:cubicBezTo>
                    <a:cubicBezTo>
                      <a:pt x="1730" y="216"/>
                      <a:pt x="1514" y="216"/>
                      <a:pt x="1297" y="216"/>
                    </a:cubicBezTo>
                    <a:cubicBezTo>
                      <a:pt x="1189" y="268"/>
                      <a:pt x="1081" y="294"/>
                      <a:pt x="973" y="294"/>
                    </a:cubicBezTo>
                    <a:cubicBezTo>
                      <a:pt x="865" y="294"/>
                      <a:pt x="757" y="268"/>
                      <a:pt x="649" y="216"/>
                    </a:cubicBezTo>
                    <a:cubicBezTo>
                      <a:pt x="537" y="216"/>
                      <a:pt x="537" y="216"/>
                      <a:pt x="433" y="104"/>
                    </a:cubicBezTo>
                    <a:lnTo>
                      <a:pt x="320" y="0"/>
                    </a:lnTo>
                    <a:close/>
                  </a:path>
                </a:pathLst>
              </a:custGeom>
              <a:solidFill>
                <a:srgbClr val="2222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1" name="Google Shape;1012;p45">
                <a:extLst>
                  <a:ext uri="{FF2B5EF4-FFF2-40B4-BE49-F238E27FC236}">
                    <a16:creationId xmlns:a16="http://schemas.microsoft.com/office/drawing/2014/main" id="{CABD4B30-7CB1-6B07-BB63-E7F82381EE8B}"/>
                  </a:ext>
                </a:extLst>
              </p:cNvPr>
              <p:cNvSpPr/>
              <p:nvPr/>
            </p:nvSpPr>
            <p:spPr>
              <a:xfrm>
                <a:off x="2880025" y="3649675"/>
                <a:ext cx="34400" cy="29525"/>
              </a:xfrm>
              <a:custGeom>
                <a:avLst/>
                <a:gdLst/>
                <a:ahLst/>
                <a:cxnLst/>
                <a:rect l="l" t="t" r="r" b="b"/>
                <a:pathLst>
                  <a:path w="1376" h="1181" extrusionOk="0">
                    <a:moveTo>
                      <a:pt x="725" y="0"/>
                    </a:moveTo>
                    <a:cubicBezTo>
                      <a:pt x="653" y="0"/>
                      <a:pt x="580" y="50"/>
                      <a:pt x="511" y="50"/>
                    </a:cubicBezTo>
                    <a:lnTo>
                      <a:pt x="182" y="370"/>
                    </a:lnTo>
                    <a:cubicBezTo>
                      <a:pt x="0" y="735"/>
                      <a:pt x="126" y="1180"/>
                      <a:pt x="497" y="1180"/>
                    </a:cubicBezTo>
                    <a:cubicBezTo>
                      <a:pt x="565" y="1180"/>
                      <a:pt x="642" y="1165"/>
                      <a:pt x="727" y="1131"/>
                    </a:cubicBezTo>
                    <a:cubicBezTo>
                      <a:pt x="1047" y="1019"/>
                      <a:pt x="1376" y="699"/>
                      <a:pt x="1263" y="370"/>
                    </a:cubicBezTo>
                    <a:cubicBezTo>
                      <a:pt x="1160" y="154"/>
                      <a:pt x="1047" y="50"/>
                      <a:pt x="831" y="50"/>
                    </a:cubicBezTo>
                    <a:cubicBezTo>
                      <a:pt x="796" y="13"/>
                      <a:pt x="761" y="0"/>
                      <a:pt x="725"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2" name="Google Shape;1013;p45">
                <a:extLst>
                  <a:ext uri="{FF2B5EF4-FFF2-40B4-BE49-F238E27FC236}">
                    <a16:creationId xmlns:a16="http://schemas.microsoft.com/office/drawing/2014/main" id="{F5C8E509-35CD-6A94-0A53-BF1E438D1BC4}"/>
                  </a:ext>
                </a:extLst>
              </p:cNvPr>
              <p:cNvSpPr/>
              <p:nvPr/>
            </p:nvSpPr>
            <p:spPr>
              <a:xfrm>
                <a:off x="2887375" y="3656325"/>
                <a:ext cx="16250" cy="10825"/>
              </a:xfrm>
              <a:custGeom>
                <a:avLst/>
                <a:gdLst/>
                <a:ahLst/>
                <a:cxnLst/>
                <a:rect l="l" t="t" r="r" b="b"/>
                <a:pathLst>
                  <a:path w="650" h="433" extrusionOk="0">
                    <a:moveTo>
                      <a:pt x="537" y="0"/>
                    </a:moveTo>
                    <a:cubicBezTo>
                      <a:pt x="504" y="33"/>
                      <a:pt x="449" y="67"/>
                      <a:pt x="386" y="104"/>
                    </a:cubicBezTo>
                    <a:lnTo>
                      <a:pt x="433" y="104"/>
                    </a:lnTo>
                    <a:cubicBezTo>
                      <a:pt x="433" y="104"/>
                      <a:pt x="537" y="104"/>
                      <a:pt x="649" y="0"/>
                    </a:cubicBezTo>
                    <a:close/>
                    <a:moveTo>
                      <a:pt x="321" y="104"/>
                    </a:moveTo>
                    <a:lnTo>
                      <a:pt x="321" y="143"/>
                    </a:lnTo>
                    <a:lnTo>
                      <a:pt x="321" y="143"/>
                    </a:lnTo>
                    <a:cubicBezTo>
                      <a:pt x="343" y="129"/>
                      <a:pt x="365" y="117"/>
                      <a:pt x="386" y="104"/>
                    </a:cubicBezTo>
                    <a:close/>
                    <a:moveTo>
                      <a:pt x="321" y="143"/>
                    </a:moveTo>
                    <a:cubicBezTo>
                      <a:pt x="197" y="217"/>
                      <a:pt x="61" y="307"/>
                      <a:pt x="1" y="433"/>
                    </a:cubicBezTo>
                    <a:lnTo>
                      <a:pt x="105" y="433"/>
                    </a:lnTo>
                    <a:cubicBezTo>
                      <a:pt x="217" y="320"/>
                      <a:pt x="217" y="217"/>
                      <a:pt x="321" y="217"/>
                    </a:cubicBezTo>
                    <a:lnTo>
                      <a:pt x="321" y="143"/>
                    </a:ln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3" name="Google Shape;1014;p45">
                <a:extLst>
                  <a:ext uri="{FF2B5EF4-FFF2-40B4-BE49-F238E27FC236}">
                    <a16:creationId xmlns:a16="http://schemas.microsoft.com/office/drawing/2014/main" id="{FAA3F180-9FCB-2883-566B-3891810617C3}"/>
                  </a:ext>
                </a:extLst>
              </p:cNvPr>
              <p:cNvSpPr/>
              <p:nvPr/>
            </p:nvSpPr>
            <p:spPr>
              <a:xfrm>
                <a:off x="2895375" y="3658925"/>
                <a:ext cx="2850" cy="10825"/>
              </a:xfrm>
              <a:custGeom>
                <a:avLst/>
                <a:gdLst/>
                <a:ahLst/>
                <a:cxnLst/>
                <a:rect l="l" t="t" r="r" b="b"/>
                <a:pathLst>
                  <a:path w="114" h="433" extrusionOk="0">
                    <a:moveTo>
                      <a:pt x="113" y="0"/>
                    </a:moveTo>
                    <a:lnTo>
                      <a:pt x="1" y="113"/>
                    </a:lnTo>
                    <a:lnTo>
                      <a:pt x="1" y="433"/>
                    </a:lnTo>
                    <a:lnTo>
                      <a:pt x="113" y="433"/>
                    </a:lnTo>
                    <a:lnTo>
                      <a:pt x="113" y="0"/>
                    </a:lnTo>
                    <a:close/>
                  </a:path>
                </a:pathLst>
              </a:custGeom>
              <a:solidFill>
                <a:srgbClr val="C369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4" name="Google Shape;1015;p45">
                <a:extLst>
                  <a:ext uri="{FF2B5EF4-FFF2-40B4-BE49-F238E27FC236}">
                    <a16:creationId xmlns:a16="http://schemas.microsoft.com/office/drawing/2014/main" id="{945F192B-6436-817F-6D25-3F82878469A5}"/>
                  </a:ext>
                </a:extLst>
              </p:cNvPr>
              <p:cNvSpPr/>
              <p:nvPr/>
            </p:nvSpPr>
            <p:spPr>
              <a:xfrm>
                <a:off x="2895375" y="3658925"/>
                <a:ext cx="2850" cy="2825"/>
              </a:xfrm>
              <a:custGeom>
                <a:avLst/>
                <a:gdLst/>
                <a:ahLst/>
                <a:cxnLst/>
                <a:rect l="l" t="t" r="r" b="b"/>
                <a:pathLst>
                  <a:path w="114" h="113" extrusionOk="0">
                    <a:moveTo>
                      <a:pt x="1" y="0"/>
                    </a:moveTo>
                    <a:lnTo>
                      <a:pt x="1" y="113"/>
                    </a:lnTo>
                    <a:lnTo>
                      <a:pt x="113" y="0"/>
                    </a:lnTo>
                    <a:close/>
                  </a:path>
                </a:pathLst>
              </a:custGeom>
              <a:solidFill>
                <a:srgbClr val="AB44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5" name="Google Shape;1016;p45">
                <a:extLst>
                  <a:ext uri="{FF2B5EF4-FFF2-40B4-BE49-F238E27FC236}">
                    <a16:creationId xmlns:a16="http://schemas.microsoft.com/office/drawing/2014/main" id="{0076F0C8-C89A-8291-100E-2CF17056FD77}"/>
                  </a:ext>
                </a:extLst>
              </p:cNvPr>
              <p:cNvSpPr/>
              <p:nvPr/>
            </p:nvSpPr>
            <p:spPr>
              <a:xfrm>
                <a:off x="2768500" y="3696750"/>
                <a:ext cx="102700" cy="74775"/>
              </a:xfrm>
              <a:custGeom>
                <a:avLst/>
                <a:gdLst/>
                <a:ahLst/>
                <a:cxnLst/>
                <a:rect l="l" t="t" r="r" b="b"/>
                <a:pathLst>
                  <a:path w="4108" h="2991" extrusionOk="0">
                    <a:moveTo>
                      <a:pt x="4107" y="0"/>
                    </a:moveTo>
                    <a:cubicBezTo>
                      <a:pt x="3620" y="244"/>
                      <a:pt x="3028" y="386"/>
                      <a:pt x="2430" y="386"/>
                    </a:cubicBezTo>
                    <a:cubicBezTo>
                      <a:pt x="1968" y="386"/>
                      <a:pt x="1503" y="301"/>
                      <a:pt x="1081" y="113"/>
                    </a:cubicBezTo>
                    <a:lnTo>
                      <a:pt x="1081" y="113"/>
                    </a:lnTo>
                    <a:cubicBezTo>
                      <a:pt x="1185" y="433"/>
                      <a:pt x="969" y="761"/>
                      <a:pt x="753" y="977"/>
                    </a:cubicBezTo>
                    <a:cubicBezTo>
                      <a:pt x="536" y="1194"/>
                      <a:pt x="216" y="1410"/>
                      <a:pt x="216" y="1626"/>
                    </a:cubicBezTo>
                    <a:cubicBezTo>
                      <a:pt x="0" y="2058"/>
                      <a:pt x="320" y="2594"/>
                      <a:pt x="753" y="2811"/>
                    </a:cubicBezTo>
                    <a:cubicBezTo>
                      <a:pt x="947" y="2938"/>
                      <a:pt x="1213" y="2990"/>
                      <a:pt x="1488" y="2990"/>
                    </a:cubicBezTo>
                    <a:cubicBezTo>
                      <a:pt x="1678" y="2990"/>
                      <a:pt x="1873" y="2965"/>
                      <a:pt x="2050" y="2923"/>
                    </a:cubicBezTo>
                    <a:cubicBezTo>
                      <a:pt x="2482" y="2811"/>
                      <a:pt x="3027" y="2707"/>
                      <a:pt x="3347" y="2378"/>
                    </a:cubicBezTo>
                    <a:cubicBezTo>
                      <a:pt x="3779" y="2058"/>
                      <a:pt x="3995" y="1626"/>
                      <a:pt x="3995" y="1194"/>
                    </a:cubicBezTo>
                    <a:lnTo>
                      <a:pt x="3995" y="545"/>
                    </a:lnTo>
                    <a:cubicBezTo>
                      <a:pt x="3995" y="329"/>
                      <a:pt x="3995" y="113"/>
                      <a:pt x="4107" y="0"/>
                    </a:cubicBezTo>
                    <a:close/>
                  </a:path>
                </a:pathLst>
              </a:custGeom>
              <a:solidFill>
                <a:srgbClr val="DFA4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6" name="Google Shape;1017;p45">
                <a:extLst>
                  <a:ext uri="{FF2B5EF4-FFF2-40B4-BE49-F238E27FC236}">
                    <a16:creationId xmlns:a16="http://schemas.microsoft.com/office/drawing/2014/main" id="{6CF34862-70E6-1305-AA77-7C21B5DEF1AF}"/>
                  </a:ext>
                </a:extLst>
              </p:cNvPr>
              <p:cNvSpPr/>
              <p:nvPr/>
            </p:nvSpPr>
            <p:spPr>
              <a:xfrm>
                <a:off x="2865775" y="3696750"/>
                <a:ext cx="2600" cy="2825"/>
              </a:xfrm>
              <a:custGeom>
                <a:avLst/>
                <a:gdLst/>
                <a:ahLst/>
                <a:cxnLst/>
                <a:rect l="l" t="t" r="r" b="b"/>
                <a:pathLst>
                  <a:path w="104" h="113" extrusionOk="0">
                    <a:moveTo>
                      <a:pt x="104" y="0"/>
                    </a:moveTo>
                    <a:cubicBezTo>
                      <a:pt x="104" y="1"/>
                      <a:pt x="104" y="113"/>
                      <a:pt x="0" y="113"/>
                    </a:cubicBezTo>
                    <a:cubicBezTo>
                      <a:pt x="104" y="113"/>
                      <a:pt x="104" y="113"/>
                      <a:pt x="104" y="0"/>
                    </a:cubicBezTo>
                    <a:close/>
                  </a:path>
                </a:pathLst>
              </a:custGeom>
              <a:solidFill>
                <a:srgbClr val="565EB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7" name="Google Shape;1018;p45">
                <a:extLst>
                  <a:ext uri="{FF2B5EF4-FFF2-40B4-BE49-F238E27FC236}">
                    <a16:creationId xmlns:a16="http://schemas.microsoft.com/office/drawing/2014/main" id="{EF608D1F-786F-3CA3-E3B2-803FAAE8EFF5}"/>
                  </a:ext>
                </a:extLst>
              </p:cNvPr>
              <p:cNvSpPr/>
              <p:nvPr/>
            </p:nvSpPr>
            <p:spPr>
              <a:xfrm>
                <a:off x="2857550" y="3696750"/>
                <a:ext cx="10825" cy="5425"/>
              </a:xfrm>
              <a:custGeom>
                <a:avLst/>
                <a:gdLst/>
                <a:ahLst/>
                <a:cxnLst/>
                <a:rect l="l" t="t" r="r" b="b"/>
                <a:pathLst>
                  <a:path w="433" h="217" extrusionOk="0">
                    <a:moveTo>
                      <a:pt x="433" y="0"/>
                    </a:moveTo>
                    <a:cubicBezTo>
                      <a:pt x="329" y="113"/>
                      <a:pt x="113" y="113"/>
                      <a:pt x="1" y="217"/>
                    </a:cubicBezTo>
                    <a:cubicBezTo>
                      <a:pt x="113" y="217"/>
                      <a:pt x="217" y="113"/>
                      <a:pt x="329" y="113"/>
                    </a:cubicBezTo>
                    <a:cubicBezTo>
                      <a:pt x="433" y="113"/>
                      <a:pt x="433" y="113"/>
                      <a:pt x="433" y="0"/>
                    </a:cubicBezTo>
                    <a:close/>
                  </a:path>
                </a:pathLst>
              </a:custGeom>
              <a:solidFill>
                <a:srgbClr val="AD80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8" name="Google Shape;1019;p45">
                <a:extLst>
                  <a:ext uri="{FF2B5EF4-FFF2-40B4-BE49-F238E27FC236}">
                    <a16:creationId xmlns:a16="http://schemas.microsoft.com/office/drawing/2014/main" id="{43013D12-F1FD-6CCA-CFE0-BA59F8368F5F}"/>
                  </a:ext>
                </a:extLst>
              </p:cNvPr>
              <p:cNvSpPr/>
              <p:nvPr/>
            </p:nvSpPr>
            <p:spPr>
              <a:xfrm>
                <a:off x="2795525" y="3699550"/>
                <a:ext cx="25" cy="2625"/>
              </a:xfrm>
              <a:custGeom>
                <a:avLst/>
                <a:gdLst/>
                <a:ahLst/>
                <a:cxnLst/>
                <a:rect l="l" t="t" r="r" b="b"/>
                <a:pathLst>
                  <a:path w="1" h="105" extrusionOk="0">
                    <a:moveTo>
                      <a:pt x="0" y="1"/>
                    </a:moveTo>
                    <a:lnTo>
                      <a:pt x="0" y="105"/>
                    </a:lnTo>
                    <a:lnTo>
                      <a:pt x="0" y="1"/>
                    </a:lnTo>
                    <a:close/>
                  </a:path>
                </a:pathLst>
              </a:custGeom>
              <a:solidFill>
                <a:srgbClr val="565EB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9" name="Google Shape;1020;p45">
                <a:extLst>
                  <a:ext uri="{FF2B5EF4-FFF2-40B4-BE49-F238E27FC236}">
                    <a16:creationId xmlns:a16="http://schemas.microsoft.com/office/drawing/2014/main" id="{CB79334C-3844-2272-F7D5-57A4A22905FA}"/>
                  </a:ext>
                </a:extLst>
              </p:cNvPr>
              <p:cNvSpPr/>
              <p:nvPr/>
            </p:nvSpPr>
            <p:spPr>
              <a:xfrm>
                <a:off x="2806325" y="3702150"/>
                <a:ext cx="8025" cy="2825"/>
              </a:xfrm>
              <a:custGeom>
                <a:avLst/>
                <a:gdLst/>
                <a:ahLst/>
                <a:cxnLst/>
                <a:rect l="l" t="t" r="r" b="b"/>
                <a:pathLst>
                  <a:path w="321" h="113" extrusionOk="0">
                    <a:moveTo>
                      <a:pt x="0" y="1"/>
                    </a:moveTo>
                    <a:cubicBezTo>
                      <a:pt x="0" y="1"/>
                      <a:pt x="0" y="113"/>
                      <a:pt x="104" y="113"/>
                    </a:cubicBezTo>
                    <a:lnTo>
                      <a:pt x="320" y="113"/>
                    </a:lnTo>
                    <a:cubicBezTo>
                      <a:pt x="217" y="113"/>
                      <a:pt x="104" y="113"/>
                      <a:pt x="0" y="1"/>
                    </a:cubicBezTo>
                    <a:close/>
                  </a:path>
                </a:pathLst>
              </a:custGeom>
              <a:solidFill>
                <a:srgbClr val="AD80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0" name="Google Shape;1021;p45">
                <a:extLst>
                  <a:ext uri="{FF2B5EF4-FFF2-40B4-BE49-F238E27FC236}">
                    <a16:creationId xmlns:a16="http://schemas.microsoft.com/office/drawing/2014/main" id="{A532AB36-4F09-5B64-BF2E-D1A8066DC9DA}"/>
                  </a:ext>
                </a:extLst>
              </p:cNvPr>
              <p:cNvSpPr/>
              <p:nvPr/>
            </p:nvSpPr>
            <p:spPr>
              <a:xfrm>
                <a:off x="2787300" y="3718375"/>
                <a:ext cx="25" cy="2825"/>
              </a:xfrm>
              <a:custGeom>
                <a:avLst/>
                <a:gdLst/>
                <a:ahLst/>
                <a:cxnLst/>
                <a:rect l="l" t="t" r="r" b="b"/>
                <a:pathLst>
                  <a:path w="1" h="113" extrusionOk="0">
                    <a:moveTo>
                      <a:pt x="1" y="0"/>
                    </a:moveTo>
                    <a:lnTo>
                      <a:pt x="1" y="112"/>
                    </a:lnTo>
                    <a:lnTo>
                      <a:pt x="1" y="112"/>
                    </a:lnTo>
                    <a:close/>
                  </a:path>
                </a:pathLst>
              </a:custGeom>
              <a:solidFill>
                <a:srgbClr val="9E5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1" name="Google Shape;1022;p45">
                <a:extLst>
                  <a:ext uri="{FF2B5EF4-FFF2-40B4-BE49-F238E27FC236}">
                    <a16:creationId xmlns:a16="http://schemas.microsoft.com/office/drawing/2014/main" id="{88435AD6-49EA-5C73-BC37-A47A7B1BB69D}"/>
                  </a:ext>
                </a:extLst>
              </p:cNvPr>
              <p:cNvSpPr/>
              <p:nvPr/>
            </p:nvSpPr>
            <p:spPr>
              <a:xfrm>
                <a:off x="2787300" y="3696750"/>
                <a:ext cx="81075" cy="27050"/>
              </a:xfrm>
              <a:custGeom>
                <a:avLst/>
                <a:gdLst/>
                <a:ahLst/>
                <a:cxnLst/>
                <a:rect l="l" t="t" r="r" b="b"/>
                <a:pathLst>
                  <a:path w="3243" h="1082" extrusionOk="0">
                    <a:moveTo>
                      <a:pt x="3243" y="0"/>
                    </a:moveTo>
                    <a:lnTo>
                      <a:pt x="3243" y="0"/>
                    </a:lnTo>
                    <a:cubicBezTo>
                      <a:pt x="3238" y="23"/>
                      <a:pt x="3232" y="45"/>
                      <a:pt x="3225" y="66"/>
                    </a:cubicBezTo>
                    <a:lnTo>
                      <a:pt x="3225" y="66"/>
                    </a:lnTo>
                    <a:cubicBezTo>
                      <a:pt x="3243" y="35"/>
                      <a:pt x="3243" y="0"/>
                      <a:pt x="3243" y="0"/>
                    </a:cubicBezTo>
                    <a:close/>
                    <a:moveTo>
                      <a:pt x="3225" y="66"/>
                    </a:moveTo>
                    <a:cubicBezTo>
                      <a:pt x="3211" y="91"/>
                      <a:pt x="3185" y="113"/>
                      <a:pt x="3139" y="113"/>
                    </a:cubicBezTo>
                    <a:cubicBezTo>
                      <a:pt x="3027" y="113"/>
                      <a:pt x="2923" y="217"/>
                      <a:pt x="2811" y="217"/>
                    </a:cubicBezTo>
                    <a:cubicBezTo>
                      <a:pt x="2595" y="217"/>
                      <a:pt x="2491" y="329"/>
                      <a:pt x="2275" y="329"/>
                    </a:cubicBezTo>
                    <a:cubicBezTo>
                      <a:pt x="2162" y="329"/>
                      <a:pt x="2058" y="433"/>
                      <a:pt x="1946" y="433"/>
                    </a:cubicBezTo>
                    <a:lnTo>
                      <a:pt x="1730" y="433"/>
                    </a:lnTo>
                    <a:cubicBezTo>
                      <a:pt x="1514" y="433"/>
                      <a:pt x="1298" y="329"/>
                      <a:pt x="1081" y="329"/>
                    </a:cubicBezTo>
                    <a:cubicBezTo>
                      <a:pt x="978" y="329"/>
                      <a:pt x="865" y="329"/>
                      <a:pt x="761" y="217"/>
                    </a:cubicBezTo>
                    <a:cubicBezTo>
                      <a:pt x="649" y="217"/>
                      <a:pt x="433" y="217"/>
                      <a:pt x="329" y="113"/>
                    </a:cubicBezTo>
                    <a:lnTo>
                      <a:pt x="329" y="217"/>
                    </a:lnTo>
                    <a:cubicBezTo>
                      <a:pt x="433" y="217"/>
                      <a:pt x="329" y="217"/>
                      <a:pt x="329" y="329"/>
                    </a:cubicBezTo>
                    <a:lnTo>
                      <a:pt x="329" y="545"/>
                    </a:lnTo>
                    <a:cubicBezTo>
                      <a:pt x="329" y="649"/>
                      <a:pt x="217" y="761"/>
                      <a:pt x="1" y="865"/>
                    </a:cubicBezTo>
                    <a:lnTo>
                      <a:pt x="1" y="977"/>
                    </a:lnTo>
                    <a:cubicBezTo>
                      <a:pt x="217" y="1081"/>
                      <a:pt x="433" y="1081"/>
                      <a:pt x="649" y="1081"/>
                    </a:cubicBezTo>
                    <a:lnTo>
                      <a:pt x="1298" y="1081"/>
                    </a:lnTo>
                    <a:cubicBezTo>
                      <a:pt x="1730" y="977"/>
                      <a:pt x="2058" y="977"/>
                      <a:pt x="2491" y="761"/>
                    </a:cubicBezTo>
                    <a:cubicBezTo>
                      <a:pt x="2794" y="655"/>
                      <a:pt x="3105" y="455"/>
                      <a:pt x="3225" y="66"/>
                    </a:cubicBezTo>
                    <a:close/>
                  </a:path>
                </a:pathLst>
              </a:custGeom>
              <a:solidFill>
                <a:srgbClr val="AD80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749" name="Google Shape;502;p33">
            <a:extLst>
              <a:ext uri="{FF2B5EF4-FFF2-40B4-BE49-F238E27FC236}">
                <a16:creationId xmlns:a16="http://schemas.microsoft.com/office/drawing/2014/main" id="{B1E0D161-CDAC-4389-C5F5-BD2D9F5F5E7C}"/>
              </a:ext>
            </a:extLst>
          </p:cNvPr>
          <p:cNvGrpSpPr/>
          <p:nvPr/>
        </p:nvGrpSpPr>
        <p:grpSpPr>
          <a:xfrm>
            <a:off x="1481810" y="1610116"/>
            <a:ext cx="3154738" cy="2296128"/>
            <a:chOff x="309900" y="238100"/>
            <a:chExt cx="7048350" cy="5237800"/>
          </a:xfrm>
          <a:solidFill>
            <a:srgbClr val="FFB43F">
              <a:lumMod val="40000"/>
              <a:lumOff val="60000"/>
            </a:srgbClr>
          </a:solidFill>
        </p:grpSpPr>
        <p:sp>
          <p:nvSpPr>
            <p:cNvPr id="3750" name="Google Shape;503;p33">
              <a:extLst>
                <a:ext uri="{FF2B5EF4-FFF2-40B4-BE49-F238E27FC236}">
                  <a16:creationId xmlns:a16="http://schemas.microsoft.com/office/drawing/2014/main" id="{E19996DF-BC30-7DDA-EB98-D01062D32B2E}"/>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1" name="Google Shape;504;p33">
              <a:extLst>
                <a:ext uri="{FF2B5EF4-FFF2-40B4-BE49-F238E27FC236}">
                  <a16:creationId xmlns:a16="http://schemas.microsoft.com/office/drawing/2014/main" id="{00958744-8AB6-0028-EACB-DFD30958A35A}"/>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2" name="Google Shape;505;p33">
              <a:extLst>
                <a:ext uri="{FF2B5EF4-FFF2-40B4-BE49-F238E27FC236}">
                  <a16:creationId xmlns:a16="http://schemas.microsoft.com/office/drawing/2014/main" id="{C7FC6E14-3F85-EB10-1281-B03418D9A16C}"/>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3" name="Google Shape;506;p33">
              <a:extLst>
                <a:ext uri="{FF2B5EF4-FFF2-40B4-BE49-F238E27FC236}">
                  <a16:creationId xmlns:a16="http://schemas.microsoft.com/office/drawing/2014/main" id="{88048DAD-44C4-6E37-EDDB-9BB5D3030950}"/>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4" name="Google Shape;507;p33">
              <a:extLst>
                <a:ext uri="{FF2B5EF4-FFF2-40B4-BE49-F238E27FC236}">
                  <a16:creationId xmlns:a16="http://schemas.microsoft.com/office/drawing/2014/main" id="{085328DB-EB9B-B64A-1C01-37EFB5D9DB56}"/>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5" name="Google Shape;508;p33">
              <a:extLst>
                <a:ext uri="{FF2B5EF4-FFF2-40B4-BE49-F238E27FC236}">
                  <a16:creationId xmlns:a16="http://schemas.microsoft.com/office/drawing/2014/main" id="{14C8A3A1-ACA3-487F-D386-D2DB459736E6}"/>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6" name="Google Shape;509;p33">
              <a:extLst>
                <a:ext uri="{FF2B5EF4-FFF2-40B4-BE49-F238E27FC236}">
                  <a16:creationId xmlns:a16="http://schemas.microsoft.com/office/drawing/2014/main" id="{D4A59C17-84CC-EF74-70B7-6B6C43D25EF5}"/>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7" name="Google Shape;510;p33">
              <a:extLst>
                <a:ext uri="{FF2B5EF4-FFF2-40B4-BE49-F238E27FC236}">
                  <a16:creationId xmlns:a16="http://schemas.microsoft.com/office/drawing/2014/main" id="{311AAB4B-8BB6-29BB-2A71-C8AB3F365CF8}"/>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8" name="Google Shape;511;p33">
              <a:extLst>
                <a:ext uri="{FF2B5EF4-FFF2-40B4-BE49-F238E27FC236}">
                  <a16:creationId xmlns:a16="http://schemas.microsoft.com/office/drawing/2014/main" id="{BA33C7BA-A3C9-1FC5-BEDB-D23F0BA33B8A}"/>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759" name="TextBox 3758">
            <a:extLst>
              <a:ext uri="{FF2B5EF4-FFF2-40B4-BE49-F238E27FC236}">
                <a16:creationId xmlns:a16="http://schemas.microsoft.com/office/drawing/2014/main" id="{098C146C-88C9-69E2-67A1-ED8322144A27}"/>
              </a:ext>
            </a:extLst>
          </p:cNvPr>
          <p:cNvSpPr txBox="1"/>
          <p:nvPr/>
        </p:nvSpPr>
        <p:spPr>
          <a:xfrm>
            <a:off x="1752812" y="2210142"/>
            <a:ext cx="2445171" cy="830997"/>
          </a:xfrm>
          <a:prstGeom prst="rect">
            <a:avLst/>
          </a:prstGeom>
          <a:noFill/>
        </p:spPr>
        <p:txBody>
          <a:bodyPr wrap="square">
            <a:spAutoFit/>
          </a:bodyPr>
          <a:lstStyle/>
          <a:p>
            <a:pPr algn="ctr"/>
            <a:r>
              <a:rPr lang="vi-VN" sz="2400" i="1">
                <a:latin typeface="+mj-lt"/>
              </a:rPr>
              <a:t>Hs lập dàn ý theo PHT số 2</a:t>
            </a:r>
            <a:endParaRPr lang="en-US" sz="2400">
              <a:latin typeface="+mj-lt"/>
            </a:endParaRPr>
          </a:p>
        </p:txBody>
      </p:sp>
    </p:spTree>
    <p:extLst>
      <p:ext uri="{BB962C8B-B14F-4D97-AF65-F5344CB8AC3E}">
        <p14:creationId xmlns:p14="http://schemas.microsoft.com/office/powerpoint/2010/main" val="209337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749"/>
                                        </p:tgtEl>
                                        <p:attrNameLst>
                                          <p:attrName>style.visibility</p:attrName>
                                        </p:attrNameLst>
                                      </p:cBhvr>
                                      <p:to>
                                        <p:strVal val="visible"/>
                                      </p:to>
                                    </p:set>
                                    <p:animEffect transition="in" filter="barn(inVertical)">
                                      <p:cBhvr>
                                        <p:cTn id="7" dur="500"/>
                                        <p:tgtEl>
                                          <p:spTgt spid="37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59"/>
                                        </p:tgtEl>
                                        <p:attrNameLst>
                                          <p:attrName>style.visibility</p:attrName>
                                        </p:attrNameLst>
                                      </p:cBhvr>
                                      <p:to>
                                        <p:strVal val="visible"/>
                                      </p:to>
                                    </p:set>
                                    <p:animEffect transition="in" filter="fade">
                                      <p:cBhvr>
                                        <p:cTn id="12" dur="1000"/>
                                        <p:tgtEl>
                                          <p:spTgt spid="3759"/>
                                        </p:tgtEl>
                                      </p:cBhvr>
                                    </p:animEffect>
                                    <p:anim calcmode="lin" valueType="num">
                                      <p:cBhvr>
                                        <p:cTn id="13" dur="1000" fill="hold"/>
                                        <p:tgtEl>
                                          <p:spTgt spid="3759"/>
                                        </p:tgtEl>
                                        <p:attrNameLst>
                                          <p:attrName>ppt_x</p:attrName>
                                        </p:attrNameLst>
                                      </p:cBhvr>
                                      <p:tavLst>
                                        <p:tav tm="0">
                                          <p:val>
                                            <p:strVal val="#ppt_x"/>
                                          </p:val>
                                        </p:tav>
                                        <p:tav tm="100000">
                                          <p:val>
                                            <p:strVal val="#ppt_x"/>
                                          </p:val>
                                        </p:tav>
                                      </p:tavLst>
                                    </p:anim>
                                    <p:anim calcmode="lin" valueType="num">
                                      <p:cBhvr>
                                        <p:cTn id="14" dur="1000" fill="hold"/>
                                        <p:tgtEl>
                                          <p:spTgt spid="3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870562" y="502145"/>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24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2. Đặc điểm về vần</a:t>
            </a:r>
            <a:endParaRPr lang="en-US" sz="24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组 19">
            <a:extLst>
              <a:ext uri="{FF2B5EF4-FFF2-40B4-BE49-F238E27FC236}">
                <a16:creationId xmlns:a16="http://schemas.microsoft.com/office/drawing/2014/main" id="{C0C1CA63-6EDF-A1ED-3156-FC7AD250A5F9}"/>
              </a:ext>
            </a:extLst>
          </p:cNvPr>
          <p:cNvGrpSpPr/>
          <p:nvPr/>
        </p:nvGrpSpPr>
        <p:grpSpPr>
          <a:xfrm>
            <a:off x="4833704" y="194185"/>
            <a:ext cx="1518099" cy="1338859"/>
            <a:chOff x="3852737" y="261261"/>
            <a:chExt cx="2712720" cy="2490216"/>
          </a:xfrm>
        </p:grpSpPr>
        <p:pic>
          <p:nvPicPr>
            <p:cNvPr id="32" name="图片 20">
              <a:extLst>
                <a:ext uri="{FF2B5EF4-FFF2-40B4-BE49-F238E27FC236}">
                  <a16:creationId xmlns:a16="http://schemas.microsoft.com/office/drawing/2014/main" id="{AC9A8020-DA7D-7DEC-8771-BAEEA1ACC995}"/>
                </a:ext>
              </a:extLst>
            </p:cNvPr>
            <p:cNvPicPr>
              <a:picLocks noChangeAspect="1"/>
            </p:cNvPicPr>
            <p:nvPr/>
          </p:nvPicPr>
          <p:blipFill>
            <a:blip r:embed="rId3"/>
            <a:stretch>
              <a:fillRect/>
            </a:stretch>
          </p:blipFill>
          <p:spPr>
            <a:xfrm>
              <a:off x="3852737" y="261261"/>
              <a:ext cx="2712720" cy="2490216"/>
            </a:xfrm>
            <a:prstGeom prst="rect">
              <a:avLst/>
            </a:prstGeom>
          </p:spPr>
        </p:pic>
        <p:sp>
          <p:nvSpPr>
            <p:cNvPr id="33" name="文本框 21">
              <a:extLst>
                <a:ext uri="{FF2B5EF4-FFF2-40B4-BE49-F238E27FC236}">
                  <a16:creationId xmlns:a16="http://schemas.microsoft.com/office/drawing/2014/main" id="{6B98B16B-7A18-133F-6A05-9A5D12DFBFE5}"/>
                </a:ext>
              </a:extLst>
            </p:cNvPr>
            <p:cNvSpPr txBox="1"/>
            <p:nvPr/>
          </p:nvSpPr>
          <p:spPr>
            <a:xfrm rot="21237856">
              <a:off x="4115711" y="1107536"/>
              <a:ext cx="2223980" cy="551463"/>
            </a:xfrm>
            <a:prstGeom prst="rect">
              <a:avLst/>
            </a:prstGeom>
            <a:noFill/>
          </p:spPr>
          <p:txBody>
            <a:bodyPr wrap="square" rtlCol="0">
              <a:spAutoFit/>
            </a:bodyPr>
            <a:lstStyle/>
            <a:p>
              <a:pPr>
                <a:buClrTx/>
                <a:buFontTx/>
                <a:buNone/>
                <a:defRPr/>
              </a:pPr>
              <a:r>
                <a:rPr kumimoji="1" lang="en-US" altLang="zh-CN" sz="2000" b="1" kern="120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rPr>
                <a:t>PHT số 2</a:t>
              </a:r>
              <a:endParaRPr kumimoji="1" lang="zh-CN" altLang="en-US" sz="2000" b="1" kern="1200" dirty="0">
                <a:solidFill>
                  <a:prstClr val="black">
                    <a:lumMod val="75000"/>
                    <a:lumOff val="25000"/>
                  </a:prstClr>
                </a:solidFill>
                <a:latin typeface="Times New Roman" panose="02020603050405020304" pitchFamily="18" charset="0"/>
                <a:ea typeface="字魂27号-布丁体"/>
                <a:cs typeface="Times New Roman" panose="02020603050405020304" pitchFamily="18" charset="0"/>
                <a:sym typeface="+mn-lt"/>
              </a:endParaRPr>
            </a:p>
          </p:txBody>
        </p:sp>
      </p:grpSp>
      <p:grpSp>
        <p:nvGrpSpPr>
          <p:cNvPr id="24" name="Google Shape;1968;p43">
            <a:extLst>
              <a:ext uri="{FF2B5EF4-FFF2-40B4-BE49-F238E27FC236}">
                <a16:creationId xmlns:a16="http://schemas.microsoft.com/office/drawing/2014/main" id="{9EE61CAA-97C4-764F-4438-3F85024EBA66}"/>
              </a:ext>
            </a:extLst>
          </p:cNvPr>
          <p:cNvGrpSpPr/>
          <p:nvPr/>
        </p:nvGrpSpPr>
        <p:grpSpPr>
          <a:xfrm flipH="1">
            <a:off x="7604436" y="2799731"/>
            <a:ext cx="1731161" cy="2272447"/>
            <a:chOff x="2300626" y="3043405"/>
            <a:chExt cx="1567821" cy="2045029"/>
          </a:xfrm>
        </p:grpSpPr>
        <p:sp>
          <p:nvSpPr>
            <p:cNvPr id="25" name="Google Shape;1969;p43">
              <a:extLst>
                <a:ext uri="{FF2B5EF4-FFF2-40B4-BE49-F238E27FC236}">
                  <a16:creationId xmlns:a16="http://schemas.microsoft.com/office/drawing/2014/main" id="{075EA330-A1C4-6321-C41B-B446E9ADF1F1}"/>
                </a:ext>
              </a:extLst>
            </p:cNvPr>
            <p:cNvSpPr/>
            <p:nvPr/>
          </p:nvSpPr>
          <p:spPr>
            <a:xfrm>
              <a:off x="3298866" y="4027433"/>
              <a:ext cx="459621" cy="46351"/>
            </a:xfrm>
            <a:custGeom>
              <a:avLst/>
              <a:gdLst/>
              <a:ahLst/>
              <a:cxnLst/>
              <a:rect l="l" t="t" r="r" b="b"/>
              <a:pathLst>
                <a:path w="5434" h="548" extrusionOk="0">
                  <a:moveTo>
                    <a:pt x="0" y="1"/>
                  </a:moveTo>
                  <a:lnTo>
                    <a:pt x="0" y="547"/>
                  </a:lnTo>
                  <a:lnTo>
                    <a:pt x="5433" y="547"/>
                  </a:lnTo>
                  <a:lnTo>
                    <a:pt x="5433" y="1"/>
                  </a:ln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970;p43">
              <a:extLst>
                <a:ext uri="{FF2B5EF4-FFF2-40B4-BE49-F238E27FC236}">
                  <a16:creationId xmlns:a16="http://schemas.microsoft.com/office/drawing/2014/main" id="{C5A01008-D803-F23E-BCEB-DB0707373AA1}"/>
                </a:ext>
              </a:extLst>
            </p:cNvPr>
            <p:cNvSpPr/>
            <p:nvPr/>
          </p:nvSpPr>
          <p:spPr>
            <a:xfrm>
              <a:off x="2443570" y="3889903"/>
              <a:ext cx="120699" cy="171618"/>
            </a:xfrm>
            <a:custGeom>
              <a:avLst/>
              <a:gdLst/>
              <a:ahLst/>
              <a:cxnLst/>
              <a:rect l="l" t="t" r="r" b="b"/>
              <a:pathLst>
                <a:path w="1427" h="2029" extrusionOk="0">
                  <a:moveTo>
                    <a:pt x="0" y="0"/>
                  </a:moveTo>
                  <a:lnTo>
                    <a:pt x="0" y="2029"/>
                  </a:lnTo>
                  <a:lnTo>
                    <a:pt x="1426" y="2029"/>
                  </a:lnTo>
                  <a:lnTo>
                    <a:pt x="1426" y="0"/>
                  </a:ln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971;p43">
              <a:extLst>
                <a:ext uri="{FF2B5EF4-FFF2-40B4-BE49-F238E27FC236}">
                  <a16:creationId xmlns:a16="http://schemas.microsoft.com/office/drawing/2014/main" id="{B37746B6-E146-C112-F4B9-26B3F2423AD8}"/>
                </a:ext>
              </a:extLst>
            </p:cNvPr>
            <p:cNvSpPr/>
            <p:nvPr/>
          </p:nvSpPr>
          <p:spPr>
            <a:xfrm>
              <a:off x="2454143" y="3831456"/>
              <a:ext cx="16578" cy="57939"/>
            </a:xfrm>
            <a:custGeom>
              <a:avLst/>
              <a:gdLst/>
              <a:ahLst/>
              <a:cxnLst/>
              <a:rect l="l" t="t" r="r" b="b"/>
              <a:pathLst>
                <a:path w="196" h="685" extrusionOk="0">
                  <a:moveTo>
                    <a:pt x="1" y="0"/>
                  </a:moveTo>
                  <a:lnTo>
                    <a:pt x="1" y="685"/>
                  </a:lnTo>
                  <a:lnTo>
                    <a:pt x="196" y="685"/>
                  </a:lnTo>
                  <a:lnTo>
                    <a:pt x="196"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972;p43">
              <a:extLst>
                <a:ext uri="{FF2B5EF4-FFF2-40B4-BE49-F238E27FC236}">
                  <a16:creationId xmlns:a16="http://schemas.microsoft.com/office/drawing/2014/main" id="{5041B309-6215-DEB3-CA39-4030D3AB1E28}"/>
                </a:ext>
              </a:extLst>
            </p:cNvPr>
            <p:cNvSpPr/>
            <p:nvPr/>
          </p:nvSpPr>
          <p:spPr>
            <a:xfrm>
              <a:off x="2484423" y="3813863"/>
              <a:ext cx="27236" cy="76124"/>
            </a:xfrm>
            <a:custGeom>
              <a:avLst/>
              <a:gdLst/>
              <a:ahLst/>
              <a:cxnLst/>
              <a:rect l="l" t="t" r="r" b="b"/>
              <a:pathLst>
                <a:path w="322" h="900" extrusionOk="0">
                  <a:moveTo>
                    <a:pt x="183" y="1"/>
                  </a:moveTo>
                  <a:lnTo>
                    <a:pt x="1" y="57"/>
                  </a:lnTo>
                  <a:lnTo>
                    <a:pt x="133" y="899"/>
                  </a:lnTo>
                  <a:lnTo>
                    <a:pt x="321" y="899"/>
                  </a:lnTo>
                  <a:lnTo>
                    <a:pt x="183" y="1"/>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973;p43">
              <a:extLst>
                <a:ext uri="{FF2B5EF4-FFF2-40B4-BE49-F238E27FC236}">
                  <a16:creationId xmlns:a16="http://schemas.microsoft.com/office/drawing/2014/main" id="{CA4A7D62-7612-B423-3ED2-CA6D725942BA}"/>
                </a:ext>
              </a:extLst>
            </p:cNvPr>
            <p:cNvSpPr/>
            <p:nvPr/>
          </p:nvSpPr>
          <p:spPr>
            <a:xfrm>
              <a:off x="2629482" y="3801683"/>
              <a:ext cx="205705" cy="271510"/>
            </a:xfrm>
            <a:custGeom>
              <a:avLst/>
              <a:gdLst/>
              <a:ahLst/>
              <a:cxnLst/>
              <a:rect l="l" t="t" r="r" b="b"/>
              <a:pathLst>
                <a:path w="2432" h="3210" extrusionOk="0">
                  <a:moveTo>
                    <a:pt x="1244" y="0"/>
                  </a:moveTo>
                  <a:cubicBezTo>
                    <a:pt x="1244" y="0"/>
                    <a:pt x="446" y="1137"/>
                    <a:pt x="170" y="2117"/>
                  </a:cubicBezTo>
                  <a:cubicBezTo>
                    <a:pt x="8" y="2716"/>
                    <a:pt x="1" y="3210"/>
                    <a:pt x="974" y="3210"/>
                  </a:cubicBezTo>
                  <a:cubicBezTo>
                    <a:pt x="981" y="3210"/>
                    <a:pt x="987" y="3210"/>
                    <a:pt x="993" y="3210"/>
                  </a:cubicBezTo>
                  <a:cubicBezTo>
                    <a:pt x="1328" y="3208"/>
                    <a:pt x="1599" y="3207"/>
                    <a:pt x="1812" y="3207"/>
                  </a:cubicBezTo>
                  <a:cubicBezTo>
                    <a:pt x="2239" y="3207"/>
                    <a:pt x="2431" y="3210"/>
                    <a:pt x="2431" y="3210"/>
                  </a:cubicBezTo>
                  <a:lnTo>
                    <a:pt x="2274" y="208"/>
                  </a:lnTo>
                  <a:lnTo>
                    <a:pt x="1244" y="0"/>
                  </a:ln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974;p43">
              <a:extLst>
                <a:ext uri="{FF2B5EF4-FFF2-40B4-BE49-F238E27FC236}">
                  <a16:creationId xmlns:a16="http://schemas.microsoft.com/office/drawing/2014/main" id="{6EFDFDAB-28B8-FD55-8125-31134F6ED684}"/>
                </a:ext>
              </a:extLst>
            </p:cNvPr>
            <p:cNvSpPr/>
            <p:nvPr/>
          </p:nvSpPr>
          <p:spPr>
            <a:xfrm>
              <a:off x="2714487" y="3625753"/>
              <a:ext cx="216277" cy="217546"/>
            </a:xfrm>
            <a:custGeom>
              <a:avLst/>
              <a:gdLst/>
              <a:ahLst/>
              <a:cxnLst/>
              <a:rect l="l" t="t" r="r" b="b"/>
              <a:pathLst>
                <a:path w="2557" h="2572" extrusionOk="0">
                  <a:moveTo>
                    <a:pt x="2375" y="1"/>
                  </a:moveTo>
                  <a:cubicBezTo>
                    <a:pt x="1926" y="1"/>
                    <a:pt x="750" y="204"/>
                    <a:pt x="0" y="2193"/>
                  </a:cubicBezTo>
                  <a:cubicBezTo>
                    <a:pt x="776" y="2544"/>
                    <a:pt x="1049" y="2571"/>
                    <a:pt x="1114" y="2571"/>
                  </a:cubicBezTo>
                  <a:cubicBezTo>
                    <a:pt x="1126" y="2571"/>
                    <a:pt x="1131" y="2570"/>
                    <a:pt x="1131" y="2570"/>
                  </a:cubicBezTo>
                  <a:lnTo>
                    <a:pt x="2557" y="14"/>
                  </a:lnTo>
                  <a:cubicBezTo>
                    <a:pt x="2557" y="14"/>
                    <a:pt x="2490" y="1"/>
                    <a:pt x="2375"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975;p43">
              <a:extLst>
                <a:ext uri="{FF2B5EF4-FFF2-40B4-BE49-F238E27FC236}">
                  <a16:creationId xmlns:a16="http://schemas.microsoft.com/office/drawing/2014/main" id="{91AFFE0A-1B74-73D4-A0C4-AA16D361F1C4}"/>
                </a:ext>
              </a:extLst>
            </p:cNvPr>
            <p:cNvSpPr/>
            <p:nvPr/>
          </p:nvSpPr>
          <p:spPr>
            <a:xfrm>
              <a:off x="3360442" y="3801683"/>
              <a:ext cx="205705" cy="271510"/>
            </a:xfrm>
            <a:custGeom>
              <a:avLst/>
              <a:gdLst/>
              <a:ahLst/>
              <a:cxnLst/>
              <a:rect l="l" t="t" r="r" b="b"/>
              <a:pathLst>
                <a:path w="2432" h="3210" extrusionOk="0">
                  <a:moveTo>
                    <a:pt x="1188" y="0"/>
                  </a:moveTo>
                  <a:lnTo>
                    <a:pt x="158" y="208"/>
                  </a:lnTo>
                  <a:lnTo>
                    <a:pt x="1" y="3210"/>
                  </a:lnTo>
                  <a:cubicBezTo>
                    <a:pt x="1" y="3210"/>
                    <a:pt x="191" y="3207"/>
                    <a:pt x="615" y="3207"/>
                  </a:cubicBezTo>
                  <a:cubicBezTo>
                    <a:pt x="827" y="3207"/>
                    <a:pt x="1098" y="3208"/>
                    <a:pt x="1433" y="3210"/>
                  </a:cubicBezTo>
                  <a:cubicBezTo>
                    <a:pt x="1439" y="3210"/>
                    <a:pt x="1445" y="3210"/>
                    <a:pt x="1452" y="3210"/>
                  </a:cubicBezTo>
                  <a:cubicBezTo>
                    <a:pt x="2431" y="3210"/>
                    <a:pt x="2424" y="2716"/>
                    <a:pt x="2262" y="2117"/>
                  </a:cubicBezTo>
                  <a:cubicBezTo>
                    <a:pt x="1986" y="1137"/>
                    <a:pt x="1188" y="0"/>
                    <a:pt x="1188" y="0"/>
                  </a:cubicBez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976;p43">
              <a:extLst>
                <a:ext uri="{FF2B5EF4-FFF2-40B4-BE49-F238E27FC236}">
                  <a16:creationId xmlns:a16="http://schemas.microsoft.com/office/drawing/2014/main" id="{C15DE1A4-AC66-86F6-227B-98D7AF57DB93}"/>
                </a:ext>
              </a:extLst>
            </p:cNvPr>
            <p:cNvSpPr/>
            <p:nvPr/>
          </p:nvSpPr>
          <p:spPr>
            <a:xfrm>
              <a:off x="3007733" y="3230585"/>
              <a:ext cx="376730" cy="394831"/>
            </a:xfrm>
            <a:custGeom>
              <a:avLst/>
              <a:gdLst/>
              <a:ahLst/>
              <a:cxnLst/>
              <a:rect l="l" t="t" r="r" b="b"/>
              <a:pathLst>
                <a:path w="4454" h="4668" extrusionOk="0">
                  <a:moveTo>
                    <a:pt x="3964" y="1"/>
                  </a:moveTo>
                  <a:lnTo>
                    <a:pt x="980" y="233"/>
                  </a:lnTo>
                  <a:lnTo>
                    <a:pt x="252" y="2689"/>
                  </a:lnTo>
                  <a:lnTo>
                    <a:pt x="0" y="4667"/>
                  </a:lnTo>
                  <a:lnTo>
                    <a:pt x="2155" y="4667"/>
                  </a:lnTo>
                  <a:lnTo>
                    <a:pt x="2199" y="3694"/>
                  </a:lnTo>
                  <a:cubicBezTo>
                    <a:pt x="2199" y="3694"/>
                    <a:pt x="2269" y="3703"/>
                    <a:pt x="2384" y="3703"/>
                  </a:cubicBezTo>
                  <a:cubicBezTo>
                    <a:pt x="2733" y="3703"/>
                    <a:pt x="3490" y="3618"/>
                    <a:pt x="3901" y="2927"/>
                  </a:cubicBezTo>
                  <a:cubicBezTo>
                    <a:pt x="4454" y="2010"/>
                    <a:pt x="3964" y="1"/>
                    <a:pt x="3964" y="1"/>
                  </a:cubicBez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977;p43">
              <a:extLst>
                <a:ext uri="{FF2B5EF4-FFF2-40B4-BE49-F238E27FC236}">
                  <a16:creationId xmlns:a16="http://schemas.microsoft.com/office/drawing/2014/main" id="{F4BBC87A-DE02-D22C-CACE-348C91D0C6A3}"/>
                </a:ext>
              </a:extLst>
            </p:cNvPr>
            <p:cNvSpPr/>
            <p:nvPr/>
          </p:nvSpPr>
          <p:spPr>
            <a:xfrm>
              <a:off x="2886950" y="3043405"/>
              <a:ext cx="506903" cy="478399"/>
            </a:xfrm>
            <a:custGeom>
              <a:avLst/>
              <a:gdLst/>
              <a:ahLst/>
              <a:cxnLst/>
              <a:rect l="l" t="t" r="r" b="b"/>
              <a:pathLst>
                <a:path w="5993" h="5656" extrusionOk="0">
                  <a:moveTo>
                    <a:pt x="2962" y="0"/>
                  </a:moveTo>
                  <a:cubicBezTo>
                    <a:pt x="2904" y="0"/>
                    <a:pt x="2845" y="1"/>
                    <a:pt x="2785" y="3"/>
                  </a:cubicBezTo>
                  <a:cubicBezTo>
                    <a:pt x="1341" y="53"/>
                    <a:pt x="913" y="1529"/>
                    <a:pt x="913" y="1529"/>
                  </a:cubicBezTo>
                  <a:cubicBezTo>
                    <a:pt x="0" y="4440"/>
                    <a:pt x="662" y="5656"/>
                    <a:pt x="2073" y="5656"/>
                  </a:cubicBezTo>
                  <a:cubicBezTo>
                    <a:pt x="2206" y="5656"/>
                    <a:pt x="2345" y="5645"/>
                    <a:pt x="2490" y="5624"/>
                  </a:cubicBezTo>
                  <a:cubicBezTo>
                    <a:pt x="4186" y="5392"/>
                    <a:pt x="4343" y="3187"/>
                    <a:pt x="4343" y="3187"/>
                  </a:cubicBezTo>
                  <a:cubicBezTo>
                    <a:pt x="4343" y="3187"/>
                    <a:pt x="4347" y="3187"/>
                    <a:pt x="4355" y="3187"/>
                  </a:cubicBezTo>
                  <a:cubicBezTo>
                    <a:pt x="4438" y="3187"/>
                    <a:pt x="4904" y="3156"/>
                    <a:pt x="4726" y="2440"/>
                  </a:cubicBezTo>
                  <a:lnTo>
                    <a:pt x="4726" y="2440"/>
                  </a:lnTo>
                  <a:lnTo>
                    <a:pt x="5668" y="2503"/>
                  </a:lnTo>
                  <a:cubicBezTo>
                    <a:pt x="5992" y="1109"/>
                    <a:pt x="5084" y="0"/>
                    <a:pt x="2962" y="0"/>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978;p43">
              <a:extLst>
                <a:ext uri="{FF2B5EF4-FFF2-40B4-BE49-F238E27FC236}">
                  <a16:creationId xmlns:a16="http://schemas.microsoft.com/office/drawing/2014/main" id="{55953951-259B-5DE5-5EB2-7022AE463FC5}"/>
                </a:ext>
              </a:extLst>
            </p:cNvPr>
            <p:cNvSpPr/>
            <p:nvPr/>
          </p:nvSpPr>
          <p:spPr>
            <a:xfrm>
              <a:off x="3196606" y="3296475"/>
              <a:ext cx="68850" cy="108096"/>
            </a:xfrm>
            <a:custGeom>
              <a:avLst/>
              <a:gdLst/>
              <a:ahLst/>
              <a:cxnLst/>
              <a:rect l="l" t="t" r="r" b="b"/>
              <a:pathLst>
                <a:path w="814" h="1278" extrusionOk="0">
                  <a:moveTo>
                    <a:pt x="434" y="0"/>
                  </a:moveTo>
                  <a:cubicBezTo>
                    <a:pt x="388" y="0"/>
                    <a:pt x="338" y="15"/>
                    <a:pt x="286" y="51"/>
                  </a:cubicBezTo>
                  <a:cubicBezTo>
                    <a:pt x="10" y="238"/>
                    <a:pt x="1" y="1278"/>
                    <a:pt x="419" y="1278"/>
                  </a:cubicBezTo>
                  <a:cubicBezTo>
                    <a:pt x="477" y="1278"/>
                    <a:pt x="544" y="1258"/>
                    <a:pt x="619" y="1213"/>
                  </a:cubicBezTo>
                  <a:lnTo>
                    <a:pt x="814" y="371"/>
                  </a:lnTo>
                  <a:cubicBezTo>
                    <a:pt x="814" y="371"/>
                    <a:pt x="665" y="0"/>
                    <a:pt x="434" y="0"/>
                  </a:cubicBez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979;p43">
              <a:extLst>
                <a:ext uri="{FF2B5EF4-FFF2-40B4-BE49-F238E27FC236}">
                  <a16:creationId xmlns:a16="http://schemas.microsoft.com/office/drawing/2014/main" id="{583E1CC0-C64E-EC9C-82E5-1953586A728F}"/>
                </a:ext>
              </a:extLst>
            </p:cNvPr>
            <p:cNvSpPr/>
            <p:nvPr/>
          </p:nvSpPr>
          <p:spPr>
            <a:xfrm>
              <a:off x="2932286" y="3084766"/>
              <a:ext cx="198261" cy="180161"/>
            </a:xfrm>
            <a:custGeom>
              <a:avLst/>
              <a:gdLst/>
              <a:ahLst/>
              <a:cxnLst/>
              <a:rect l="l" t="t" r="r" b="b"/>
              <a:pathLst>
                <a:path w="2344" h="2130" extrusionOk="0">
                  <a:moveTo>
                    <a:pt x="1033" y="1"/>
                  </a:moveTo>
                  <a:cubicBezTo>
                    <a:pt x="939" y="1"/>
                    <a:pt x="846" y="26"/>
                    <a:pt x="767" y="79"/>
                  </a:cubicBezTo>
                  <a:cubicBezTo>
                    <a:pt x="634" y="173"/>
                    <a:pt x="564" y="333"/>
                    <a:pt x="565" y="492"/>
                  </a:cubicBezTo>
                  <a:lnTo>
                    <a:pt x="565" y="492"/>
                  </a:lnTo>
                  <a:cubicBezTo>
                    <a:pt x="451" y="528"/>
                    <a:pt x="343" y="586"/>
                    <a:pt x="252" y="663"/>
                  </a:cubicBezTo>
                  <a:cubicBezTo>
                    <a:pt x="107" y="783"/>
                    <a:pt x="1" y="952"/>
                    <a:pt x="19" y="1134"/>
                  </a:cubicBezTo>
                  <a:cubicBezTo>
                    <a:pt x="40" y="1284"/>
                    <a:pt x="176" y="1417"/>
                    <a:pt x="322" y="1417"/>
                  </a:cubicBezTo>
                  <a:cubicBezTo>
                    <a:pt x="353" y="1417"/>
                    <a:pt x="384" y="1411"/>
                    <a:pt x="415" y="1398"/>
                  </a:cubicBezTo>
                  <a:lnTo>
                    <a:pt x="415" y="1398"/>
                  </a:lnTo>
                  <a:cubicBezTo>
                    <a:pt x="346" y="1511"/>
                    <a:pt x="359" y="1662"/>
                    <a:pt x="396" y="1787"/>
                  </a:cubicBezTo>
                  <a:cubicBezTo>
                    <a:pt x="421" y="1888"/>
                    <a:pt x="472" y="1995"/>
                    <a:pt x="553" y="2070"/>
                  </a:cubicBezTo>
                  <a:cubicBezTo>
                    <a:pt x="614" y="2110"/>
                    <a:pt x="687" y="2129"/>
                    <a:pt x="761" y="2129"/>
                  </a:cubicBezTo>
                  <a:cubicBezTo>
                    <a:pt x="826" y="2129"/>
                    <a:pt x="891" y="2115"/>
                    <a:pt x="949" y="2089"/>
                  </a:cubicBezTo>
                  <a:cubicBezTo>
                    <a:pt x="1075" y="2039"/>
                    <a:pt x="1175" y="1944"/>
                    <a:pt x="1276" y="1850"/>
                  </a:cubicBezTo>
                  <a:cubicBezTo>
                    <a:pt x="1337" y="1961"/>
                    <a:pt x="1459" y="2015"/>
                    <a:pt x="1583" y="2015"/>
                  </a:cubicBezTo>
                  <a:cubicBezTo>
                    <a:pt x="1676" y="2015"/>
                    <a:pt x="1771" y="1985"/>
                    <a:pt x="1841" y="1926"/>
                  </a:cubicBezTo>
                  <a:cubicBezTo>
                    <a:pt x="2010" y="1794"/>
                    <a:pt x="2054" y="1542"/>
                    <a:pt x="1992" y="1329"/>
                  </a:cubicBezTo>
                  <a:cubicBezTo>
                    <a:pt x="2155" y="1291"/>
                    <a:pt x="2281" y="1141"/>
                    <a:pt x="2312" y="983"/>
                  </a:cubicBezTo>
                  <a:cubicBezTo>
                    <a:pt x="2343" y="826"/>
                    <a:pt x="2268" y="644"/>
                    <a:pt x="2123" y="563"/>
                  </a:cubicBezTo>
                  <a:cubicBezTo>
                    <a:pt x="2155" y="387"/>
                    <a:pt x="2073" y="205"/>
                    <a:pt x="1923" y="129"/>
                  </a:cubicBezTo>
                  <a:cubicBezTo>
                    <a:pt x="1864" y="99"/>
                    <a:pt x="1800" y="84"/>
                    <a:pt x="1737" y="84"/>
                  </a:cubicBezTo>
                  <a:cubicBezTo>
                    <a:pt x="1631" y="84"/>
                    <a:pt x="1526" y="126"/>
                    <a:pt x="1451" y="205"/>
                  </a:cubicBezTo>
                  <a:cubicBezTo>
                    <a:pt x="1356" y="74"/>
                    <a:pt x="1194" y="1"/>
                    <a:pt x="1033"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980;p43">
              <a:extLst>
                <a:ext uri="{FF2B5EF4-FFF2-40B4-BE49-F238E27FC236}">
                  <a16:creationId xmlns:a16="http://schemas.microsoft.com/office/drawing/2014/main" id="{E87E6EA5-D831-9001-32B5-9D846E68FBE4}"/>
                </a:ext>
              </a:extLst>
            </p:cNvPr>
            <p:cNvSpPr/>
            <p:nvPr/>
          </p:nvSpPr>
          <p:spPr>
            <a:xfrm>
              <a:off x="2781983" y="3107688"/>
              <a:ext cx="307627" cy="474677"/>
            </a:xfrm>
            <a:custGeom>
              <a:avLst/>
              <a:gdLst/>
              <a:ahLst/>
              <a:cxnLst/>
              <a:rect l="l" t="t" r="r" b="b"/>
              <a:pathLst>
                <a:path w="3637" h="5612" extrusionOk="0">
                  <a:moveTo>
                    <a:pt x="2395" y="1"/>
                  </a:moveTo>
                  <a:cubicBezTo>
                    <a:pt x="1983" y="1"/>
                    <a:pt x="1459" y="193"/>
                    <a:pt x="936" y="907"/>
                  </a:cubicBezTo>
                  <a:cubicBezTo>
                    <a:pt x="0" y="2188"/>
                    <a:pt x="446" y="5611"/>
                    <a:pt x="446" y="5611"/>
                  </a:cubicBezTo>
                  <a:cubicBezTo>
                    <a:pt x="446" y="5611"/>
                    <a:pt x="2355" y="5605"/>
                    <a:pt x="2468" y="3451"/>
                  </a:cubicBezTo>
                  <a:cubicBezTo>
                    <a:pt x="2550" y="1837"/>
                    <a:pt x="3109" y="1554"/>
                    <a:pt x="3360" y="1278"/>
                  </a:cubicBezTo>
                  <a:cubicBezTo>
                    <a:pt x="3536" y="1083"/>
                    <a:pt x="3637" y="361"/>
                    <a:pt x="3203" y="260"/>
                  </a:cubicBezTo>
                  <a:cubicBezTo>
                    <a:pt x="3203" y="260"/>
                    <a:pt x="2875" y="1"/>
                    <a:pt x="2395" y="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981;p43">
              <a:extLst>
                <a:ext uri="{FF2B5EF4-FFF2-40B4-BE49-F238E27FC236}">
                  <a16:creationId xmlns:a16="http://schemas.microsoft.com/office/drawing/2014/main" id="{E1E39CB9-E3F0-28C0-AD17-99B940AE2EE6}"/>
                </a:ext>
              </a:extLst>
            </p:cNvPr>
            <p:cNvSpPr/>
            <p:nvPr/>
          </p:nvSpPr>
          <p:spPr>
            <a:xfrm>
              <a:off x="2300626" y="4055599"/>
              <a:ext cx="1567821" cy="78746"/>
            </a:xfrm>
            <a:custGeom>
              <a:avLst/>
              <a:gdLst/>
              <a:ahLst/>
              <a:cxnLst/>
              <a:rect l="l" t="t" r="r" b="b"/>
              <a:pathLst>
                <a:path w="18536" h="931" extrusionOk="0">
                  <a:moveTo>
                    <a:pt x="359" y="1"/>
                  </a:moveTo>
                  <a:cubicBezTo>
                    <a:pt x="164" y="1"/>
                    <a:pt x="1" y="158"/>
                    <a:pt x="1" y="365"/>
                  </a:cubicBezTo>
                  <a:lnTo>
                    <a:pt x="1" y="566"/>
                  </a:lnTo>
                  <a:cubicBezTo>
                    <a:pt x="1" y="767"/>
                    <a:pt x="158" y="930"/>
                    <a:pt x="359" y="930"/>
                  </a:cubicBezTo>
                  <a:lnTo>
                    <a:pt x="18165" y="930"/>
                  </a:lnTo>
                  <a:cubicBezTo>
                    <a:pt x="18372" y="930"/>
                    <a:pt x="18535" y="773"/>
                    <a:pt x="18529" y="566"/>
                  </a:cubicBezTo>
                  <a:lnTo>
                    <a:pt x="18529" y="365"/>
                  </a:lnTo>
                  <a:cubicBezTo>
                    <a:pt x="18529" y="164"/>
                    <a:pt x="18372" y="1"/>
                    <a:pt x="18165"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982;p43">
              <a:extLst>
                <a:ext uri="{FF2B5EF4-FFF2-40B4-BE49-F238E27FC236}">
                  <a16:creationId xmlns:a16="http://schemas.microsoft.com/office/drawing/2014/main" id="{F88F8742-EE4F-149F-F04E-66CA01276E9F}"/>
                </a:ext>
              </a:extLst>
            </p:cNvPr>
            <p:cNvSpPr/>
            <p:nvPr/>
          </p:nvSpPr>
          <p:spPr>
            <a:xfrm>
              <a:off x="2409060" y="4134260"/>
              <a:ext cx="77647" cy="949354"/>
            </a:xfrm>
            <a:custGeom>
              <a:avLst/>
              <a:gdLst/>
              <a:ahLst/>
              <a:cxnLst/>
              <a:rect l="l" t="t" r="r" b="b"/>
              <a:pathLst>
                <a:path w="918" h="11224" extrusionOk="0">
                  <a:moveTo>
                    <a:pt x="0" y="0"/>
                  </a:moveTo>
                  <a:lnTo>
                    <a:pt x="0" y="10866"/>
                  </a:lnTo>
                  <a:cubicBezTo>
                    <a:pt x="0" y="11067"/>
                    <a:pt x="163" y="11224"/>
                    <a:pt x="358" y="11224"/>
                  </a:cubicBezTo>
                  <a:lnTo>
                    <a:pt x="553" y="11224"/>
                  </a:lnTo>
                  <a:cubicBezTo>
                    <a:pt x="754" y="11224"/>
                    <a:pt x="911" y="11067"/>
                    <a:pt x="917" y="10866"/>
                  </a:cubicBezTo>
                  <a:lnTo>
                    <a:pt x="917" y="0"/>
                  </a:ln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983;p43">
              <a:extLst>
                <a:ext uri="{FF2B5EF4-FFF2-40B4-BE49-F238E27FC236}">
                  <a16:creationId xmlns:a16="http://schemas.microsoft.com/office/drawing/2014/main" id="{164CE1C2-AA9B-1DBD-1581-D4B9D767A3C3}"/>
                </a:ext>
              </a:extLst>
            </p:cNvPr>
            <p:cNvSpPr/>
            <p:nvPr/>
          </p:nvSpPr>
          <p:spPr>
            <a:xfrm>
              <a:off x="3692004" y="4134260"/>
              <a:ext cx="77647" cy="949354"/>
            </a:xfrm>
            <a:custGeom>
              <a:avLst/>
              <a:gdLst/>
              <a:ahLst/>
              <a:cxnLst/>
              <a:rect l="l" t="t" r="r" b="b"/>
              <a:pathLst>
                <a:path w="918" h="11224" extrusionOk="0">
                  <a:moveTo>
                    <a:pt x="0" y="0"/>
                  </a:moveTo>
                  <a:lnTo>
                    <a:pt x="0" y="10866"/>
                  </a:lnTo>
                  <a:cubicBezTo>
                    <a:pt x="0" y="11067"/>
                    <a:pt x="163" y="11224"/>
                    <a:pt x="358" y="11224"/>
                  </a:cubicBezTo>
                  <a:lnTo>
                    <a:pt x="553" y="11224"/>
                  </a:lnTo>
                  <a:cubicBezTo>
                    <a:pt x="754" y="11224"/>
                    <a:pt x="911" y="11067"/>
                    <a:pt x="917" y="10866"/>
                  </a:cubicBezTo>
                  <a:lnTo>
                    <a:pt x="917" y="0"/>
                  </a:ln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2" name="Google Shape;1984;p43">
              <a:extLst>
                <a:ext uri="{FF2B5EF4-FFF2-40B4-BE49-F238E27FC236}">
                  <a16:creationId xmlns:a16="http://schemas.microsoft.com/office/drawing/2014/main" id="{4BC5AAC8-D932-5D73-56D9-4305B55D2733}"/>
                </a:ext>
              </a:extLst>
            </p:cNvPr>
            <p:cNvSpPr/>
            <p:nvPr/>
          </p:nvSpPr>
          <p:spPr>
            <a:xfrm>
              <a:off x="3004519" y="4881712"/>
              <a:ext cx="197754" cy="163160"/>
            </a:xfrm>
            <a:custGeom>
              <a:avLst/>
              <a:gdLst/>
              <a:ahLst/>
              <a:cxnLst/>
              <a:rect l="l" t="t" r="r" b="b"/>
              <a:pathLst>
                <a:path w="2338" h="1929" extrusionOk="0">
                  <a:moveTo>
                    <a:pt x="1791" y="0"/>
                  </a:moveTo>
                  <a:lnTo>
                    <a:pt x="221" y="597"/>
                  </a:lnTo>
                  <a:lnTo>
                    <a:pt x="359" y="1118"/>
                  </a:lnTo>
                  <a:lnTo>
                    <a:pt x="1" y="1928"/>
                  </a:lnTo>
                  <a:lnTo>
                    <a:pt x="2337" y="1928"/>
                  </a:lnTo>
                  <a:lnTo>
                    <a:pt x="1791" y="0"/>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3" name="Google Shape;1985;p43">
              <a:extLst>
                <a:ext uri="{FF2B5EF4-FFF2-40B4-BE49-F238E27FC236}">
                  <a16:creationId xmlns:a16="http://schemas.microsoft.com/office/drawing/2014/main" id="{52BDC951-E627-641B-8E22-680ECDB6B87D}"/>
                </a:ext>
              </a:extLst>
            </p:cNvPr>
            <p:cNvSpPr/>
            <p:nvPr/>
          </p:nvSpPr>
          <p:spPr>
            <a:xfrm>
              <a:off x="3188909" y="4881712"/>
              <a:ext cx="198177" cy="163160"/>
            </a:xfrm>
            <a:custGeom>
              <a:avLst/>
              <a:gdLst/>
              <a:ahLst/>
              <a:cxnLst/>
              <a:rect l="l" t="t" r="r" b="b"/>
              <a:pathLst>
                <a:path w="2343" h="1929" extrusionOk="0">
                  <a:moveTo>
                    <a:pt x="553" y="0"/>
                  </a:moveTo>
                  <a:lnTo>
                    <a:pt x="0" y="1928"/>
                  </a:lnTo>
                  <a:lnTo>
                    <a:pt x="2343" y="1928"/>
                  </a:lnTo>
                  <a:lnTo>
                    <a:pt x="1979" y="1118"/>
                  </a:lnTo>
                  <a:lnTo>
                    <a:pt x="2123" y="597"/>
                  </a:lnTo>
                  <a:lnTo>
                    <a:pt x="553" y="0"/>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4" name="Google Shape;1986;p43">
              <a:extLst>
                <a:ext uri="{FF2B5EF4-FFF2-40B4-BE49-F238E27FC236}">
                  <a16:creationId xmlns:a16="http://schemas.microsoft.com/office/drawing/2014/main" id="{D58B19BC-A419-BA1F-775F-F8650389AFD4}"/>
                </a:ext>
              </a:extLst>
            </p:cNvPr>
            <p:cNvSpPr/>
            <p:nvPr/>
          </p:nvSpPr>
          <p:spPr>
            <a:xfrm>
              <a:off x="2809050" y="4324400"/>
              <a:ext cx="363958" cy="636652"/>
            </a:xfrm>
            <a:custGeom>
              <a:avLst/>
              <a:gdLst/>
              <a:ahLst/>
              <a:cxnLst/>
              <a:rect l="l" t="t" r="r" b="b"/>
              <a:pathLst>
                <a:path w="4303" h="7527" extrusionOk="0">
                  <a:moveTo>
                    <a:pt x="0" y="1"/>
                  </a:moveTo>
                  <a:lnTo>
                    <a:pt x="333" y="1050"/>
                  </a:lnTo>
                  <a:lnTo>
                    <a:pt x="1125" y="3568"/>
                  </a:lnTo>
                  <a:lnTo>
                    <a:pt x="2306" y="7330"/>
                  </a:lnTo>
                  <a:cubicBezTo>
                    <a:pt x="2306" y="7330"/>
                    <a:pt x="2649" y="7527"/>
                    <a:pt x="3086" y="7527"/>
                  </a:cubicBezTo>
                  <a:cubicBezTo>
                    <a:pt x="3476" y="7527"/>
                    <a:pt x="3941" y="7370"/>
                    <a:pt x="4303" y="6778"/>
                  </a:cubicBezTo>
                  <a:cubicBezTo>
                    <a:pt x="4202" y="6200"/>
                    <a:pt x="3939" y="4466"/>
                    <a:pt x="3687" y="2890"/>
                  </a:cubicBezTo>
                  <a:cubicBezTo>
                    <a:pt x="3449" y="1370"/>
                    <a:pt x="3248" y="1"/>
                    <a:pt x="3248" y="1"/>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5" name="Google Shape;1987;p43">
              <a:extLst>
                <a:ext uri="{FF2B5EF4-FFF2-40B4-BE49-F238E27FC236}">
                  <a16:creationId xmlns:a16="http://schemas.microsoft.com/office/drawing/2014/main" id="{D3767AF5-8AF8-B446-BA8C-397F5E4B4C05}"/>
                </a:ext>
              </a:extLst>
            </p:cNvPr>
            <p:cNvSpPr/>
            <p:nvPr/>
          </p:nvSpPr>
          <p:spPr>
            <a:xfrm>
              <a:off x="3174022" y="4302071"/>
              <a:ext cx="265674" cy="674123"/>
            </a:xfrm>
            <a:custGeom>
              <a:avLst/>
              <a:gdLst/>
              <a:ahLst/>
              <a:cxnLst/>
              <a:rect l="l" t="t" r="r" b="b"/>
              <a:pathLst>
                <a:path w="3141" h="7970" extrusionOk="0">
                  <a:moveTo>
                    <a:pt x="0" y="1"/>
                  </a:moveTo>
                  <a:lnTo>
                    <a:pt x="0" y="32"/>
                  </a:lnTo>
                  <a:lnTo>
                    <a:pt x="164" y="3110"/>
                  </a:lnTo>
                  <a:lnTo>
                    <a:pt x="409" y="7670"/>
                  </a:lnTo>
                  <a:cubicBezTo>
                    <a:pt x="409" y="7670"/>
                    <a:pt x="807" y="7970"/>
                    <a:pt x="1357" y="7970"/>
                  </a:cubicBezTo>
                  <a:cubicBezTo>
                    <a:pt x="1706" y="7970"/>
                    <a:pt x="2117" y="7848"/>
                    <a:pt x="2525" y="7450"/>
                  </a:cubicBezTo>
                  <a:cubicBezTo>
                    <a:pt x="2575" y="6828"/>
                    <a:pt x="2745" y="4956"/>
                    <a:pt x="2896" y="3361"/>
                  </a:cubicBezTo>
                  <a:cubicBezTo>
                    <a:pt x="3028" y="1979"/>
                    <a:pt x="3141" y="805"/>
                    <a:pt x="3141" y="805"/>
                  </a:cubicBezTo>
                  <a:lnTo>
                    <a:pt x="139" y="32"/>
                  </a:lnTo>
                  <a:lnTo>
                    <a:pt x="0" y="1"/>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6" name="Google Shape;1988;p43">
              <a:extLst>
                <a:ext uri="{FF2B5EF4-FFF2-40B4-BE49-F238E27FC236}">
                  <a16:creationId xmlns:a16="http://schemas.microsoft.com/office/drawing/2014/main" id="{6D82AF37-94E4-4551-8577-DE81F9407EEB}"/>
                </a:ext>
              </a:extLst>
            </p:cNvPr>
            <p:cNvSpPr/>
            <p:nvPr/>
          </p:nvSpPr>
          <p:spPr>
            <a:xfrm>
              <a:off x="2733602" y="4235166"/>
              <a:ext cx="746525" cy="223890"/>
            </a:xfrm>
            <a:custGeom>
              <a:avLst/>
              <a:gdLst/>
              <a:ahLst/>
              <a:cxnLst/>
              <a:rect l="l" t="t" r="r" b="b"/>
              <a:pathLst>
                <a:path w="8826" h="2647" extrusionOk="0">
                  <a:moveTo>
                    <a:pt x="315" y="1"/>
                  </a:moveTo>
                  <a:cubicBezTo>
                    <a:pt x="315" y="1"/>
                    <a:pt x="1" y="2010"/>
                    <a:pt x="905" y="2350"/>
                  </a:cubicBezTo>
                  <a:cubicBezTo>
                    <a:pt x="1360" y="2518"/>
                    <a:pt x="2974" y="2646"/>
                    <a:pt x="4560" y="2646"/>
                  </a:cubicBezTo>
                  <a:cubicBezTo>
                    <a:pt x="6107" y="2646"/>
                    <a:pt x="7627" y="2524"/>
                    <a:pt x="8021" y="2199"/>
                  </a:cubicBezTo>
                  <a:cubicBezTo>
                    <a:pt x="8825" y="1539"/>
                    <a:pt x="8360" y="233"/>
                    <a:pt x="8360" y="233"/>
                  </a:cubicBezTo>
                  <a:lnTo>
                    <a:pt x="315" y="1"/>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7" name="Google Shape;1989;p43">
              <a:extLst>
                <a:ext uri="{FF2B5EF4-FFF2-40B4-BE49-F238E27FC236}">
                  <a16:creationId xmlns:a16="http://schemas.microsoft.com/office/drawing/2014/main" id="{CDF93DDD-6C77-2DED-6879-C84A733D4C6E}"/>
                </a:ext>
              </a:extLst>
            </p:cNvPr>
            <p:cNvSpPr/>
            <p:nvPr/>
          </p:nvSpPr>
          <p:spPr>
            <a:xfrm>
              <a:off x="2744767" y="3576864"/>
              <a:ext cx="732654" cy="704572"/>
            </a:xfrm>
            <a:custGeom>
              <a:avLst/>
              <a:gdLst/>
              <a:ahLst/>
              <a:cxnLst/>
              <a:rect l="l" t="t" r="r" b="b"/>
              <a:pathLst>
                <a:path w="8662" h="8330" extrusionOk="0">
                  <a:moveTo>
                    <a:pt x="4033" y="1"/>
                  </a:moveTo>
                  <a:cubicBezTo>
                    <a:pt x="2700" y="1"/>
                    <a:pt x="1417" y="672"/>
                    <a:pt x="773" y="2043"/>
                  </a:cubicBezTo>
                  <a:cubicBezTo>
                    <a:pt x="0" y="3676"/>
                    <a:pt x="183" y="7784"/>
                    <a:pt x="183" y="7784"/>
                  </a:cubicBezTo>
                  <a:cubicBezTo>
                    <a:pt x="1734" y="8202"/>
                    <a:pt x="3296" y="8330"/>
                    <a:pt x="4626" y="8330"/>
                  </a:cubicBezTo>
                  <a:cubicBezTo>
                    <a:pt x="6710" y="8330"/>
                    <a:pt x="8222" y="8016"/>
                    <a:pt x="8222" y="8016"/>
                  </a:cubicBezTo>
                  <a:cubicBezTo>
                    <a:pt x="8222" y="8016"/>
                    <a:pt x="8662" y="3073"/>
                    <a:pt x="7123" y="1383"/>
                  </a:cubicBezTo>
                  <a:cubicBezTo>
                    <a:pt x="6286" y="467"/>
                    <a:pt x="5143" y="1"/>
                    <a:pt x="4033"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8" name="Google Shape;1990;p43">
              <a:extLst>
                <a:ext uri="{FF2B5EF4-FFF2-40B4-BE49-F238E27FC236}">
                  <a16:creationId xmlns:a16="http://schemas.microsoft.com/office/drawing/2014/main" id="{1744DCB3-D50A-0119-3A5D-47941CBA4461}"/>
                </a:ext>
              </a:extLst>
            </p:cNvPr>
            <p:cNvSpPr/>
            <p:nvPr/>
          </p:nvSpPr>
          <p:spPr>
            <a:xfrm>
              <a:off x="2813279" y="3843129"/>
              <a:ext cx="573300" cy="354908"/>
            </a:xfrm>
            <a:custGeom>
              <a:avLst/>
              <a:gdLst/>
              <a:ahLst/>
              <a:cxnLst/>
              <a:rect l="l" t="t" r="r" b="b"/>
              <a:pathLst>
                <a:path w="6778" h="4196" extrusionOk="0">
                  <a:moveTo>
                    <a:pt x="761" y="0"/>
                  </a:moveTo>
                  <a:cubicBezTo>
                    <a:pt x="340" y="0"/>
                    <a:pt x="1" y="339"/>
                    <a:pt x="1" y="767"/>
                  </a:cubicBezTo>
                  <a:lnTo>
                    <a:pt x="1" y="3436"/>
                  </a:lnTo>
                  <a:cubicBezTo>
                    <a:pt x="1" y="3857"/>
                    <a:pt x="340" y="4196"/>
                    <a:pt x="761" y="4196"/>
                  </a:cubicBezTo>
                  <a:lnTo>
                    <a:pt x="6011" y="4196"/>
                  </a:lnTo>
                  <a:cubicBezTo>
                    <a:pt x="6432" y="4196"/>
                    <a:pt x="6778" y="3850"/>
                    <a:pt x="6778" y="3436"/>
                  </a:cubicBezTo>
                  <a:lnTo>
                    <a:pt x="6778" y="767"/>
                  </a:lnTo>
                  <a:cubicBezTo>
                    <a:pt x="6778" y="339"/>
                    <a:pt x="6438" y="0"/>
                    <a:pt x="6011"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9" name="Google Shape;1991;p43">
              <a:extLst>
                <a:ext uri="{FF2B5EF4-FFF2-40B4-BE49-F238E27FC236}">
                  <a16:creationId xmlns:a16="http://schemas.microsoft.com/office/drawing/2014/main" id="{761D2E43-3C5E-51B3-062B-1139F26FCB03}"/>
                </a:ext>
              </a:extLst>
            </p:cNvPr>
            <p:cNvSpPr/>
            <p:nvPr/>
          </p:nvSpPr>
          <p:spPr>
            <a:xfrm>
              <a:off x="2938630" y="3940821"/>
              <a:ext cx="69188" cy="69188"/>
            </a:xfrm>
            <a:custGeom>
              <a:avLst/>
              <a:gdLst/>
              <a:ahLst/>
              <a:cxnLst/>
              <a:rect l="l" t="t" r="r" b="b"/>
              <a:pathLst>
                <a:path w="818" h="818" extrusionOk="0">
                  <a:moveTo>
                    <a:pt x="409" y="1"/>
                  </a:moveTo>
                  <a:cubicBezTo>
                    <a:pt x="183" y="1"/>
                    <a:pt x="1" y="183"/>
                    <a:pt x="1" y="409"/>
                  </a:cubicBezTo>
                  <a:cubicBezTo>
                    <a:pt x="1" y="635"/>
                    <a:pt x="183" y="817"/>
                    <a:pt x="409" y="817"/>
                  </a:cubicBezTo>
                  <a:cubicBezTo>
                    <a:pt x="629" y="817"/>
                    <a:pt x="817" y="635"/>
                    <a:pt x="817" y="409"/>
                  </a:cubicBezTo>
                  <a:cubicBezTo>
                    <a:pt x="817" y="183"/>
                    <a:pt x="635" y="1"/>
                    <a:pt x="409"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1" name="Google Shape;1992;p43">
              <a:extLst>
                <a:ext uri="{FF2B5EF4-FFF2-40B4-BE49-F238E27FC236}">
                  <a16:creationId xmlns:a16="http://schemas.microsoft.com/office/drawing/2014/main" id="{29E3D14E-27C7-E079-F151-D7653B78BF98}"/>
                </a:ext>
              </a:extLst>
            </p:cNvPr>
            <p:cNvSpPr/>
            <p:nvPr/>
          </p:nvSpPr>
          <p:spPr>
            <a:xfrm>
              <a:off x="3200581" y="3940821"/>
              <a:ext cx="69104" cy="69188"/>
            </a:xfrm>
            <a:custGeom>
              <a:avLst/>
              <a:gdLst/>
              <a:ahLst/>
              <a:cxnLst/>
              <a:rect l="l" t="t" r="r" b="b"/>
              <a:pathLst>
                <a:path w="817" h="818" extrusionOk="0">
                  <a:moveTo>
                    <a:pt x="409" y="1"/>
                  </a:moveTo>
                  <a:cubicBezTo>
                    <a:pt x="176" y="1"/>
                    <a:pt x="0" y="183"/>
                    <a:pt x="0" y="409"/>
                  </a:cubicBezTo>
                  <a:cubicBezTo>
                    <a:pt x="0" y="635"/>
                    <a:pt x="176" y="817"/>
                    <a:pt x="409" y="817"/>
                  </a:cubicBezTo>
                  <a:cubicBezTo>
                    <a:pt x="635" y="817"/>
                    <a:pt x="817" y="635"/>
                    <a:pt x="817" y="409"/>
                  </a:cubicBezTo>
                  <a:cubicBezTo>
                    <a:pt x="817" y="183"/>
                    <a:pt x="635" y="1"/>
                    <a:pt x="409"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2" name="Google Shape;1993;p43">
              <a:extLst>
                <a:ext uri="{FF2B5EF4-FFF2-40B4-BE49-F238E27FC236}">
                  <a16:creationId xmlns:a16="http://schemas.microsoft.com/office/drawing/2014/main" id="{1DC589E3-1549-3C15-8079-3113A334481B}"/>
                </a:ext>
              </a:extLst>
            </p:cNvPr>
            <p:cNvSpPr/>
            <p:nvPr/>
          </p:nvSpPr>
          <p:spPr>
            <a:xfrm>
              <a:off x="2810149" y="4466245"/>
              <a:ext cx="574823" cy="622189"/>
            </a:xfrm>
            <a:custGeom>
              <a:avLst/>
              <a:gdLst/>
              <a:ahLst/>
              <a:cxnLst/>
              <a:rect l="l" t="t" r="r" b="b"/>
              <a:pathLst>
                <a:path w="6796" h="7356" extrusionOk="0">
                  <a:moveTo>
                    <a:pt x="1859" y="1"/>
                  </a:moveTo>
                  <a:cubicBezTo>
                    <a:pt x="829" y="1"/>
                    <a:pt x="0" y="830"/>
                    <a:pt x="0" y="1860"/>
                  </a:cubicBezTo>
                  <a:lnTo>
                    <a:pt x="0" y="7004"/>
                  </a:lnTo>
                  <a:cubicBezTo>
                    <a:pt x="0" y="7198"/>
                    <a:pt x="157" y="7355"/>
                    <a:pt x="352" y="7355"/>
                  </a:cubicBezTo>
                  <a:cubicBezTo>
                    <a:pt x="546" y="7355"/>
                    <a:pt x="703" y="7198"/>
                    <a:pt x="703" y="7004"/>
                  </a:cubicBezTo>
                  <a:lnTo>
                    <a:pt x="703" y="1860"/>
                  </a:lnTo>
                  <a:cubicBezTo>
                    <a:pt x="703" y="1225"/>
                    <a:pt x="1225" y="704"/>
                    <a:pt x="1859" y="704"/>
                  </a:cubicBezTo>
                  <a:lnTo>
                    <a:pt x="4937" y="704"/>
                  </a:lnTo>
                  <a:cubicBezTo>
                    <a:pt x="5571" y="704"/>
                    <a:pt x="6092" y="1225"/>
                    <a:pt x="6092" y="1860"/>
                  </a:cubicBezTo>
                  <a:lnTo>
                    <a:pt x="6092" y="6997"/>
                  </a:lnTo>
                  <a:cubicBezTo>
                    <a:pt x="6092" y="7192"/>
                    <a:pt x="6249" y="7349"/>
                    <a:pt x="6444" y="7349"/>
                  </a:cubicBezTo>
                  <a:cubicBezTo>
                    <a:pt x="6639" y="7349"/>
                    <a:pt x="6796" y="7192"/>
                    <a:pt x="6796" y="7004"/>
                  </a:cubicBezTo>
                  <a:lnTo>
                    <a:pt x="6796" y="1860"/>
                  </a:lnTo>
                  <a:cubicBezTo>
                    <a:pt x="6796" y="830"/>
                    <a:pt x="5967" y="1"/>
                    <a:pt x="4937"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3" name="Google Shape;1994;p43">
              <a:extLst>
                <a:ext uri="{FF2B5EF4-FFF2-40B4-BE49-F238E27FC236}">
                  <a16:creationId xmlns:a16="http://schemas.microsoft.com/office/drawing/2014/main" id="{8C80B08B-02CB-E984-EC2C-ACB2EA70A24D}"/>
                </a:ext>
              </a:extLst>
            </p:cNvPr>
            <p:cNvSpPr/>
            <p:nvPr/>
          </p:nvSpPr>
          <p:spPr>
            <a:xfrm>
              <a:off x="2779277" y="4398241"/>
              <a:ext cx="636568" cy="97354"/>
            </a:xfrm>
            <a:custGeom>
              <a:avLst/>
              <a:gdLst/>
              <a:ahLst/>
              <a:cxnLst/>
              <a:rect l="l" t="t" r="r" b="b"/>
              <a:pathLst>
                <a:path w="7526" h="1151" extrusionOk="0">
                  <a:moveTo>
                    <a:pt x="447" y="1"/>
                  </a:moveTo>
                  <a:cubicBezTo>
                    <a:pt x="208" y="1"/>
                    <a:pt x="1" y="195"/>
                    <a:pt x="1" y="453"/>
                  </a:cubicBezTo>
                  <a:lnTo>
                    <a:pt x="1" y="704"/>
                  </a:lnTo>
                  <a:cubicBezTo>
                    <a:pt x="1" y="943"/>
                    <a:pt x="195" y="1150"/>
                    <a:pt x="447" y="1150"/>
                  </a:cubicBezTo>
                  <a:lnTo>
                    <a:pt x="7073" y="1150"/>
                  </a:lnTo>
                  <a:cubicBezTo>
                    <a:pt x="7324" y="1150"/>
                    <a:pt x="7525" y="955"/>
                    <a:pt x="7519" y="704"/>
                  </a:cubicBezTo>
                  <a:lnTo>
                    <a:pt x="7519" y="453"/>
                  </a:lnTo>
                  <a:cubicBezTo>
                    <a:pt x="7519" y="208"/>
                    <a:pt x="7324" y="1"/>
                    <a:pt x="7073"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4" name="Google Shape;1995;p43">
              <a:extLst>
                <a:ext uri="{FF2B5EF4-FFF2-40B4-BE49-F238E27FC236}">
                  <a16:creationId xmlns:a16="http://schemas.microsoft.com/office/drawing/2014/main" id="{21A8C476-ED43-FDDE-91A6-9F3723EF2F87}"/>
                </a:ext>
              </a:extLst>
            </p:cNvPr>
            <p:cNvSpPr/>
            <p:nvPr/>
          </p:nvSpPr>
          <p:spPr>
            <a:xfrm>
              <a:off x="2941336" y="4057206"/>
              <a:ext cx="63268" cy="341121"/>
            </a:xfrm>
            <a:custGeom>
              <a:avLst/>
              <a:gdLst/>
              <a:ahLst/>
              <a:cxnLst/>
              <a:rect l="l" t="t" r="r" b="b"/>
              <a:pathLst>
                <a:path w="748" h="4033" extrusionOk="0">
                  <a:moveTo>
                    <a:pt x="289" y="0"/>
                  </a:moveTo>
                  <a:cubicBezTo>
                    <a:pt x="132" y="0"/>
                    <a:pt x="0" y="126"/>
                    <a:pt x="0" y="289"/>
                  </a:cubicBezTo>
                  <a:lnTo>
                    <a:pt x="0" y="4033"/>
                  </a:lnTo>
                  <a:lnTo>
                    <a:pt x="742" y="4033"/>
                  </a:lnTo>
                  <a:lnTo>
                    <a:pt x="742" y="289"/>
                  </a:lnTo>
                  <a:cubicBezTo>
                    <a:pt x="748" y="132"/>
                    <a:pt x="616" y="0"/>
                    <a:pt x="459"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5" name="Google Shape;1996;p43">
              <a:extLst>
                <a:ext uri="{FF2B5EF4-FFF2-40B4-BE49-F238E27FC236}">
                  <a16:creationId xmlns:a16="http://schemas.microsoft.com/office/drawing/2014/main" id="{D7C6671E-35A4-762D-F200-41479F490BEF}"/>
                </a:ext>
              </a:extLst>
            </p:cNvPr>
            <p:cNvSpPr/>
            <p:nvPr/>
          </p:nvSpPr>
          <p:spPr>
            <a:xfrm>
              <a:off x="3201596" y="4057206"/>
              <a:ext cx="63352" cy="341121"/>
            </a:xfrm>
            <a:custGeom>
              <a:avLst/>
              <a:gdLst/>
              <a:ahLst/>
              <a:cxnLst/>
              <a:rect l="l" t="t" r="r" b="b"/>
              <a:pathLst>
                <a:path w="749" h="4033" extrusionOk="0">
                  <a:moveTo>
                    <a:pt x="290" y="0"/>
                  </a:moveTo>
                  <a:cubicBezTo>
                    <a:pt x="133" y="0"/>
                    <a:pt x="1" y="126"/>
                    <a:pt x="1" y="289"/>
                  </a:cubicBezTo>
                  <a:lnTo>
                    <a:pt x="1" y="4033"/>
                  </a:lnTo>
                  <a:lnTo>
                    <a:pt x="742" y="4033"/>
                  </a:lnTo>
                  <a:lnTo>
                    <a:pt x="742" y="289"/>
                  </a:lnTo>
                  <a:cubicBezTo>
                    <a:pt x="748" y="132"/>
                    <a:pt x="616" y="0"/>
                    <a:pt x="459"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6" name="Google Shape;1997;p43">
              <a:extLst>
                <a:ext uri="{FF2B5EF4-FFF2-40B4-BE49-F238E27FC236}">
                  <a16:creationId xmlns:a16="http://schemas.microsoft.com/office/drawing/2014/main" id="{7666CC93-4F60-88FB-3A04-9247060ED757}"/>
                </a:ext>
              </a:extLst>
            </p:cNvPr>
            <p:cNvSpPr/>
            <p:nvPr/>
          </p:nvSpPr>
          <p:spPr>
            <a:xfrm>
              <a:off x="3265371" y="3625753"/>
              <a:ext cx="216870" cy="217546"/>
            </a:xfrm>
            <a:custGeom>
              <a:avLst/>
              <a:gdLst/>
              <a:ahLst/>
              <a:cxnLst/>
              <a:rect l="l" t="t" r="r" b="b"/>
              <a:pathLst>
                <a:path w="2564" h="2572" extrusionOk="0">
                  <a:moveTo>
                    <a:pt x="183" y="1"/>
                  </a:moveTo>
                  <a:cubicBezTo>
                    <a:pt x="68" y="1"/>
                    <a:pt x="1" y="14"/>
                    <a:pt x="1" y="14"/>
                  </a:cubicBezTo>
                  <a:lnTo>
                    <a:pt x="1433" y="2570"/>
                  </a:lnTo>
                  <a:cubicBezTo>
                    <a:pt x="1433" y="2570"/>
                    <a:pt x="1438" y="2571"/>
                    <a:pt x="1449" y="2571"/>
                  </a:cubicBezTo>
                  <a:cubicBezTo>
                    <a:pt x="1513" y="2571"/>
                    <a:pt x="1782" y="2544"/>
                    <a:pt x="2563" y="2193"/>
                  </a:cubicBezTo>
                  <a:cubicBezTo>
                    <a:pt x="1813" y="204"/>
                    <a:pt x="634" y="1"/>
                    <a:pt x="183"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77" name="Google Shape;1998;p43">
            <a:extLst>
              <a:ext uri="{FF2B5EF4-FFF2-40B4-BE49-F238E27FC236}">
                <a16:creationId xmlns:a16="http://schemas.microsoft.com/office/drawing/2014/main" id="{9BA5C29A-E807-D47F-C76B-8F469E020EA5}"/>
              </a:ext>
            </a:extLst>
          </p:cNvPr>
          <p:cNvGrpSpPr/>
          <p:nvPr/>
        </p:nvGrpSpPr>
        <p:grpSpPr>
          <a:xfrm flipH="1">
            <a:off x="-233261" y="2792312"/>
            <a:ext cx="1731160" cy="2267920"/>
            <a:chOff x="5809545" y="3042475"/>
            <a:chExt cx="1567229" cy="2053401"/>
          </a:xfrm>
        </p:grpSpPr>
        <p:sp>
          <p:nvSpPr>
            <p:cNvPr id="3678" name="Google Shape;1999;p43">
              <a:extLst>
                <a:ext uri="{FF2B5EF4-FFF2-40B4-BE49-F238E27FC236}">
                  <a16:creationId xmlns:a16="http://schemas.microsoft.com/office/drawing/2014/main" id="{DFD7A251-1435-19BE-F59D-9C1C96AD3BB8}"/>
                </a:ext>
              </a:extLst>
            </p:cNvPr>
            <p:cNvSpPr/>
            <p:nvPr/>
          </p:nvSpPr>
          <p:spPr>
            <a:xfrm>
              <a:off x="5897680" y="4934829"/>
              <a:ext cx="256200" cy="134486"/>
            </a:xfrm>
            <a:custGeom>
              <a:avLst/>
              <a:gdLst/>
              <a:ahLst/>
              <a:cxnLst/>
              <a:rect l="l" t="t" r="r" b="b"/>
              <a:pathLst>
                <a:path w="3029" h="1590" extrusionOk="0">
                  <a:moveTo>
                    <a:pt x="1402" y="0"/>
                  </a:moveTo>
                  <a:lnTo>
                    <a:pt x="1" y="446"/>
                  </a:lnTo>
                  <a:lnTo>
                    <a:pt x="2262" y="1589"/>
                  </a:lnTo>
                  <a:lnTo>
                    <a:pt x="2620" y="584"/>
                  </a:lnTo>
                  <a:lnTo>
                    <a:pt x="3028" y="490"/>
                  </a:lnTo>
                  <a:lnTo>
                    <a:pt x="1402" y="0"/>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3" name="Google Shape;2000;p43">
              <a:extLst>
                <a:ext uri="{FF2B5EF4-FFF2-40B4-BE49-F238E27FC236}">
                  <a16:creationId xmlns:a16="http://schemas.microsoft.com/office/drawing/2014/main" id="{B9AF2317-A859-9815-2668-6EAD1CA40730}"/>
                </a:ext>
              </a:extLst>
            </p:cNvPr>
            <p:cNvSpPr/>
            <p:nvPr/>
          </p:nvSpPr>
          <p:spPr>
            <a:xfrm>
              <a:off x="5999686" y="4246331"/>
              <a:ext cx="444735" cy="747794"/>
            </a:xfrm>
            <a:custGeom>
              <a:avLst/>
              <a:gdLst/>
              <a:ahLst/>
              <a:cxnLst/>
              <a:rect l="l" t="t" r="r" b="b"/>
              <a:pathLst>
                <a:path w="5258" h="8841" extrusionOk="0">
                  <a:moveTo>
                    <a:pt x="4184" y="0"/>
                  </a:moveTo>
                  <a:lnTo>
                    <a:pt x="2300" y="1885"/>
                  </a:lnTo>
                  <a:cubicBezTo>
                    <a:pt x="1973" y="2199"/>
                    <a:pt x="1741" y="2594"/>
                    <a:pt x="1609" y="3015"/>
                  </a:cubicBezTo>
                  <a:lnTo>
                    <a:pt x="1" y="8065"/>
                  </a:lnTo>
                  <a:cubicBezTo>
                    <a:pt x="1" y="8065"/>
                    <a:pt x="441" y="8840"/>
                    <a:pt x="1348" y="8840"/>
                  </a:cubicBezTo>
                  <a:cubicBezTo>
                    <a:pt x="1552" y="8840"/>
                    <a:pt x="1779" y="8801"/>
                    <a:pt x="2030" y="8706"/>
                  </a:cubicBezTo>
                  <a:cubicBezTo>
                    <a:pt x="2325" y="8159"/>
                    <a:pt x="3807" y="4102"/>
                    <a:pt x="3807" y="4102"/>
                  </a:cubicBezTo>
                  <a:cubicBezTo>
                    <a:pt x="4058" y="3901"/>
                    <a:pt x="5220" y="2764"/>
                    <a:pt x="5220" y="2764"/>
                  </a:cubicBezTo>
                  <a:lnTo>
                    <a:pt x="5258" y="1005"/>
                  </a:lnTo>
                  <a:lnTo>
                    <a:pt x="4184" y="0"/>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4" name="Google Shape;2001;p43">
              <a:extLst>
                <a:ext uri="{FF2B5EF4-FFF2-40B4-BE49-F238E27FC236}">
                  <a16:creationId xmlns:a16="http://schemas.microsoft.com/office/drawing/2014/main" id="{0E3A8449-9740-11F2-7659-F9F38A1B3821}"/>
                </a:ext>
              </a:extLst>
            </p:cNvPr>
            <p:cNvSpPr/>
            <p:nvPr/>
          </p:nvSpPr>
          <p:spPr>
            <a:xfrm>
              <a:off x="6841195" y="3670497"/>
              <a:ext cx="226935" cy="410733"/>
            </a:xfrm>
            <a:custGeom>
              <a:avLst/>
              <a:gdLst/>
              <a:ahLst/>
              <a:cxnLst/>
              <a:rect l="l" t="t" r="r" b="b"/>
              <a:pathLst>
                <a:path w="2683" h="4856" extrusionOk="0">
                  <a:moveTo>
                    <a:pt x="516" y="0"/>
                  </a:moveTo>
                  <a:lnTo>
                    <a:pt x="158" y="1853"/>
                  </a:lnTo>
                  <a:lnTo>
                    <a:pt x="1" y="4855"/>
                  </a:lnTo>
                  <a:cubicBezTo>
                    <a:pt x="1" y="4855"/>
                    <a:pt x="193" y="4852"/>
                    <a:pt x="619" y="4852"/>
                  </a:cubicBezTo>
                  <a:cubicBezTo>
                    <a:pt x="832" y="4852"/>
                    <a:pt x="1104" y="4853"/>
                    <a:pt x="1439" y="4855"/>
                  </a:cubicBezTo>
                  <a:cubicBezTo>
                    <a:pt x="2444" y="4855"/>
                    <a:pt x="2683" y="4290"/>
                    <a:pt x="2569" y="3668"/>
                  </a:cubicBezTo>
                  <a:cubicBezTo>
                    <a:pt x="2161" y="1288"/>
                    <a:pt x="516" y="0"/>
                    <a:pt x="516"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5" name="Google Shape;2002;p43">
              <a:extLst>
                <a:ext uri="{FF2B5EF4-FFF2-40B4-BE49-F238E27FC236}">
                  <a16:creationId xmlns:a16="http://schemas.microsoft.com/office/drawing/2014/main" id="{0951B51C-A360-F59F-DD32-2BE88D3B5884}"/>
                </a:ext>
              </a:extLst>
            </p:cNvPr>
            <p:cNvSpPr/>
            <p:nvPr/>
          </p:nvSpPr>
          <p:spPr>
            <a:xfrm>
              <a:off x="6410333" y="3189648"/>
              <a:ext cx="338499" cy="452770"/>
            </a:xfrm>
            <a:custGeom>
              <a:avLst/>
              <a:gdLst/>
              <a:ahLst/>
              <a:cxnLst/>
              <a:rect l="l" t="t" r="r" b="b"/>
              <a:pathLst>
                <a:path w="4002" h="5353" extrusionOk="0">
                  <a:moveTo>
                    <a:pt x="868" y="1"/>
                  </a:moveTo>
                  <a:cubicBezTo>
                    <a:pt x="868" y="1"/>
                    <a:pt x="1" y="1885"/>
                    <a:pt x="365" y="2890"/>
                  </a:cubicBezTo>
                  <a:cubicBezTo>
                    <a:pt x="723" y="3895"/>
                    <a:pt x="1885" y="3977"/>
                    <a:pt x="1885" y="3977"/>
                  </a:cubicBezTo>
                  <a:lnTo>
                    <a:pt x="1753" y="4938"/>
                  </a:lnTo>
                  <a:lnTo>
                    <a:pt x="3864" y="5352"/>
                  </a:lnTo>
                  <a:lnTo>
                    <a:pt x="4002" y="3355"/>
                  </a:lnTo>
                  <a:lnTo>
                    <a:pt x="3757" y="805"/>
                  </a:lnTo>
                  <a:lnTo>
                    <a:pt x="868" y="1"/>
                  </a:ln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6" name="Google Shape;2003;p43">
              <a:extLst>
                <a:ext uri="{FF2B5EF4-FFF2-40B4-BE49-F238E27FC236}">
                  <a16:creationId xmlns:a16="http://schemas.microsoft.com/office/drawing/2014/main" id="{777BFE27-E989-F58D-900B-B833402F826F}"/>
                </a:ext>
              </a:extLst>
            </p:cNvPr>
            <p:cNvSpPr/>
            <p:nvPr/>
          </p:nvSpPr>
          <p:spPr>
            <a:xfrm>
              <a:off x="5902501" y="3372430"/>
              <a:ext cx="255608" cy="526526"/>
            </a:xfrm>
            <a:custGeom>
              <a:avLst/>
              <a:gdLst/>
              <a:ahLst/>
              <a:cxnLst/>
              <a:rect l="l" t="t" r="r" b="b"/>
              <a:pathLst>
                <a:path w="3022" h="6225" extrusionOk="0">
                  <a:moveTo>
                    <a:pt x="296" y="0"/>
                  </a:moveTo>
                  <a:cubicBezTo>
                    <a:pt x="89" y="0"/>
                    <a:pt x="102" y="153"/>
                    <a:pt x="145" y="252"/>
                  </a:cubicBezTo>
                  <a:cubicBezTo>
                    <a:pt x="183" y="352"/>
                    <a:pt x="440" y="1012"/>
                    <a:pt x="440" y="1012"/>
                  </a:cubicBezTo>
                  <a:cubicBezTo>
                    <a:pt x="440" y="1012"/>
                    <a:pt x="220" y="1100"/>
                    <a:pt x="308" y="1276"/>
                  </a:cubicBezTo>
                  <a:cubicBezTo>
                    <a:pt x="114" y="1407"/>
                    <a:pt x="214" y="1571"/>
                    <a:pt x="214" y="1571"/>
                  </a:cubicBezTo>
                  <a:cubicBezTo>
                    <a:pt x="214" y="1571"/>
                    <a:pt x="0" y="1753"/>
                    <a:pt x="189" y="1960"/>
                  </a:cubicBezTo>
                  <a:cubicBezTo>
                    <a:pt x="371" y="2174"/>
                    <a:pt x="698" y="2576"/>
                    <a:pt x="698" y="2576"/>
                  </a:cubicBezTo>
                  <a:cubicBezTo>
                    <a:pt x="698" y="2576"/>
                    <a:pt x="1828" y="5898"/>
                    <a:pt x="2236" y="6225"/>
                  </a:cubicBezTo>
                  <a:lnTo>
                    <a:pt x="3022" y="4573"/>
                  </a:lnTo>
                  <a:lnTo>
                    <a:pt x="1652" y="2004"/>
                  </a:lnTo>
                  <a:cubicBezTo>
                    <a:pt x="1652" y="2004"/>
                    <a:pt x="1847" y="1489"/>
                    <a:pt x="1564" y="1238"/>
                  </a:cubicBezTo>
                  <a:cubicBezTo>
                    <a:pt x="1296" y="1011"/>
                    <a:pt x="982" y="1005"/>
                    <a:pt x="951" y="1005"/>
                  </a:cubicBezTo>
                  <a:cubicBezTo>
                    <a:pt x="950" y="1005"/>
                    <a:pt x="949" y="1006"/>
                    <a:pt x="949" y="1006"/>
                  </a:cubicBezTo>
                  <a:cubicBezTo>
                    <a:pt x="949" y="1006"/>
                    <a:pt x="528" y="7"/>
                    <a:pt x="308" y="1"/>
                  </a:cubicBezTo>
                  <a:cubicBezTo>
                    <a:pt x="304" y="0"/>
                    <a:pt x="300" y="0"/>
                    <a:pt x="296" y="0"/>
                  </a:cubicBez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7" name="Google Shape;2004;p43">
              <a:extLst>
                <a:ext uri="{FF2B5EF4-FFF2-40B4-BE49-F238E27FC236}">
                  <a16:creationId xmlns:a16="http://schemas.microsoft.com/office/drawing/2014/main" id="{43523CAF-EF6E-B56E-9767-4DE3AA609C56}"/>
                </a:ext>
              </a:extLst>
            </p:cNvPr>
            <p:cNvSpPr/>
            <p:nvPr/>
          </p:nvSpPr>
          <p:spPr>
            <a:xfrm>
              <a:off x="6541604" y="3275668"/>
              <a:ext cx="67328" cy="107166"/>
            </a:xfrm>
            <a:custGeom>
              <a:avLst/>
              <a:gdLst/>
              <a:ahLst/>
              <a:cxnLst/>
              <a:rect l="l" t="t" r="r" b="b"/>
              <a:pathLst>
                <a:path w="796" h="1267" extrusionOk="0">
                  <a:moveTo>
                    <a:pt x="404" y="1"/>
                  </a:moveTo>
                  <a:cubicBezTo>
                    <a:pt x="195" y="1"/>
                    <a:pt x="0" y="297"/>
                    <a:pt x="0" y="297"/>
                  </a:cubicBezTo>
                  <a:lnTo>
                    <a:pt x="19" y="1163"/>
                  </a:lnTo>
                  <a:cubicBezTo>
                    <a:pt x="100" y="1235"/>
                    <a:pt x="176" y="1266"/>
                    <a:pt x="244" y="1266"/>
                  </a:cubicBezTo>
                  <a:cubicBezTo>
                    <a:pt x="626" y="1266"/>
                    <a:pt x="795" y="306"/>
                    <a:pt x="572" y="77"/>
                  </a:cubicBezTo>
                  <a:cubicBezTo>
                    <a:pt x="517" y="22"/>
                    <a:pt x="460" y="1"/>
                    <a:pt x="404" y="1"/>
                  </a:cubicBezTo>
                  <a:close/>
                </a:path>
              </a:pathLst>
            </a:custGeom>
            <a:solidFill>
              <a:srgbClr val="F5A68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8" name="Google Shape;2005;p43">
              <a:extLst>
                <a:ext uri="{FF2B5EF4-FFF2-40B4-BE49-F238E27FC236}">
                  <a16:creationId xmlns:a16="http://schemas.microsoft.com/office/drawing/2014/main" id="{A9E45A58-D2AA-95B4-BB42-9A8C6D3629D0}"/>
                </a:ext>
              </a:extLst>
            </p:cNvPr>
            <p:cNvSpPr/>
            <p:nvPr/>
          </p:nvSpPr>
          <p:spPr>
            <a:xfrm>
              <a:off x="6421836" y="3042475"/>
              <a:ext cx="524665" cy="499544"/>
            </a:xfrm>
            <a:custGeom>
              <a:avLst/>
              <a:gdLst/>
              <a:ahLst/>
              <a:cxnLst/>
              <a:rect l="l" t="t" r="r" b="b"/>
              <a:pathLst>
                <a:path w="6203" h="5906" extrusionOk="0">
                  <a:moveTo>
                    <a:pt x="2487" y="0"/>
                  </a:moveTo>
                  <a:cubicBezTo>
                    <a:pt x="2310" y="0"/>
                    <a:pt x="2116" y="75"/>
                    <a:pt x="1931" y="296"/>
                  </a:cubicBezTo>
                  <a:cubicBezTo>
                    <a:pt x="1788" y="175"/>
                    <a:pt x="1581" y="96"/>
                    <a:pt x="1401" y="96"/>
                  </a:cubicBezTo>
                  <a:cubicBezTo>
                    <a:pt x="1154" y="96"/>
                    <a:pt x="960" y="244"/>
                    <a:pt x="1058" y="629"/>
                  </a:cubicBezTo>
                  <a:cubicBezTo>
                    <a:pt x="1058" y="629"/>
                    <a:pt x="1038" y="627"/>
                    <a:pt x="1006" y="627"/>
                  </a:cubicBezTo>
                  <a:cubicBezTo>
                    <a:pt x="824" y="627"/>
                    <a:pt x="244" y="686"/>
                    <a:pt x="361" y="1446"/>
                  </a:cubicBezTo>
                  <a:cubicBezTo>
                    <a:pt x="1" y="2133"/>
                    <a:pt x="370" y="2562"/>
                    <a:pt x="850" y="2562"/>
                  </a:cubicBezTo>
                  <a:cubicBezTo>
                    <a:pt x="914" y="2562"/>
                    <a:pt x="980" y="2554"/>
                    <a:pt x="1046" y="2539"/>
                  </a:cubicBezTo>
                  <a:lnTo>
                    <a:pt x="1046" y="2539"/>
                  </a:lnTo>
                  <a:cubicBezTo>
                    <a:pt x="838" y="3167"/>
                    <a:pt x="1165" y="3368"/>
                    <a:pt x="1749" y="3380"/>
                  </a:cubicBezTo>
                  <a:cubicBezTo>
                    <a:pt x="1529" y="3719"/>
                    <a:pt x="1240" y="4743"/>
                    <a:pt x="2151" y="4787"/>
                  </a:cubicBezTo>
                  <a:cubicBezTo>
                    <a:pt x="2001" y="5107"/>
                    <a:pt x="2364" y="5665"/>
                    <a:pt x="2879" y="5665"/>
                  </a:cubicBezTo>
                  <a:cubicBezTo>
                    <a:pt x="3012" y="5665"/>
                    <a:pt x="3154" y="5628"/>
                    <a:pt x="3301" y="5541"/>
                  </a:cubicBezTo>
                  <a:cubicBezTo>
                    <a:pt x="3335" y="5788"/>
                    <a:pt x="3590" y="5906"/>
                    <a:pt x="3882" y="5906"/>
                  </a:cubicBezTo>
                  <a:cubicBezTo>
                    <a:pt x="4229" y="5906"/>
                    <a:pt x="4630" y="5739"/>
                    <a:pt x="4776" y="5422"/>
                  </a:cubicBezTo>
                  <a:cubicBezTo>
                    <a:pt x="4803" y="5427"/>
                    <a:pt x="4830" y="5430"/>
                    <a:pt x="4857" y="5430"/>
                  </a:cubicBezTo>
                  <a:cubicBezTo>
                    <a:pt x="5487" y="5430"/>
                    <a:pt x="6199" y="3939"/>
                    <a:pt x="5693" y="3500"/>
                  </a:cubicBezTo>
                  <a:cubicBezTo>
                    <a:pt x="6171" y="3123"/>
                    <a:pt x="6202" y="2294"/>
                    <a:pt x="5662" y="2168"/>
                  </a:cubicBezTo>
                  <a:cubicBezTo>
                    <a:pt x="5972" y="1596"/>
                    <a:pt x="5645" y="1047"/>
                    <a:pt x="5200" y="1047"/>
                  </a:cubicBezTo>
                  <a:cubicBezTo>
                    <a:pt x="5123" y="1047"/>
                    <a:pt x="5041" y="1064"/>
                    <a:pt x="4959" y="1100"/>
                  </a:cubicBezTo>
                  <a:cubicBezTo>
                    <a:pt x="5140" y="519"/>
                    <a:pt x="4691" y="138"/>
                    <a:pt x="4260" y="138"/>
                  </a:cubicBezTo>
                  <a:cubicBezTo>
                    <a:pt x="4095" y="138"/>
                    <a:pt x="3933" y="194"/>
                    <a:pt x="3809" y="315"/>
                  </a:cubicBezTo>
                  <a:cubicBezTo>
                    <a:pt x="3768" y="111"/>
                    <a:pt x="3683" y="42"/>
                    <a:pt x="3588" y="42"/>
                  </a:cubicBezTo>
                  <a:cubicBezTo>
                    <a:pt x="3394" y="42"/>
                    <a:pt x="3156" y="328"/>
                    <a:pt x="3156" y="328"/>
                  </a:cubicBezTo>
                  <a:cubicBezTo>
                    <a:pt x="3156" y="328"/>
                    <a:pt x="2857" y="0"/>
                    <a:pt x="2487"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9" name="Google Shape;2006;p43">
              <a:extLst>
                <a:ext uri="{FF2B5EF4-FFF2-40B4-BE49-F238E27FC236}">
                  <a16:creationId xmlns:a16="http://schemas.microsoft.com/office/drawing/2014/main" id="{509D01F7-79F1-6B71-C1EC-F10E196DCAFC}"/>
                </a:ext>
              </a:extLst>
            </p:cNvPr>
            <p:cNvSpPr/>
            <p:nvPr/>
          </p:nvSpPr>
          <p:spPr>
            <a:xfrm>
              <a:off x="5809545" y="4063549"/>
              <a:ext cx="1567229" cy="78746"/>
            </a:xfrm>
            <a:custGeom>
              <a:avLst/>
              <a:gdLst/>
              <a:ahLst/>
              <a:cxnLst/>
              <a:rect l="l" t="t" r="r" b="b"/>
              <a:pathLst>
                <a:path w="18529" h="931" extrusionOk="0">
                  <a:moveTo>
                    <a:pt x="365" y="1"/>
                  </a:moveTo>
                  <a:cubicBezTo>
                    <a:pt x="157" y="1"/>
                    <a:pt x="0" y="170"/>
                    <a:pt x="0" y="365"/>
                  </a:cubicBezTo>
                  <a:lnTo>
                    <a:pt x="0" y="566"/>
                  </a:lnTo>
                  <a:cubicBezTo>
                    <a:pt x="0" y="767"/>
                    <a:pt x="164" y="930"/>
                    <a:pt x="365" y="930"/>
                  </a:cubicBezTo>
                  <a:lnTo>
                    <a:pt x="18171" y="930"/>
                  </a:lnTo>
                  <a:cubicBezTo>
                    <a:pt x="18372" y="930"/>
                    <a:pt x="18529" y="767"/>
                    <a:pt x="18529" y="566"/>
                  </a:cubicBezTo>
                  <a:lnTo>
                    <a:pt x="18529" y="365"/>
                  </a:lnTo>
                  <a:cubicBezTo>
                    <a:pt x="18529" y="158"/>
                    <a:pt x="18365" y="1"/>
                    <a:pt x="18171"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0" name="Google Shape;2007;p43">
              <a:extLst>
                <a:ext uri="{FF2B5EF4-FFF2-40B4-BE49-F238E27FC236}">
                  <a16:creationId xmlns:a16="http://schemas.microsoft.com/office/drawing/2014/main" id="{D618B7FF-8D53-0EC9-9CD3-403EDD75E968}"/>
                </a:ext>
              </a:extLst>
            </p:cNvPr>
            <p:cNvSpPr/>
            <p:nvPr/>
          </p:nvSpPr>
          <p:spPr>
            <a:xfrm>
              <a:off x="7191281" y="4142211"/>
              <a:ext cx="78154" cy="948846"/>
            </a:xfrm>
            <a:custGeom>
              <a:avLst/>
              <a:gdLst/>
              <a:ahLst/>
              <a:cxnLst/>
              <a:rect l="l" t="t" r="r" b="b"/>
              <a:pathLst>
                <a:path w="924" h="11218" extrusionOk="0">
                  <a:moveTo>
                    <a:pt x="1" y="0"/>
                  </a:moveTo>
                  <a:lnTo>
                    <a:pt x="1" y="10866"/>
                  </a:lnTo>
                  <a:cubicBezTo>
                    <a:pt x="1" y="11061"/>
                    <a:pt x="170" y="11218"/>
                    <a:pt x="365" y="11218"/>
                  </a:cubicBezTo>
                  <a:lnTo>
                    <a:pt x="560" y="11218"/>
                  </a:lnTo>
                  <a:cubicBezTo>
                    <a:pt x="754" y="11218"/>
                    <a:pt x="924" y="11061"/>
                    <a:pt x="924" y="10860"/>
                  </a:cubicBezTo>
                  <a:lnTo>
                    <a:pt x="924"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1" name="Google Shape;2008;p43">
              <a:extLst>
                <a:ext uri="{FF2B5EF4-FFF2-40B4-BE49-F238E27FC236}">
                  <a16:creationId xmlns:a16="http://schemas.microsoft.com/office/drawing/2014/main" id="{330CFF88-F339-C3CB-BC40-8A45FCC6A6BD}"/>
                </a:ext>
              </a:extLst>
            </p:cNvPr>
            <p:cNvSpPr/>
            <p:nvPr/>
          </p:nvSpPr>
          <p:spPr>
            <a:xfrm>
              <a:off x="5908337" y="4142211"/>
              <a:ext cx="78154" cy="948846"/>
            </a:xfrm>
            <a:custGeom>
              <a:avLst/>
              <a:gdLst/>
              <a:ahLst/>
              <a:cxnLst/>
              <a:rect l="l" t="t" r="r" b="b"/>
              <a:pathLst>
                <a:path w="924" h="11218" extrusionOk="0">
                  <a:moveTo>
                    <a:pt x="1" y="0"/>
                  </a:moveTo>
                  <a:lnTo>
                    <a:pt x="1" y="10866"/>
                  </a:lnTo>
                  <a:cubicBezTo>
                    <a:pt x="1" y="11061"/>
                    <a:pt x="170" y="11218"/>
                    <a:pt x="365" y="11218"/>
                  </a:cubicBezTo>
                  <a:lnTo>
                    <a:pt x="560" y="11218"/>
                  </a:lnTo>
                  <a:cubicBezTo>
                    <a:pt x="754" y="11218"/>
                    <a:pt x="924" y="11061"/>
                    <a:pt x="924" y="10860"/>
                  </a:cubicBezTo>
                  <a:lnTo>
                    <a:pt x="924"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2" name="Google Shape;2009;p43">
              <a:extLst>
                <a:ext uri="{FF2B5EF4-FFF2-40B4-BE49-F238E27FC236}">
                  <a16:creationId xmlns:a16="http://schemas.microsoft.com/office/drawing/2014/main" id="{BA26B37D-A5B9-445C-157B-FEBB27AA32A7}"/>
                </a:ext>
              </a:extLst>
            </p:cNvPr>
            <p:cNvSpPr/>
            <p:nvPr/>
          </p:nvSpPr>
          <p:spPr>
            <a:xfrm>
              <a:off x="6532554" y="4905056"/>
              <a:ext cx="213655" cy="162652"/>
            </a:xfrm>
            <a:custGeom>
              <a:avLst/>
              <a:gdLst/>
              <a:ahLst/>
              <a:cxnLst/>
              <a:rect l="l" t="t" r="r" b="b"/>
              <a:pathLst>
                <a:path w="2526" h="1923" extrusionOk="0">
                  <a:moveTo>
                    <a:pt x="779" y="1"/>
                  </a:moveTo>
                  <a:lnTo>
                    <a:pt x="773" y="1106"/>
                  </a:lnTo>
                  <a:lnTo>
                    <a:pt x="0" y="1922"/>
                  </a:lnTo>
                  <a:lnTo>
                    <a:pt x="2525" y="1922"/>
                  </a:lnTo>
                  <a:lnTo>
                    <a:pt x="2481" y="183"/>
                  </a:lnTo>
                  <a:lnTo>
                    <a:pt x="779" y="1"/>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3" name="Google Shape;2010;p43">
              <a:extLst>
                <a:ext uri="{FF2B5EF4-FFF2-40B4-BE49-F238E27FC236}">
                  <a16:creationId xmlns:a16="http://schemas.microsoft.com/office/drawing/2014/main" id="{D40DE208-CABF-7563-7CDF-0A996C9432AA}"/>
                </a:ext>
              </a:extLst>
            </p:cNvPr>
            <p:cNvSpPr/>
            <p:nvPr/>
          </p:nvSpPr>
          <p:spPr>
            <a:xfrm>
              <a:off x="6577721" y="4347830"/>
              <a:ext cx="274724" cy="645703"/>
            </a:xfrm>
            <a:custGeom>
              <a:avLst/>
              <a:gdLst/>
              <a:ahLst/>
              <a:cxnLst/>
              <a:rect l="l" t="t" r="r" b="b"/>
              <a:pathLst>
                <a:path w="3248" h="7634" extrusionOk="0">
                  <a:moveTo>
                    <a:pt x="0" y="0"/>
                  </a:moveTo>
                  <a:cubicBezTo>
                    <a:pt x="0" y="0"/>
                    <a:pt x="25" y="1369"/>
                    <a:pt x="51" y="2889"/>
                  </a:cubicBezTo>
                  <a:cubicBezTo>
                    <a:pt x="76" y="4453"/>
                    <a:pt x="95" y="6739"/>
                    <a:pt x="88" y="7330"/>
                  </a:cubicBezTo>
                  <a:cubicBezTo>
                    <a:pt x="436" y="7558"/>
                    <a:pt x="784" y="7634"/>
                    <a:pt x="1094" y="7634"/>
                  </a:cubicBezTo>
                  <a:cubicBezTo>
                    <a:pt x="1714" y="7634"/>
                    <a:pt x="2180" y="7330"/>
                    <a:pt x="2180" y="7330"/>
                  </a:cubicBezTo>
                  <a:lnTo>
                    <a:pt x="2726" y="3568"/>
                  </a:lnTo>
                  <a:lnTo>
                    <a:pt x="3097" y="1043"/>
                  </a:lnTo>
                  <a:lnTo>
                    <a:pt x="3248" y="0"/>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4" name="Google Shape;2011;p43">
              <a:extLst>
                <a:ext uri="{FF2B5EF4-FFF2-40B4-BE49-F238E27FC236}">
                  <a16:creationId xmlns:a16="http://schemas.microsoft.com/office/drawing/2014/main" id="{6CCDDEFF-D81B-FA4C-323D-E0317E97AE47}"/>
                </a:ext>
              </a:extLst>
            </p:cNvPr>
            <p:cNvSpPr/>
            <p:nvPr/>
          </p:nvSpPr>
          <p:spPr>
            <a:xfrm>
              <a:off x="6342921" y="4246331"/>
              <a:ext cx="600874" cy="220084"/>
            </a:xfrm>
            <a:custGeom>
              <a:avLst/>
              <a:gdLst/>
              <a:ahLst/>
              <a:cxnLst/>
              <a:rect l="l" t="t" r="r" b="b"/>
              <a:pathLst>
                <a:path w="7104" h="2602" extrusionOk="0">
                  <a:moveTo>
                    <a:pt x="126" y="0"/>
                  </a:moveTo>
                  <a:lnTo>
                    <a:pt x="0" y="2155"/>
                  </a:lnTo>
                  <a:cubicBezTo>
                    <a:pt x="393" y="2479"/>
                    <a:pt x="1683" y="2602"/>
                    <a:pt x="2999" y="2602"/>
                  </a:cubicBezTo>
                  <a:cubicBezTo>
                    <a:pt x="4357" y="2602"/>
                    <a:pt x="5743" y="2471"/>
                    <a:pt x="6199" y="2299"/>
                  </a:cubicBezTo>
                  <a:cubicBezTo>
                    <a:pt x="7104" y="1966"/>
                    <a:pt x="6702" y="51"/>
                    <a:pt x="6702" y="51"/>
                  </a:cubicBezTo>
                  <a:lnTo>
                    <a:pt x="126" y="0"/>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5" name="Google Shape;2012;p43">
              <a:extLst>
                <a:ext uri="{FF2B5EF4-FFF2-40B4-BE49-F238E27FC236}">
                  <a16:creationId xmlns:a16="http://schemas.microsoft.com/office/drawing/2014/main" id="{80E2A851-8464-4F9C-F000-5BCD679D9654}"/>
                </a:ext>
              </a:extLst>
            </p:cNvPr>
            <p:cNvSpPr/>
            <p:nvPr/>
          </p:nvSpPr>
          <p:spPr>
            <a:xfrm>
              <a:off x="6300968" y="3584308"/>
              <a:ext cx="709224" cy="705672"/>
            </a:xfrm>
            <a:custGeom>
              <a:avLst/>
              <a:gdLst/>
              <a:ahLst/>
              <a:cxnLst/>
              <a:rect l="l" t="t" r="r" b="b"/>
              <a:pathLst>
                <a:path w="8385" h="8343" extrusionOk="0">
                  <a:moveTo>
                    <a:pt x="4510" y="1"/>
                  </a:moveTo>
                  <a:cubicBezTo>
                    <a:pt x="3462" y="1"/>
                    <a:pt x="2375" y="467"/>
                    <a:pt x="1539" y="1383"/>
                  </a:cubicBezTo>
                  <a:cubicBezTo>
                    <a:pt x="0" y="3073"/>
                    <a:pt x="622" y="7827"/>
                    <a:pt x="622" y="7827"/>
                  </a:cubicBezTo>
                  <a:cubicBezTo>
                    <a:pt x="622" y="7827"/>
                    <a:pt x="1813" y="8342"/>
                    <a:pt x="3815" y="8342"/>
                  </a:cubicBezTo>
                  <a:cubicBezTo>
                    <a:pt x="4771" y="8342"/>
                    <a:pt x="5913" y="8225"/>
                    <a:pt x="7198" y="7878"/>
                  </a:cubicBezTo>
                  <a:cubicBezTo>
                    <a:pt x="7198" y="7878"/>
                    <a:pt x="8385" y="3676"/>
                    <a:pt x="7619" y="2043"/>
                  </a:cubicBezTo>
                  <a:cubicBezTo>
                    <a:pt x="6971" y="672"/>
                    <a:pt x="5768" y="1"/>
                    <a:pt x="4510"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6" name="Google Shape;2013;p43">
              <a:extLst>
                <a:ext uri="{FF2B5EF4-FFF2-40B4-BE49-F238E27FC236}">
                  <a16:creationId xmlns:a16="http://schemas.microsoft.com/office/drawing/2014/main" id="{64E742D0-4A88-3503-4EEF-92BA000479A2}"/>
                </a:ext>
              </a:extLst>
            </p:cNvPr>
            <p:cNvSpPr/>
            <p:nvPr/>
          </p:nvSpPr>
          <p:spPr>
            <a:xfrm>
              <a:off x="5947668" y="3584392"/>
              <a:ext cx="707194" cy="451671"/>
            </a:xfrm>
            <a:custGeom>
              <a:avLst/>
              <a:gdLst/>
              <a:ahLst/>
              <a:cxnLst/>
              <a:rect l="l" t="t" r="r" b="b"/>
              <a:pathLst>
                <a:path w="8361" h="5340" extrusionOk="0">
                  <a:moveTo>
                    <a:pt x="1608" y="1"/>
                  </a:moveTo>
                  <a:lnTo>
                    <a:pt x="0" y="685"/>
                  </a:lnTo>
                  <a:cubicBezTo>
                    <a:pt x="0" y="685"/>
                    <a:pt x="1935" y="4831"/>
                    <a:pt x="2136" y="5245"/>
                  </a:cubicBezTo>
                  <a:cubicBezTo>
                    <a:pt x="2169" y="5312"/>
                    <a:pt x="2296" y="5340"/>
                    <a:pt x="2485" y="5340"/>
                  </a:cubicBezTo>
                  <a:cubicBezTo>
                    <a:pt x="3470" y="5340"/>
                    <a:pt x="6149" y="4579"/>
                    <a:pt x="6149" y="4579"/>
                  </a:cubicBezTo>
                  <a:lnTo>
                    <a:pt x="8360" y="1445"/>
                  </a:lnTo>
                  <a:cubicBezTo>
                    <a:pt x="8360" y="1445"/>
                    <a:pt x="7820" y="346"/>
                    <a:pt x="6664" y="346"/>
                  </a:cubicBezTo>
                  <a:cubicBezTo>
                    <a:pt x="5521" y="346"/>
                    <a:pt x="3241" y="2726"/>
                    <a:pt x="3241" y="2726"/>
                  </a:cubicBezTo>
                  <a:lnTo>
                    <a:pt x="1608" y="1"/>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7" name="Google Shape;2014;p43">
              <a:extLst>
                <a:ext uri="{FF2B5EF4-FFF2-40B4-BE49-F238E27FC236}">
                  <a16:creationId xmlns:a16="http://schemas.microsoft.com/office/drawing/2014/main" id="{A433D09D-76CB-B217-318B-2819725D6C2E}"/>
                </a:ext>
              </a:extLst>
            </p:cNvPr>
            <p:cNvSpPr/>
            <p:nvPr/>
          </p:nvSpPr>
          <p:spPr>
            <a:xfrm>
              <a:off x="6291918" y="3850572"/>
              <a:ext cx="572708" cy="354908"/>
            </a:xfrm>
            <a:custGeom>
              <a:avLst/>
              <a:gdLst/>
              <a:ahLst/>
              <a:cxnLst/>
              <a:rect l="l" t="t" r="r" b="b"/>
              <a:pathLst>
                <a:path w="6771" h="4196" extrusionOk="0">
                  <a:moveTo>
                    <a:pt x="760" y="0"/>
                  </a:moveTo>
                  <a:cubicBezTo>
                    <a:pt x="333" y="0"/>
                    <a:pt x="0" y="339"/>
                    <a:pt x="0" y="760"/>
                  </a:cubicBezTo>
                  <a:lnTo>
                    <a:pt x="0" y="3430"/>
                  </a:lnTo>
                  <a:cubicBezTo>
                    <a:pt x="0" y="3850"/>
                    <a:pt x="333" y="4196"/>
                    <a:pt x="760" y="4196"/>
                  </a:cubicBezTo>
                  <a:lnTo>
                    <a:pt x="6011" y="4196"/>
                  </a:lnTo>
                  <a:cubicBezTo>
                    <a:pt x="6438" y="4196"/>
                    <a:pt x="6771" y="3857"/>
                    <a:pt x="6771" y="3430"/>
                  </a:cubicBezTo>
                  <a:lnTo>
                    <a:pt x="6771" y="760"/>
                  </a:lnTo>
                  <a:cubicBezTo>
                    <a:pt x="6771" y="339"/>
                    <a:pt x="6438" y="0"/>
                    <a:pt x="6011"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8" name="Google Shape;2015;p43">
              <a:extLst>
                <a:ext uri="{FF2B5EF4-FFF2-40B4-BE49-F238E27FC236}">
                  <a16:creationId xmlns:a16="http://schemas.microsoft.com/office/drawing/2014/main" id="{D50F46AD-CA0D-B35D-68DD-DBA2A2A2DFA5}"/>
                </a:ext>
              </a:extLst>
            </p:cNvPr>
            <p:cNvSpPr/>
            <p:nvPr/>
          </p:nvSpPr>
          <p:spPr>
            <a:xfrm>
              <a:off x="6412532" y="3950971"/>
              <a:ext cx="69104" cy="69104"/>
            </a:xfrm>
            <a:custGeom>
              <a:avLst/>
              <a:gdLst/>
              <a:ahLst/>
              <a:cxnLst/>
              <a:rect l="l" t="t" r="r" b="b"/>
              <a:pathLst>
                <a:path w="817" h="817" extrusionOk="0">
                  <a:moveTo>
                    <a:pt x="408" y="0"/>
                  </a:moveTo>
                  <a:cubicBezTo>
                    <a:pt x="182" y="0"/>
                    <a:pt x="0" y="176"/>
                    <a:pt x="0" y="409"/>
                  </a:cubicBezTo>
                  <a:cubicBezTo>
                    <a:pt x="0" y="635"/>
                    <a:pt x="182" y="817"/>
                    <a:pt x="408" y="817"/>
                  </a:cubicBezTo>
                  <a:cubicBezTo>
                    <a:pt x="628" y="817"/>
                    <a:pt x="817" y="635"/>
                    <a:pt x="817" y="409"/>
                  </a:cubicBezTo>
                  <a:cubicBezTo>
                    <a:pt x="817" y="182"/>
                    <a:pt x="634" y="0"/>
                    <a:pt x="408"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9" name="Google Shape;2016;p43">
              <a:extLst>
                <a:ext uri="{FF2B5EF4-FFF2-40B4-BE49-F238E27FC236}">
                  <a16:creationId xmlns:a16="http://schemas.microsoft.com/office/drawing/2014/main" id="{1C584C52-9384-D5AF-3CC5-0FCB97AF05A7}"/>
                </a:ext>
              </a:extLst>
            </p:cNvPr>
            <p:cNvSpPr/>
            <p:nvPr/>
          </p:nvSpPr>
          <p:spPr>
            <a:xfrm>
              <a:off x="6674399" y="3950971"/>
              <a:ext cx="69104" cy="69104"/>
            </a:xfrm>
            <a:custGeom>
              <a:avLst/>
              <a:gdLst/>
              <a:ahLst/>
              <a:cxnLst/>
              <a:rect l="l" t="t" r="r" b="b"/>
              <a:pathLst>
                <a:path w="817" h="817" extrusionOk="0">
                  <a:moveTo>
                    <a:pt x="409" y="0"/>
                  </a:moveTo>
                  <a:cubicBezTo>
                    <a:pt x="176" y="0"/>
                    <a:pt x="0" y="176"/>
                    <a:pt x="0" y="409"/>
                  </a:cubicBezTo>
                  <a:cubicBezTo>
                    <a:pt x="0" y="635"/>
                    <a:pt x="176" y="817"/>
                    <a:pt x="409" y="817"/>
                  </a:cubicBezTo>
                  <a:cubicBezTo>
                    <a:pt x="635" y="817"/>
                    <a:pt x="817" y="635"/>
                    <a:pt x="817" y="409"/>
                  </a:cubicBezTo>
                  <a:cubicBezTo>
                    <a:pt x="817" y="182"/>
                    <a:pt x="635" y="0"/>
                    <a:pt x="409"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0" name="Google Shape;2017;p43">
              <a:extLst>
                <a:ext uri="{FF2B5EF4-FFF2-40B4-BE49-F238E27FC236}">
                  <a16:creationId xmlns:a16="http://schemas.microsoft.com/office/drawing/2014/main" id="{8CD1CBC9-2E0D-96FE-16C0-97A54D359ECA}"/>
                </a:ext>
              </a:extLst>
            </p:cNvPr>
            <p:cNvSpPr/>
            <p:nvPr/>
          </p:nvSpPr>
          <p:spPr>
            <a:xfrm>
              <a:off x="6292425" y="4473180"/>
              <a:ext cx="574907" cy="622696"/>
            </a:xfrm>
            <a:custGeom>
              <a:avLst/>
              <a:gdLst/>
              <a:ahLst/>
              <a:cxnLst/>
              <a:rect l="l" t="t" r="r" b="b"/>
              <a:pathLst>
                <a:path w="6797" h="7362" extrusionOk="0">
                  <a:moveTo>
                    <a:pt x="1860" y="0"/>
                  </a:moveTo>
                  <a:cubicBezTo>
                    <a:pt x="830" y="0"/>
                    <a:pt x="1" y="836"/>
                    <a:pt x="1" y="1866"/>
                  </a:cubicBezTo>
                  <a:lnTo>
                    <a:pt x="1" y="7003"/>
                  </a:lnTo>
                  <a:cubicBezTo>
                    <a:pt x="7" y="7204"/>
                    <a:pt x="164" y="7361"/>
                    <a:pt x="352" y="7361"/>
                  </a:cubicBezTo>
                  <a:cubicBezTo>
                    <a:pt x="547" y="7361"/>
                    <a:pt x="704" y="7204"/>
                    <a:pt x="704" y="7003"/>
                  </a:cubicBezTo>
                  <a:lnTo>
                    <a:pt x="704" y="1866"/>
                  </a:lnTo>
                  <a:cubicBezTo>
                    <a:pt x="704" y="1231"/>
                    <a:pt x="1225" y="710"/>
                    <a:pt x="1860" y="710"/>
                  </a:cubicBezTo>
                  <a:lnTo>
                    <a:pt x="4937" y="710"/>
                  </a:lnTo>
                  <a:cubicBezTo>
                    <a:pt x="5572" y="710"/>
                    <a:pt x="6093" y="1225"/>
                    <a:pt x="6093" y="1866"/>
                  </a:cubicBezTo>
                  <a:lnTo>
                    <a:pt x="6093" y="7003"/>
                  </a:lnTo>
                  <a:cubicBezTo>
                    <a:pt x="6093" y="7204"/>
                    <a:pt x="6250" y="7361"/>
                    <a:pt x="6445" y="7361"/>
                  </a:cubicBezTo>
                  <a:cubicBezTo>
                    <a:pt x="6639" y="7361"/>
                    <a:pt x="6796" y="7204"/>
                    <a:pt x="6796" y="7003"/>
                  </a:cubicBezTo>
                  <a:lnTo>
                    <a:pt x="6796" y="1866"/>
                  </a:lnTo>
                  <a:cubicBezTo>
                    <a:pt x="6796" y="836"/>
                    <a:pt x="5967" y="0"/>
                    <a:pt x="4937"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1" name="Google Shape;2018;p43">
              <a:extLst>
                <a:ext uri="{FF2B5EF4-FFF2-40B4-BE49-F238E27FC236}">
                  <a16:creationId xmlns:a16="http://schemas.microsoft.com/office/drawing/2014/main" id="{CBBC439F-F89F-0AC6-90CB-FDDBBB190431}"/>
                </a:ext>
              </a:extLst>
            </p:cNvPr>
            <p:cNvSpPr/>
            <p:nvPr/>
          </p:nvSpPr>
          <p:spPr>
            <a:xfrm>
              <a:off x="6261637" y="4406191"/>
              <a:ext cx="636483" cy="97354"/>
            </a:xfrm>
            <a:custGeom>
              <a:avLst/>
              <a:gdLst/>
              <a:ahLst/>
              <a:cxnLst/>
              <a:rect l="l" t="t" r="r" b="b"/>
              <a:pathLst>
                <a:path w="7525" h="1151" extrusionOk="0">
                  <a:moveTo>
                    <a:pt x="453" y="1"/>
                  </a:moveTo>
                  <a:cubicBezTo>
                    <a:pt x="201" y="1"/>
                    <a:pt x="0" y="208"/>
                    <a:pt x="0" y="447"/>
                  </a:cubicBezTo>
                  <a:lnTo>
                    <a:pt x="0" y="704"/>
                  </a:lnTo>
                  <a:cubicBezTo>
                    <a:pt x="0" y="943"/>
                    <a:pt x="208" y="1150"/>
                    <a:pt x="453" y="1150"/>
                  </a:cubicBezTo>
                  <a:lnTo>
                    <a:pt x="7079" y="1150"/>
                  </a:lnTo>
                  <a:cubicBezTo>
                    <a:pt x="7330" y="1150"/>
                    <a:pt x="7525" y="943"/>
                    <a:pt x="7525" y="704"/>
                  </a:cubicBezTo>
                  <a:lnTo>
                    <a:pt x="7525" y="447"/>
                  </a:lnTo>
                  <a:cubicBezTo>
                    <a:pt x="7525" y="196"/>
                    <a:pt x="7317" y="1"/>
                    <a:pt x="7079" y="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2" name="Google Shape;2019;p43">
              <a:extLst>
                <a:ext uri="{FF2B5EF4-FFF2-40B4-BE49-F238E27FC236}">
                  <a16:creationId xmlns:a16="http://schemas.microsoft.com/office/drawing/2014/main" id="{1729CE86-FE53-0AD5-A977-36491B62D860}"/>
                </a:ext>
              </a:extLst>
            </p:cNvPr>
            <p:cNvSpPr/>
            <p:nvPr/>
          </p:nvSpPr>
          <p:spPr>
            <a:xfrm>
              <a:off x="6673299" y="4064649"/>
              <a:ext cx="62845" cy="341121"/>
            </a:xfrm>
            <a:custGeom>
              <a:avLst/>
              <a:gdLst/>
              <a:ahLst/>
              <a:cxnLst/>
              <a:rect l="l" t="t" r="r" b="b"/>
              <a:pathLst>
                <a:path w="743" h="4033" extrusionOk="0">
                  <a:moveTo>
                    <a:pt x="284" y="0"/>
                  </a:moveTo>
                  <a:cubicBezTo>
                    <a:pt x="127" y="0"/>
                    <a:pt x="1" y="132"/>
                    <a:pt x="1" y="289"/>
                  </a:cubicBezTo>
                  <a:lnTo>
                    <a:pt x="1" y="4033"/>
                  </a:lnTo>
                  <a:lnTo>
                    <a:pt x="742" y="4033"/>
                  </a:lnTo>
                  <a:lnTo>
                    <a:pt x="742" y="289"/>
                  </a:lnTo>
                  <a:cubicBezTo>
                    <a:pt x="742" y="126"/>
                    <a:pt x="610" y="0"/>
                    <a:pt x="453" y="0"/>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3" name="Google Shape;2020;p43">
              <a:extLst>
                <a:ext uri="{FF2B5EF4-FFF2-40B4-BE49-F238E27FC236}">
                  <a16:creationId xmlns:a16="http://schemas.microsoft.com/office/drawing/2014/main" id="{985EFB65-8A34-2D0C-687B-273B73D47785}"/>
                </a:ext>
              </a:extLst>
            </p:cNvPr>
            <p:cNvSpPr/>
            <p:nvPr/>
          </p:nvSpPr>
          <p:spPr>
            <a:xfrm>
              <a:off x="6413039" y="4064649"/>
              <a:ext cx="62760" cy="341121"/>
            </a:xfrm>
            <a:custGeom>
              <a:avLst/>
              <a:gdLst/>
              <a:ahLst/>
              <a:cxnLst/>
              <a:rect l="l" t="t" r="r" b="b"/>
              <a:pathLst>
                <a:path w="742" h="4033" extrusionOk="0">
                  <a:moveTo>
                    <a:pt x="283" y="0"/>
                  </a:moveTo>
                  <a:cubicBezTo>
                    <a:pt x="126" y="0"/>
                    <a:pt x="0" y="132"/>
                    <a:pt x="0" y="289"/>
                  </a:cubicBezTo>
                  <a:lnTo>
                    <a:pt x="0" y="4033"/>
                  </a:lnTo>
                  <a:lnTo>
                    <a:pt x="741" y="4033"/>
                  </a:lnTo>
                  <a:lnTo>
                    <a:pt x="741" y="289"/>
                  </a:lnTo>
                  <a:cubicBezTo>
                    <a:pt x="741" y="126"/>
                    <a:pt x="610" y="0"/>
                    <a:pt x="453" y="0"/>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705" name="Picture 3704">
            <a:extLst>
              <a:ext uri="{FF2B5EF4-FFF2-40B4-BE49-F238E27FC236}">
                <a16:creationId xmlns:a16="http://schemas.microsoft.com/office/drawing/2014/main" id="{BD94D387-9621-0D57-BCE0-B05BF710D3DA}"/>
              </a:ext>
            </a:extLst>
          </p:cNvPr>
          <p:cNvPicPr>
            <a:picLocks noChangeAspect="1"/>
          </p:cNvPicPr>
          <p:nvPr/>
        </p:nvPicPr>
        <p:blipFill rotWithShape="1">
          <a:blip r:embed="rId4"/>
          <a:srcRect b="7580"/>
          <a:stretch/>
        </p:blipFill>
        <p:spPr>
          <a:xfrm>
            <a:off x="1489443" y="1265104"/>
            <a:ext cx="6118860" cy="3336706"/>
          </a:xfrm>
          <a:prstGeom prst="rect">
            <a:avLst/>
          </a:prstGeom>
          <a:solidFill>
            <a:schemeClr val="bg2">
              <a:lumMod val="20000"/>
              <a:lumOff val="80000"/>
            </a:schemeClr>
          </a:solidFill>
        </p:spPr>
      </p:pic>
    </p:spTree>
    <p:extLst>
      <p:ext uri="{BB962C8B-B14F-4D97-AF65-F5344CB8AC3E}">
        <p14:creationId xmlns:p14="http://schemas.microsoft.com/office/powerpoint/2010/main" val="326857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Scale>
                                      <p:cBhvr>
                                        <p:cTn id="7" dur="1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31"/>
                                        </p:tgtEl>
                                        <p:attrNameLst>
                                          <p:attrName>ppt_x</p:attrName>
                                          <p:attrName>ppt_y</p:attrName>
                                        </p:attrNameLst>
                                      </p:cBhvr>
                                    </p:animMotion>
                                    <p:animEffect transition="in" filter="fade">
                                      <p:cBhvr>
                                        <p:cTn id="9" dur="1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705"/>
                                        </p:tgtEl>
                                        <p:attrNameLst>
                                          <p:attrName>style.visibility</p:attrName>
                                        </p:attrNameLst>
                                      </p:cBhvr>
                                      <p:to>
                                        <p:strVal val="visible"/>
                                      </p:to>
                                    </p:set>
                                    <p:animEffect transition="in" filter="barn(inVertical)">
                                      <p:cBhvr>
                                        <p:cTn id="14" dur="500"/>
                                        <p:tgtEl>
                                          <p:spTgt spid="3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885049" y="553819"/>
            <a:ext cx="645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panose="02020603050405020304" pitchFamily="18" charset="0"/>
                <a:cs typeface="Times New Roman" panose="02020603050405020304" pitchFamily="18" charset="0"/>
              </a:rPr>
              <a:t>Hoạt động khởi động</a:t>
            </a:r>
            <a:endParaRPr>
              <a:latin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4638;p67">
            <a:extLst>
              <a:ext uri="{FF2B5EF4-FFF2-40B4-BE49-F238E27FC236}">
                <a16:creationId xmlns:a16="http://schemas.microsoft.com/office/drawing/2014/main" id="{24003E98-1B47-D6F7-53B9-C9134A394342}"/>
              </a:ext>
            </a:extLst>
          </p:cNvPr>
          <p:cNvSpPr txBox="1">
            <a:spLocks/>
          </p:cNvSpPr>
          <p:nvPr/>
        </p:nvSpPr>
        <p:spPr>
          <a:xfrm>
            <a:off x="1985582" y="2511411"/>
            <a:ext cx="527721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Spicy Rice"/>
              <a:buNone/>
              <a:defRPr sz="3500" b="0" i="0" u="none" strike="noStrike" cap="none">
                <a:solidFill>
                  <a:schemeClr val="dk2"/>
                </a:solidFill>
                <a:latin typeface="Spicy Rice"/>
                <a:ea typeface="Spicy Rice"/>
                <a:cs typeface="Spicy Rice"/>
                <a:sym typeface="Spicy Rice"/>
              </a:defRPr>
            </a:lvl1pPr>
            <a:lvl2pPr marR="0" lvl="1" algn="l" rtl="0">
              <a:lnSpc>
                <a:spcPct val="100000"/>
              </a:lnSpc>
              <a:spcBef>
                <a:spcPts val="0"/>
              </a:spcBef>
              <a:spcAft>
                <a:spcPts val="0"/>
              </a:spcAft>
              <a:buClr>
                <a:schemeClr val="dk2"/>
              </a:buClr>
              <a:buSzPts val="3500"/>
              <a:buFont typeface="Spicy Rice"/>
              <a:buNone/>
              <a:defRPr sz="3500" b="1" i="0" u="none" strike="noStrike" cap="none">
                <a:solidFill>
                  <a:schemeClr val="dk2"/>
                </a:solidFill>
                <a:latin typeface="Spicy Rice"/>
                <a:ea typeface="Spicy Rice"/>
                <a:cs typeface="Spicy Rice"/>
                <a:sym typeface="Spicy Rice"/>
              </a:defRPr>
            </a:lvl2pPr>
            <a:lvl3pPr marR="0" lvl="2" algn="l" rtl="0">
              <a:lnSpc>
                <a:spcPct val="100000"/>
              </a:lnSpc>
              <a:spcBef>
                <a:spcPts val="0"/>
              </a:spcBef>
              <a:spcAft>
                <a:spcPts val="0"/>
              </a:spcAft>
              <a:buClr>
                <a:schemeClr val="dk2"/>
              </a:buClr>
              <a:buSzPts val="3500"/>
              <a:buFont typeface="Spicy Rice"/>
              <a:buNone/>
              <a:defRPr sz="3500" b="1" i="0" u="none" strike="noStrike" cap="none">
                <a:solidFill>
                  <a:schemeClr val="dk2"/>
                </a:solidFill>
                <a:latin typeface="Spicy Rice"/>
                <a:ea typeface="Spicy Rice"/>
                <a:cs typeface="Spicy Rice"/>
                <a:sym typeface="Spicy Rice"/>
              </a:defRPr>
            </a:lvl3pPr>
            <a:lvl4pPr marR="0" lvl="3" algn="l" rtl="0">
              <a:lnSpc>
                <a:spcPct val="100000"/>
              </a:lnSpc>
              <a:spcBef>
                <a:spcPts val="0"/>
              </a:spcBef>
              <a:spcAft>
                <a:spcPts val="0"/>
              </a:spcAft>
              <a:buClr>
                <a:schemeClr val="dk2"/>
              </a:buClr>
              <a:buSzPts val="3500"/>
              <a:buFont typeface="Spicy Rice"/>
              <a:buNone/>
              <a:defRPr sz="3500" b="1" i="0" u="none" strike="noStrike" cap="none">
                <a:solidFill>
                  <a:schemeClr val="dk2"/>
                </a:solidFill>
                <a:latin typeface="Spicy Rice"/>
                <a:ea typeface="Spicy Rice"/>
                <a:cs typeface="Spicy Rice"/>
                <a:sym typeface="Spicy Rice"/>
              </a:defRPr>
            </a:lvl4pPr>
            <a:lvl5pPr marR="0" lvl="4" algn="l" rtl="0">
              <a:lnSpc>
                <a:spcPct val="100000"/>
              </a:lnSpc>
              <a:spcBef>
                <a:spcPts val="0"/>
              </a:spcBef>
              <a:spcAft>
                <a:spcPts val="0"/>
              </a:spcAft>
              <a:buClr>
                <a:schemeClr val="dk2"/>
              </a:buClr>
              <a:buSzPts val="3500"/>
              <a:buFont typeface="Spicy Rice"/>
              <a:buNone/>
              <a:defRPr sz="3500" b="1" i="0" u="none" strike="noStrike" cap="none">
                <a:solidFill>
                  <a:schemeClr val="dk2"/>
                </a:solidFill>
                <a:latin typeface="Spicy Rice"/>
                <a:ea typeface="Spicy Rice"/>
                <a:cs typeface="Spicy Rice"/>
                <a:sym typeface="Spicy Rice"/>
              </a:defRPr>
            </a:lvl5pPr>
            <a:lvl6pPr marR="0" lvl="5" algn="l" rtl="0">
              <a:lnSpc>
                <a:spcPct val="100000"/>
              </a:lnSpc>
              <a:spcBef>
                <a:spcPts val="0"/>
              </a:spcBef>
              <a:spcAft>
                <a:spcPts val="0"/>
              </a:spcAft>
              <a:buClr>
                <a:schemeClr val="dk2"/>
              </a:buClr>
              <a:buSzPts val="3500"/>
              <a:buFont typeface="Spicy Rice"/>
              <a:buNone/>
              <a:defRPr sz="3500" b="1" i="0" u="none" strike="noStrike" cap="none">
                <a:solidFill>
                  <a:schemeClr val="dk2"/>
                </a:solidFill>
                <a:latin typeface="Spicy Rice"/>
                <a:ea typeface="Spicy Rice"/>
                <a:cs typeface="Spicy Rice"/>
                <a:sym typeface="Spicy Rice"/>
              </a:defRPr>
            </a:lvl6pPr>
            <a:lvl7pPr marR="0" lvl="6" algn="l" rtl="0">
              <a:lnSpc>
                <a:spcPct val="100000"/>
              </a:lnSpc>
              <a:spcBef>
                <a:spcPts val="0"/>
              </a:spcBef>
              <a:spcAft>
                <a:spcPts val="0"/>
              </a:spcAft>
              <a:buClr>
                <a:schemeClr val="dk2"/>
              </a:buClr>
              <a:buSzPts val="3500"/>
              <a:buFont typeface="Spicy Rice"/>
              <a:buNone/>
              <a:defRPr sz="3500" b="1" i="0" u="none" strike="noStrike" cap="none">
                <a:solidFill>
                  <a:schemeClr val="dk2"/>
                </a:solidFill>
                <a:latin typeface="Spicy Rice"/>
                <a:ea typeface="Spicy Rice"/>
                <a:cs typeface="Spicy Rice"/>
                <a:sym typeface="Spicy Rice"/>
              </a:defRPr>
            </a:lvl7pPr>
            <a:lvl8pPr marR="0" lvl="7" algn="l" rtl="0">
              <a:lnSpc>
                <a:spcPct val="100000"/>
              </a:lnSpc>
              <a:spcBef>
                <a:spcPts val="0"/>
              </a:spcBef>
              <a:spcAft>
                <a:spcPts val="0"/>
              </a:spcAft>
              <a:buClr>
                <a:schemeClr val="dk2"/>
              </a:buClr>
              <a:buSzPts val="3500"/>
              <a:buFont typeface="Spicy Rice"/>
              <a:buNone/>
              <a:defRPr sz="3500" b="1" i="0" u="none" strike="noStrike" cap="none">
                <a:solidFill>
                  <a:schemeClr val="dk2"/>
                </a:solidFill>
                <a:latin typeface="Spicy Rice"/>
                <a:ea typeface="Spicy Rice"/>
                <a:cs typeface="Spicy Rice"/>
                <a:sym typeface="Spicy Rice"/>
              </a:defRPr>
            </a:lvl8pPr>
            <a:lvl9pPr marR="0" lvl="8" algn="l" rtl="0">
              <a:lnSpc>
                <a:spcPct val="100000"/>
              </a:lnSpc>
              <a:spcBef>
                <a:spcPts val="0"/>
              </a:spcBef>
              <a:spcAft>
                <a:spcPts val="0"/>
              </a:spcAft>
              <a:buClr>
                <a:schemeClr val="dk2"/>
              </a:buClr>
              <a:buSzPts val="3500"/>
              <a:buFont typeface="Spicy Rice"/>
              <a:buNone/>
              <a:defRPr sz="3500" b="1" i="0" u="none" strike="noStrike" cap="none">
                <a:solidFill>
                  <a:schemeClr val="dk2"/>
                </a:solidFill>
                <a:latin typeface="Spicy Rice"/>
                <a:ea typeface="Spicy Rice"/>
                <a:cs typeface="Spicy Rice"/>
                <a:sym typeface="Spicy Rice"/>
              </a:defRPr>
            </a:lvl9pPr>
          </a:lstStyle>
          <a:p>
            <a:pPr marL="0" marR="0" lvl="0" indent="0" algn="ctr" defTabSz="914400" rtl="0" eaLnBrk="1" fontAlgn="auto" latinLnBrk="0" hangingPunct="1">
              <a:lnSpc>
                <a:spcPct val="100000"/>
              </a:lnSpc>
              <a:spcBef>
                <a:spcPts val="0"/>
              </a:spcBef>
              <a:spcAft>
                <a:spcPts val="0"/>
              </a:spcAft>
              <a:buClr>
                <a:srgbClr val="FF6F48"/>
              </a:buClr>
              <a:buSzPts val="3500"/>
              <a:buFont typeface="Spicy Rice"/>
              <a:buNone/>
              <a:tabLst/>
              <a:defRPr/>
            </a:pPr>
            <a:r>
              <a:rPr kumimoji="0" lang="en-US" sz="5400" b="1" i="0" u="none" strike="noStrike" kern="0" cap="none" spc="0" normalizeH="0" baseline="0" noProof="0">
                <a:ln>
                  <a:noFill/>
                </a:ln>
                <a:solidFill>
                  <a:srgbClr val="FF6F48"/>
                </a:solidFill>
                <a:effectLst/>
                <a:uLnTx/>
                <a:uFillTx/>
                <a:latin typeface="Times New Roman" panose="02020603050405020304" pitchFamily="18" charset="0"/>
                <a:cs typeface="Times New Roman" panose="02020603050405020304" pitchFamily="18" charset="0"/>
                <a:sym typeface="Spicy Rice"/>
              </a:rPr>
              <a:t>Nhìn hình đoán </a:t>
            </a:r>
            <a:r>
              <a:rPr kumimoji="0" lang="en-US" sz="36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sym typeface="Spicy Rice"/>
              </a:rPr>
              <a:t>tê</a:t>
            </a:r>
            <a:r>
              <a:rPr lang="en-US" sz="3600" b="1">
                <a:solidFill>
                  <a:schemeClr val="bg1"/>
                </a:solidFill>
                <a:latin typeface="Times New Roman" panose="02020603050405020304" pitchFamily="18" charset="0"/>
                <a:cs typeface="Times New Roman" panose="02020603050405020304" pitchFamily="18" charset="0"/>
              </a:rPr>
              <a:t>n nhân vật lich sử/</a:t>
            </a:r>
          </a:p>
          <a:p>
            <a:pPr marL="0" marR="0" lvl="0" indent="0" algn="ctr" defTabSz="914400" rtl="0" eaLnBrk="1" fontAlgn="auto" latinLnBrk="0" hangingPunct="1">
              <a:lnSpc>
                <a:spcPct val="100000"/>
              </a:lnSpc>
              <a:spcBef>
                <a:spcPts val="0"/>
              </a:spcBef>
              <a:spcAft>
                <a:spcPts val="0"/>
              </a:spcAft>
              <a:buClr>
                <a:srgbClr val="FF6F48"/>
              </a:buClr>
              <a:buSzPts val="3500"/>
              <a:buFont typeface="Spicy Rice"/>
              <a:buNone/>
              <a:tabLst/>
              <a:defRPr/>
            </a:pPr>
            <a:r>
              <a:rPr lang="en-US" sz="3600" b="1">
                <a:solidFill>
                  <a:schemeClr val="bg1"/>
                </a:solidFill>
                <a:latin typeface="Times New Roman" panose="02020603050405020304" pitchFamily="18" charset="0"/>
                <a:cs typeface="Times New Roman" panose="02020603050405020304" pitchFamily="18" charset="0"/>
              </a:rPr>
              <a:t>nhân vật nổi tiếng</a:t>
            </a:r>
            <a:endParaRPr kumimoji="0" lang="en-US" sz="5400" b="1" i="0" u="none" strike="noStrike" kern="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sym typeface="Spicy Rice"/>
            </a:endParaRPr>
          </a:p>
        </p:txBody>
      </p:sp>
      <p:grpSp>
        <p:nvGrpSpPr>
          <p:cNvPr id="3736" name="Google Shape;4642;p67">
            <a:extLst>
              <a:ext uri="{FF2B5EF4-FFF2-40B4-BE49-F238E27FC236}">
                <a16:creationId xmlns:a16="http://schemas.microsoft.com/office/drawing/2014/main" id="{ABA6ECB3-CF41-65B0-C42B-2B02C7F1A9C4}"/>
              </a:ext>
            </a:extLst>
          </p:cNvPr>
          <p:cNvGrpSpPr/>
          <p:nvPr/>
        </p:nvGrpSpPr>
        <p:grpSpPr>
          <a:xfrm>
            <a:off x="2863388" y="1224676"/>
            <a:ext cx="3534373" cy="1485348"/>
            <a:chOff x="456022" y="1926300"/>
            <a:chExt cx="2885400" cy="1872812"/>
          </a:xfrm>
        </p:grpSpPr>
        <p:grpSp>
          <p:nvGrpSpPr>
            <p:cNvPr id="3737" name="Google Shape;4643;p67">
              <a:extLst>
                <a:ext uri="{FF2B5EF4-FFF2-40B4-BE49-F238E27FC236}">
                  <a16:creationId xmlns:a16="http://schemas.microsoft.com/office/drawing/2014/main" id="{8F34CB8B-3FC9-5500-CDF0-F6C2B18B9C85}"/>
                </a:ext>
              </a:extLst>
            </p:cNvPr>
            <p:cNvGrpSpPr/>
            <p:nvPr/>
          </p:nvGrpSpPr>
          <p:grpSpPr>
            <a:xfrm>
              <a:off x="456022" y="1926300"/>
              <a:ext cx="2885400" cy="1872812"/>
              <a:chOff x="456022" y="1926300"/>
              <a:chExt cx="2885400" cy="1872812"/>
            </a:xfrm>
          </p:grpSpPr>
          <p:sp>
            <p:nvSpPr>
              <p:cNvPr id="3749" name="Google Shape;4644;p67">
                <a:extLst>
                  <a:ext uri="{FF2B5EF4-FFF2-40B4-BE49-F238E27FC236}">
                    <a16:creationId xmlns:a16="http://schemas.microsoft.com/office/drawing/2014/main" id="{3012D2D9-C01F-A684-96DA-69200205AA12}"/>
                  </a:ext>
                </a:extLst>
              </p:cNvPr>
              <p:cNvSpPr/>
              <p:nvPr/>
            </p:nvSpPr>
            <p:spPr>
              <a:xfrm>
                <a:off x="456022" y="1926300"/>
                <a:ext cx="2885400" cy="1872799"/>
              </a:xfrm>
              <a:custGeom>
                <a:avLst/>
                <a:gdLst/>
                <a:ahLst/>
                <a:cxnLst/>
                <a:rect l="l" t="t" r="r" b="b"/>
                <a:pathLst>
                  <a:path w="16232" h="10945" extrusionOk="0">
                    <a:moveTo>
                      <a:pt x="7396" y="344"/>
                    </a:moveTo>
                    <a:cubicBezTo>
                      <a:pt x="226" y="619"/>
                      <a:pt x="0" y="9808"/>
                      <a:pt x="0" y="10945"/>
                    </a:cubicBezTo>
                    <a:lnTo>
                      <a:pt x="1245" y="10945"/>
                    </a:lnTo>
                    <a:cubicBezTo>
                      <a:pt x="1376" y="8463"/>
                      <a:pt x="2223" y="1823"/>
                      <a:pt x="7481" y="1622"/>
                    </a:cubicBezTo>
                    <a:cubicBezTo>
                      <a:pt x="13709" y="1379"/>
                      <a:pt x="14540" y="8543"/>
                      <a:pt x="14641" y="10945"/>
                    </a:cubicBezTo>
                    <a:lnTo>
                      <a:pt x="15876" y="10945"/>
                    </a:lnTo>
                    <a:cubicBezTo>
                      <a:pt x="15876" y="10945"/>
                      <a:pt x="16231" y="1"/>
                      <a:pt x="7396" y="344"/>
                    </a:cubicBezTo>
                    <a:close/>
                  </a:path>
                </a:pathLst>
              </a:custGeom>
              <a:solidFill>
                <a:srgbClr val="FF6F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0" name="Google Shape;4645;p67">
                <a:extLst>
                  <a:ext uri="{FF2B5EF4-FFF2-40B4-BE49-F238E27FC236}">
                    <a16:creationId xmlns:a16="http://schemas.microsoft.com/office/drawing/2014/main" id="{43C1E04A-5F3B-4461-FA9C-4DDAAFF7F368}"/>
                  </a:ext>
                </a:extLst>
              </p:cNvPr>
              <p:cNvSpPr/>
              <p:nvPr/>
            </p:nvSpPr>
            <p:spPr>
              <a:xfrm>
                <a:off x="632200" y="2147300"/>
                <a:ext cx="2533044" cy="1644103"/>
              </a:xfrm>
              <a:custGeom>
                <a:avLst/>
                <a:gdLst/>
                <a:ahLst/>
                <a:cxnLst/>
                <a:rect l="l" t="t" r="r" b="b"/>
                <a:pathLst>
                  <a:path w="16232" h="10945" extrusionOk="0">
                    <a:moveTo>
                      <a:pt x="7396" y="344"/>
                    </a:moveTo>
                    <a:cubicBezTo>
                      <a:pt x="226" y="619"/>
                      <a:pt x="0" y="9808"/>
                      <a:pt x="0" y="10945"/>
                    </a:cubicBezTo>
                    <a:lnTo>
                      <a:pt x="1245" y="10945"/>
                    </a:lnTo>
                    <a:cubicBezTo>
                      <a:pt x="1376" y="8463"/>
                      <a:pt x="2223" y="1823"/>
                      <a:pt x="7481" y="1622"/>
                    </a:cubicBezTo>
                    <a:cubicBezTo>
                      <a:pt x="13709" y="1379"/>
                      <a:pt x="14540" y="8543"/>
                      <a:pt x="14641" y="10945"/>
                    </a:cubicBezTo>
                    <a:lnTo>
                      <a:pt x="15876" y="10945"/>
                    </a:lnTo>
                    <a:cubicBezTo>
                      <a:pt x="15876" y="10945"/>
                      <a:pt x="16231" y="1"/>
                      <a:pt x="7396" y="344"/>
                    </a:cubicBezTo>
                    <a:close/>
                  </a:path>
                </a:pathLst>
              </a:custGeom>
              <a:solidFill>
                <a:srgbClr val="FFDD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1" name="Google Shape;4646;p67">
                <a:extLst>
                  <a:ext uri="{FF2B5EF4-FFF2-40B4-BE49-F238E27FC236}">
                    <a16:creationId xmlns:a16="http://schemas.microsoft.com/office/drawing/2014/main" id="{67D3119F-7036-FCC0-02A5-F50F0AF7413C}"/>
                  </a:ext>
                </a:extLst>
              </p:cNvPr>
              <p:cNvSpPr/>
              <p:nvPr/>
            </p:nvSpPr>
            <p:spPr>
              <a:xfrm>
                <a:off x="1139502" y="2717324"/>
                <a:ext cx="1464113" cy="1081786"/>
              </a:xfrm>
              <a:custGeom>
                <a:avLst/>
                <a:gdLst/>
                <a:ahLst/>
                <a:cxnLst/>
                <a:rect l="l" t="t" r="r" b="b"/>
                <a:pathLst>
                  <a:path w="10780" h="7965" extrusionOk="0">
                    <a:moveTo>
                      <a:pt x="5018" y="178"/>
                    </a:moveTo>
                    <a:cubicBezTo>
                      <a:pt x="1076" y="333"/>
                      <a:pt x="182" y="5116"/>
                      <a:pt x="0" y="7965"/>
                    </a:cubicBezTo>
                    <a:lnTo>
                      <a:pt x="1423" y="7965"/>
                    </a:lnTo>
                    <a:cubicBezTo>
                      <a:pt x="1588" y="5453"/>
                      <a:pt x="2311" y="1924"/>
                      <a:pt x="5089" y="1820"/>
                    </a:cubicBezTo>
                    <a:cubicBezTo>
                      <a:pt x="8355" y="1692"/>
                      <a:pt x="9132" y="5385"/>
                      <a:pt x="9276" y="7965"/>
                    </a:cubicBezTo>
                    <a:lnTo>
                      <a:pt x="10779" y="7965"/>
                    </a:lnTo>
                    <a:cubicBezTo>
                      <a:pt x="10612" y="5049"/>
                      <a:pt x="9649" y="0"/>
                      <a:pt x="5018" y="178"/>
                    </a:cubicBezTo>
                    <a:close/>
                  </a:path>
                </a:pathLst>
              </a:custGeom>
              <a:solidFill>
                <a:srgbClr val="7CC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2" name="Google Shape;4647;p67">
                <a:extLst>
                  <a:ext uri="{FF2B5EF4-FFF2-40B4-BE49-F238E27FC236}">
                    <a16:creationId xmlns:a16="http://schemas.microsoft.com/office/drawing/2014/main" id="{9BC4D286-7ECF-AF2C-8EF5-F2740D59F6A5}"/>
                  </a:ext>
                </a:extLst>
              </p:cNvPr>
              <p:cNvSpPr/>
              <p:nvPr/>
            </p:nvSpPr>
            <p:spPr>
              <a:xfrm>
                <a:off x="965519" y="2499880"/>
                <a:ext cx="1819411" cy="1299230"/>
              </a:xfrm>
              <a:custGeom>
                <a:avLst/>
                <a:gdLst/>
                <a:ahLst/>
                <a:cxnLst/>
                <a:rect l="l" t="t" r="r" b="b"/>
                <a:pathLst>
                  <a:path w="13396" h="9566" extrusionOk="0">
                    <a:moveTo>
                      <a:pt x="6236" y="243"/>
                    </a:moveTo>
                    <a:cubicBezTo>
                      <a:pt x="978" y="444"/>
                      <a:pt x="131" y="7084"/>
                      <a:pt x="0" y="9566"/>
                    </a:cubicBezTo>
                    <a:lnTo>
                      <a:pt x="1281" y="9566"/>
                    </a:lnTo>
                    <a:cubicBezTo>
                      <a:pt x="1463" y="6717"/>
                      <a:pt x="2357" y="1934"/>
                      <a:pt x="6299" y="1779"/>
                    </a:cubicBezTo>
                    <a:cubicBezTo>
                      <a:pt x="10930" y="1601"/>
                      <a:pt x="11893" y="6650"/>
                      <a:pt x="12060" y="9566"/>
                    </a:cubicBezTo>
                    <a:lnTo>
                      <a:pt x="13396" y="9566"/>
                    </a:lnTo>
                    <a:cubicBezTo>
                      <a:pt x="13295" y="7164"/>
                      <a:pt x="12464" y="0"/>
                      <a:pt x="6236" y="243"/>
                    </a:cubicBezTo>
                    <a:close/>
                  </a:path>
                </a:pathLst>
              </a:custGeom>
              <a:solidFill>
                <a:srgbClr val="41C0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3" name="Google Shape;4648;p67">
                <a:extLst>
                  <a:ext uri="{FF2B5EF4-FFF2-40B4-BE49-F238E27FC236}">
                    <a16:creationId xmlns:a16="http://schemas.microsoft.com/office/drawing/2014/main" id="{1C9F0514-50CF-864D-858B-40D8B21A273B}"/>
                  </a:ext>
                </a:extLst>
              </p:cNvPr>
              <p:cNvSpPr/>
              <p:nvPr/>
            </p:nvSpPr>
            <p:spPr>
              <a:xfrm>
                <a:off x="1501185" y="3222974"/>
                <a:ext cx="752021" cy="576138"/>
              </a:xfrm>
              <a:custGeom>
                <a:avLst/>
                <a:gdLst/>
                <a:ahLst/>
                <a:cxnLst/>
                <a:rect l="l" t="t" r="r" b="b"/>
                <a:pathLst>
                  <a:path w="5537" h="4242" extrusionOk="0">
                    <a:moveTo>
                      <a:pt x="2577" y="88"/>
                    </a:moveTo>
                    <a:cubicBezTo>
                      <a:pt x="828" y="165"/>
                      <a:pt x="209" y="2342"/>
                      <a:pt x="1" y="4242"/>
                    </a:cubicBezTo>
                    <a:lnTo>
                      <a:pt x="1272" y="4242"/>
                    </a:lnTo>
                    <a:cubicBezTo>
                      <a:pt x="1427" y="2944"/>
                      <a:pt x="1797" y="1649"/>
                      <a:pt x="2658" y="1598"/>
                    </a:cubicBezTo>
                    <a:cubicBezTo>
                      <a:pt x="3680" y="1538"/>
                      <a:pt x="4097" y="2893"/>
                      <a:pt x="4259" y="4242"/>
                    </a:cubicBezTo>
                    <a:lnTo>
                      <a:pt x="5537" y="4242"/>
                    </a:lnTo>
                    <a:cubicBezTo>
                      <a:pt x="5328" y="2278"/>
                      <a:pt x="4642" y="1"/>
                      <a:pt x="2577" y="88"/>
                    </a:cubicBezTo>
                    <a:close/>
                  </a:path>
                </a:pathLst>
              </a:custGeom>
              <a:solidFill>
                <a:srgbClr val="9C98E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4" name="Google Shape;4649;p67">
                <a:extLst>
                  <a:ext uri="{FF2B5EF4-FFF2-40B4-BE49-F238E27FC236}">
                    <a16:creationId xmlns:a16="http://schemas.microsoft.com/office/drawing/2014/main" id="{D4CA6AAA-9EBD-E9C2-3CF8-FC5C0D163755}"/>
                  </a:ext>
                </a:extLst>
              </p:cNvPr>
              <p:cNvSpPr/>
              <p:nvPr/>
            </p:nvSpPr>
            <p:spPr>
              <a:xfrm>
                <a:off x="1332771" y="2946992"/>
                <a:ext cx="1066711" cy="852119"/>
              </a:xfrm>
              <a:custGeom>
                <a:avLst/>
                <a:gdLst/>
                <a:ahLst/>
                <a:cxnLst/>
                <a:rect l="l" t="t" r="r" b="b"/>
                <a:pathLst>
                  <a:path w="7854" h="6274" extrusionOk="0">
                    <a:moveTo>
                      <a:pt x="3666" y="129"/>
                    </a:moveTo>
                    <a:cubicBezTo>
                      <a:pt x="888" y="233"/>
                      <a:pt x="165" y="3762"/>
                      <a:pt x="0" y="6274"/>
                    </a:cubicBezTo>
                    <a:lnTo>
                      <a:pt x="1241" y="6274"/>
                    </a:lnTo>
                    <a:cubicBezTo>
                      <a:pt x="1449" y="4374"/>
                      <a:pt x="2068" y="2197"/>
                      <a:pt x="3817" y="2120"/>
                    </a:cubicBezTo>
                    <a:cubicBezTo>
                      <a:pt x="5882" y="2033"/>
                      <a:pt x="6568" y="4310"/>
                      <a:pt x="6777" y="6274"/>
                    </a:cubicBezTo>
                    <a:lnTo>
                      <a:pt x="7853" y="6274"/>
                    </a:lnTo>
                    <a:cubicBezTo>
                      <a:pt x="7709" y="3694"/>
                      <a:pt x="6932" y="1"/>
                      <a:pt x="3666" y="129"/>
                    </a:cubicBezTo>
                    <a:close/>
                  </a:path>
                </a:pathLst>
              </a:custGeom>
              <a:solidFill>
                <a:srgbClr val="0747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5" name="Google Shape;4650;p67">
                <a:extLst>
                  <a:ext uri="{FF2B5EF4-FFF2-40B4-BE49-F238E27FC236}">
                    <a16:creationId xmlns:a16="http://schemas.microsoft.com/office/drawing/2014/main" id="{FD6B08FC-0396-E90D-AE30-C954E57B805B}"/>
                  </a:ext>
                </a:extLst>
              </p:cNvPr>
              <p:cNvSpPr/>
              <p:nvPr/>
            </p:nvSpPr>
            <p:spPr>
              <a:xfrm>
                <a:off x="796425" y="2312588"/>
                <a:ext cx="2204590" cy="1486523"/>
              </a:xfrm>
              <a:custGeom>
                <a:avLst/>
                <a:gdLst/>
                <a:ahLst/>
                <a:cxnLst/>
                <a:rect l="l" t="t" r="r" b="b"/>
                <a:pathLst>
                  <a:path w="16232" h="10945" extrusionOk="0">
                    <a:moveTo>
                      <a:pt x="7396" y="344"/>
                    </a:moveTo>
                    <a:cubicBezTo>
                      <a:pt x="226" y="619"/>
                      <a:pt x="0" y="9808"/>
                      <a:pt x="0" y="10945"/>
                    </a:cubicBezTo>
                    <a:lnTo>
                      <a:pt x="1245" y="10945"/>
                    </a:lnTo>
                    <a:cubicBezTo>
                      <a:pt x="1376" y="8463"/>
                      <a:pt x="2223" y="1823"/>
                      <a:pt x="7481" y="1622"/>
                    </a:cubicBezTo>
                    <a:cubicBezTo>
                      <a:pt x="13709" y="1379"/>
                      <a:pt x="14540" y="8543"/>
                      <a:pt x="14641" y="10945"/>
                    </a:cubicBezTo>
                    <a:lnTo>
                      <a:pt x="15876" y="10945"/>
                    </a:lnTo>
                    <a:cubicBezTo>
                      <a:pt x="15876" y="10945"/>
                      <a:pt x="16231" y="1"/>
                      <a:pt x="7396" y="344"/>
                    </a:cubicBezTo>
                    <a:close/>
                  </a:path>
                </a:pathLst>
              </a:custGeom>
              <a:solidFill>
                <a:srgbClr val="FFDD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6" name="Google Shape;4651;p67">
                <a:extLst>
                  <a:ext uri="{FF2B5EF4-FFF2-40B4-BE49-F238E27FC236}">
                    <a16:creationId xmlns:a16="http://schemas.microsoft.com/office/drawing/2014/main" id="{E5D92E70-A578-5E7F-E5B8-3F9DB97C5882}"/>
                  </a:ext>
                </a:extLst>
              </p:cNvPr>
              <p:cNvSpPr/>
              <p:nvPr/>
            </p:nvSpPr>
            <p:spPr>
              <a:xfrm>
                <a:off x="632200" y="2148075"/>
                <a:ext cx="2533044" cy="1644103"/>
              </a:xfrm>
              <a:custGeom>
                <a:avLst/>
                <a:gdLst/>
                <a:ahLst/>
                <a:cxnLst/>
                <a:rect l="l" t="t" r="r" b="b"/>
                <a:pathLst>
                  <a:path w="16232" h="10945" extrusionOk="0">
                    <a:moveTo>
                      <a:pt x="7396" y="344"/>
                    </a:moveTo>
                    <a:cubicBezTo>
                      <a:pt x="226" y="619"/>
                      <a:pt x="0" y="9808"/>
                      <a:pt x="0" y="10945"/>
                    </a:cubicBezTo>
                    <a:lnTo>
                      <a:pt x="1245" y="10945"/>
                    </a:lnTo>
                    <a:cubicBezTo>
                      <a:pt x="1376" y="8463"/>
                      <a:pt x="2223" y="1823"/>
                      <a:pt x="7481" y="1622"/>
                    </a:cubicBezTo>
                    <a:cubicBezTo>
                      <a:pt x="13709" y="1379"/>
                      <a:pt x="14540" y="8543"/>
                      <a:pt x="14641" y="10945"/>
                    </a:cubicBezTo>
                    <a:lnTo>
                      <a:pt x="15876" y="10945"/>
                    </a:lnTo>
                    <a:cubicBezTo>
                      <a:pt x="15876" y="10945"/>
                      <a:pt x="16231" y="1"/>
                      <a:pt x="7396" y="344"/>
                    </a:cubicBezTo>
                    <a:close/>
                  </a:path>
                </a:pathLst>
              </a:custGeom>
              <a:solidFill>
                <a:srgbClr val="FF6F48">
                  <a:alpha val="29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738" name="Google Shape;4652;p67">
              <a:extLst>
                <a:ext uri="{FF2B5EF4-FFF2-40B4-BE49-F238E27FC236}">
                  <a16:creationId xmlns:a16="http://schemas.microsoft.com/office/drawing/2014/main" id="{66B7F724-E936-63E6-6741-FD3E63F3E23D}"/>
                </a:ext>
              </a:extLst>
            </p:cNvPr>
            <p:cNvGrpSpPr/>
            <p:nvPr/>
          </p:nvGrpSpPr>
          <p:grpSpPr>
            <a:xfrm>
              <a:off x="1447741" y="2030113"/>
              <a:ext cx="901966" cy="772124"/>
              <a:chOff x="1375554" y="2317613"/>
              <a:chExt cx="901966" cy="772124"/>
            </a:xfrm>
          </p:grpSpPr>
          <p:sp>
            <p:nvSpPr>
              <p:cNvPr id="3739" name="Google Shape;4653;p67">
                <a:extLst>
                  <a:ext uri="{FF2B5EF4-FFF2-40B4-BE49-F238E27FC236}">
                    <a16:creationId xmlns:a16="http://schemas.microsoft.com/office/drawing/2014/main" id="{E50155FC-2F41-5981-7D63-B94C010F16D9}"/>
                  </a:ext>
                </a:extLst>
              </p:cNvPr>
              <p:cNvSpPr/>
              <p:nvPr/>
            </p:nvSpPr>
            <p:spPr>
              <a:xfrm>
                <a:off x="1677477" y="2809137"/>
                <a:ext cx="311294" cy="213913"/>
              </a:xfrm>
              <a:custGeom>
                <a:avLst/>
                <a:gdLst/>
                <a:ahLst/>
                <a:cxnLst/>
                <a:rect l="l" t="t" r="r" b="b"/>
                <a:pathLst>
                  <a:path w="2292" h="1575" extrusionOk="0">
                    <a:moveTo>
                      <a:pt x="351" y="1575"/>
                    </a:moveTo>
                    <a:cubicBezTo>
                      <a:pt x="170" y="1437"/>
                      <a:pt x="48" y="1211"/>
                      <a:pt x="28" y="986"/>
                    </a:cubicBezTo>
                    <a:cubicBezTo>
                      <a:pt x="11" y="794"/>
                      <a:pt x="1" y="562"/>
                      <a:pt x="115" y="398"/>
                    </a:cubicBezTo>
                    <a:cubicBezTo>
                      <a:pt x="230" y="229"/>
                      <a:pt x="421" y="135"/>
                      <a:pt x="623" y="165"/>
                    </a:cubicBezTo>
                    <a:cubicBezTo>
                      <a:pt x="741" y="182"/>
                      <a:pt x="852" y="222"/>
                      <a:pt x="946" y="293"/>
                    </a:cubicBezTo>
                    <a:cubicBezTo>
                      <a:pt x="1078" y="387"/>
                      <a:pt x="1155" y="313"/>
                      <a:pt x="1259" y="222"/>
                    </a:cubicBezTo>
                    <a:cubicBezTo>
                      <a:pt x="1360" y="135"/>
                      <a:pt x="1461" y="51"/>
                      <a:pt x="1595" y="30"/>
                    </a:cubicBezTo>
                    <a:cubicBezTo>
                      <a:pt x="1834" y="1"/>
                      <a:pt x="2083" y="189"/>
                      <a:pt x="2180" y="387"/>
                    </a:cubicBezTo>
                    <a:cubicBezTo>
                      <a:pt x="2292" y="609"/>
                      <a:pt x="2268" y="855"/>
                      <a:pt x="2208" y="1087"/>
                    </a:cubicBezTo>
                    <a:cubicBezTo>
                      <a:pt x="2174" y="1215"/>
                      <a:pt x="2087" y="1326"/>
                      <a:pt x="2023" y="1447"/>
                    </a:cubicBezTo>
                    <a:cubicBezTo>
                      <a:pt x="1447" y="1252"/>
                      <a:pt x="889" y="1278"/>
                      <a:pt x="351" y="1575"/>
                    </a:cubicBezTo>
                    <a:close/>
                  </a:path>
                </a:pathLst>
              </a:custGeom>
              <a:solidFill>
                <a:srgbClr val="0747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0" name="Google Shape;4654;p67">
                <a:extLst>
                  <a:ext uri="{FF2B5EF4-FFF2-40B4-BE49-F238E27FC236}">
                    <a16:creationId xmlns:a16="http://schemas.microsoft.com/office/drawing/2014/main" id="{98F91686-D718-968A-F1B9-9CFC68BD929D}"/>
                  </a:ext>
                </a:extLst>
              </p:cNvPr>
              <p:cNvSpPr/>
              <p:nvPr/>
            </p:nvSpPr>
            <p:spPr>
              <a:xfrm>
                <a:off x="1725149" y="2947535"/>
                <a:ext cx="227087" cy="142201"/>
              </a:xfrm>
              <a:custGeom>
                <a:avLst/>
                <a:gdLst/>
                <a:ahLst/>
                <a:cxnLst/>
                <a:rect l="l" t="t" r="r" b="b"/>
                <a:pathLst>
                  <a:path w="1672" h="1047" extrusionOk="0">
                    <a:moveTo>
                      <a:pt x="0" y="556"/>
                    </a:moveTo>
                    <a:cubicBezTo>
                      <a:pt x="558" y="37"/>
                      <a:pt x="1022" y="0"/>
                      <a:pt x="1672" y="428"/>
                    </a:cubicBezTo>
                    <a:cubicBezTo>
                      <a:pt x="1197" y="999"/>
                      <a:pt x="572" y="1046"/>
                      <a:pt x="0" y="556"/>
                    </a:cubicBezTo>
                    <a:close/>
                  </a:path>
                </a:pathLst>
              </a:custGeom>
              <a:solidFill>
                <a:srgbClr val="F9F6D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1" name="Google Shape;4655;p67">
                <a:extLst>
                  <a:ext uri="{FF2B5EF4-FFF2-40B4-BE49-F238E27FC236}">
                    <a16:creationId xmlns:a16="http://schemas.microsoft.com/office/drawing/2014/main" id="{439F9245-605B-AB4F-55E0-1B31069F42CF}"/>
                  </a:ext>
                </a:extLst>
              </p:cNvPr>
              <p:cNvSpPr/>
              <p:nvPr/>
            </p:nvSpPr>
            <p:spPr>
              <a:xfrm>
                <a:off x="1375554" y="2427353"/>
                <a:ext cx="411255" cy="406094"/>
              </a:xfrm>
              <a:custGeom>
                <a:avLst/>
                <a:gdLst/>
                <a:ahLst/>
                <a:cxnLst/>
                <a:rect l="l" t="t" r="r" b="b"/>
                <a:pathLst>
                  <a:path w="3028" h="2990" extrusionOk="0">
                    <a:moveTo>
                      <a:pt x="2978" y="1409"/>
                    </a:moveTo>
                    <a:cubicBezTo>
                      <a:pt x="3028" y="2206"/>
                      <a:pt x="2416" y="2895"/>
                      <a:pt x="1609" y="2942"/>
                    </a:cubicBezTo>
                    <a:cubicBezTo>
                      <a:pt x="802" y="2990"/>
                      <a:pt x="105" y="2381"/>
                      <a:pt x="55" y="1581"/>
                    </a:cubicBezTo>
                    <a:cubicBezTo>
                      <a:pt x="1" y="780"/>
                      <a:pt x="614" y="94"/>
                      <a:pt x="1421" y="47"/>
                    </a:cubicBezTo>
                    <a:cubicBezTo>
                      <a:pt x="2228" y="0"/>
                      <a:pt x="2924" y="609"/>
                      <a:pt x="2978" y="1409"/>
                    </a:cubicBezTo>
                    <a:close/>
                  </a:path>
                </a:pathLst>
              </a:custGeom>
              <a:solidFill>
                <a:srgbClr val="FCFB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2" name="Google Shape;4656;p67">
                <a:extLst>
                  <a:ext uri="{FF2B5EF4-FFF2-40B4-BE49-F238E27FC236}">
                    <a16:creationId xmlns:a16="http://schemas.microsoft.com/office/drawing/2014/main" id="{30B71E39-BC9D-605F-7536-2A723B7E07AF}"/>
                  </a:ext>
                </a:extLst>
              </p:cNvPr>
              <p:cNvSpPr/>
              <p:nvPr/>
            </p:nvSpPr>
            <p:spPr>
              <a:xfrm>
                <a:off x="1477960" y="2446911"/>
                <a:ext cx="307083" cy="356385"/>
              </a:xfrm>
              <a:custGeom>
                <a:avLst/>
                <a:gdLst/>
                <a:ahLst/>
                <a:cxnLst/>
                <a:rect l="l" t="t" r="r" b="b"/>
                <a:pathLst>
                  <a:path w="2261" h="2624" extrusionOk="0">
                    <a:moveTo>
                      <a:pt x="1296" y="1"/>
                    </a:moveTo>
                    <a:cubicBezTo>
                      <a:pt x="848" y="78"/>
                      <a:pt x="454" y="373"/>
                      <a:pt x="273" y="817"/>
                    </a:cubicBezTo>
                    <a:cubicBezTo>
                      <a:pt x="1" y="1494"/>
                      <a:pt x="333" y="2261"/>
                      <a:pt x="1016" y="2529"/>
                    </a:cubicBezTo>
                    <a:cubicBezTo>
                      <a:pt x="1167" y="2587"/>
                      <a:pt x="1319" y="2617"/>
                      <a:pt x="1474" y="2624"/>
                    </a:cubicBezTo>
                    <a:cubicBezTo>
                      <a:pt x="1951" y="2362"/>
                      <a:pt x="2261" y="1843"/>
                      <a:pt x="2224" y="1265"/>
                    </a:cubicBezTo>
                    <a:cubicBezTo>
                      <a:pt x="2183" y="683"/>
                      <a:pt x="1806" y="202"/>
                      <a:pt x="1296" y="1"/>
                    </a:cubicBezTo>
                    <a:close/>
                  </a:path>
                </a:pathLst>
              </a:custGeom>
              <a:solidFill>
                <a:srgbClr val="0747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3" name="Google Shape;4657;p67">
                <a:extLst>
                  <a:ext uri="{FF2B5EF4-FFF2-40B4-BE49-F238E27FC236}">
                    <a16:creationId xmlns:a16="http://schemas.microsoft.com/office/drawing/2014/main" id="{C3725C5E-B3B1-58B1-4039-2551CCC85BE9}"/>
                  </a:ext>
                </a:extLst>
              </p:cNvPr>
              <p:cNvSpPr/>
              <p:nvPr/>
            </p:nvSpPr>
            <p:spPr>
              <a:xfrm>
                <a:off x="1844262" y="2394350"/>
                <a:ext cx="433258" cy="428233"/>
              </a:xfrm>
              <a:custGeom>
                <a:avLst/>
                <a:gdLst/>
                <a:ahLst/>
                <a:cxnLst/>
                <a:rect l="l" t="t" r="r" b="b"/>
                <a:pathLst>
                  <a:path w="3190" h="3153" extrusionOk="0">
                    <a:moveTo>
                      <a:pt x="3035" y="1299"/>
                    </a:moveTo>
                    <a:cubicBezTo>
                      <a:pt x="3189" y="2086"/>
                      <a:pt x="2675" y="2846"/>
                      <a:pt x="1881" y="3000"/>
                    </a:cubicBezTo>
                    <a:cubicBezTo>
                      <a:pt x="1087" y="3152"/>
                      <a:pt x="314" y="2640"/>
                      <a:pt x="159" y="1853"/>
                    </a:cubicBezTo>
                    <a:cubicBezTo>
                      <a:pt x="1" y="1070"/>
                      <a:pt x="519" y="307"/>
                      <a:pt x="1312" y="155"/>
                    </a:cubicBezTo>
                    <a:cubicBezTo>
                      <a:pt x="2107" y="1"/>
                      <a:pt x="2877" y="515"/>
                      <a:pt x="3035" y="1299"/>
                    </a:cubicBezTo>
                    <a:close/>
                  </a:path>
                </a:pathLst>
              </a:custGeom>
              <a:solidFill>
                <a:srgbClr val="FCFB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4" name="Google Shape;4658;p67">
                <a:extLst>
                  <a:ext uri="{FF2B5EF4-FFF2-40B4-BE49-F238E27FC236}">
                    <a16:creationId xmlns:a16="http://schemas.microsoft.com/office/drawing/2014/main" id="{8E003718-DA4E-8356-0570-1E140F809098}"/>
                  </a:ext>
                </a:extLst>
              </p:cNvPr>
              <p:cNvSpPr/>
              <p:nvPr/>
            </p:nvSpPr>
            <p:spPr>
              <a:xfrm>
                <a:off x="1961201" y="2417710"/>
                <a:ext cx="310343" cy="351767"/>
              </a:xfrm>
              <a:custGeom>
                <a:avLst/>
                <a:gdLst/>
                <a:ahLst/>
                <a:cxnLst/>
                <a:rect l="l" t="t" r="r" b="b"/>
                <a:pathLst>
                  <a:path w="2285" h="2590" extrusionOk="0">
                    <a:moveTo>
                      <a:pt x="1084" y="0"/>
                    </a:moveTo>
                    <a:cubicBezTo>
                      <a:pt x="656" y="132"/>
                      <a:pt x="300" y="478"/>
                      <a:pt x="182" y="942"/>
                    </a:cubicBezTo>
                    <a:cubicBezTo>
                      <a:pt x="1" y="1648"/>
                      <a:pt x="431" y="2364"/>
                      <a:pt x="1145" y="2543"/>
                    </a:cubicBezTo>
                    <a:cubicBezTo>
                      <a:pt x="1299" y="2580"/>
                      <a:pt x="1454" y="2589"/>
                      <a:pt x="1605" y="2573"/>
                    </a:cubicBezTo>
                    <a:cubicBezTo>
                      <a:pt x="2045" y="2250"/>
                      <a:pt x="2284" y="1695"/>
                      <a:pt x="2174" y="1127"/>
                    </a:cubicBezTo>
                    <a:cubicBezTo>
                      <a:pt x="2059" y="559"/>
                      <a:pt x="1618" y="132"/>
                      <a:pt x="1084" y="0"/>
                    </a:cubicBezTo>
                    <a:close/>
                  </a:path>
                </a:pathLst>
              </a:custGeom>
              <a:solidFill>
                <a:srgbClr val="0747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5" name="Google Shape;4659;p67">
                <a:extLst>
                  <a:ext uri="{FF2B5EF4-FFF2-40B4-BE49-F238E27FC236}">
                    <a16:creationId xmlns:a16="http://schemas.microsoft.com/office/drawing/2014/main" id="{37A196B9-6F11-893A-0331-DCF0F9B01C14}"/>
                  </a:ext>
                </a:extLst>
              </p:cNvPr>
              <p:cNvSpPr/>
              <p:nvPr/>
            </p:nvSpPr>
            <p:spPr>
              <a:xfrm>
                <a:off x="2103403" y="2317613"/>
                <a:ext cx="168550" cy="110691"/>
              </a:xfrm>
              <a:custGeom>
                <a:avLst/>
                <a:gdLst/>
                <a:ahLst/>
                <a:cxnLst/>
                <a:rect l="l" t="t" r="r" b="b"/>
                <a:pathLst>
                  <a:path w="1241" h="815" extrusionOk="0">
                    <a:moveTo>
                      <a:pt x="1130" y="471"/>
                    </a:moveTo>
                    <a:cubicBezTo>
                      <a:pt x="908" y="162"/>
                      <a:pt x="568" y="1"/>
                      <a:pt x="188" y="37"/>
                    </a:cubicBezTo>
                    <a:cubicBezTo>
                      <a:pt x="0" y="57"/>
                      <a:pt x="44" y="354"/>
                      <a:pt x="235" y="333"/>
                    </a:cubicBezTo>
                    <a:cubicBezTo>
                      <a:pt x="514" y="304"/>
                      <a:pt x="739" y="434"/>
                      <a:pt x="898" y="656"/>
                    </a:cubicBezTo>
                    <a:cubicBezTo>
                      <a:pt x="1009" y="815"/>
                      <a:pt x="1241" y="626"/>
                      <a:pt x="1130" y="471"/>
                    </a:cubicBezTo>
                    <a:close/>
                  </a:path>
                </a:pathLst>
              </a:custGeom>
              <a:solidFill>
                <a:srgbClr val="0747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6" name="Google Shape;4660;p67">
                <a:extLst>
                  <a:ext uri="{FF2B5EF4-FFF2-40B4-BE49-F238E27FC236}">
                    <a16:creationId xmlns:a16="http://schemas.microsoft.com/office/drawing/2014/main" id="{8DB3AE63-0D26-BF7B-1B70-915A241F7FF0}"/>
                  </a:ext>
                </a:extLst>
              </p:cNvPr>
              <p:cNvSpPr/>
              <p:nvPr/>
            </p:nvSpPr>
            <p:spPr>
              <a:xfrm>
                <a:off x="1383431" y="2331330"/>
                <a:ext cx="161759" cy="113815"/>
              </a:xfrm>
              <a:custGeom>
                <a:avLst/>
                <a:gdLst/>
                <a:ahLst/>
                <a:cxnLst/>
                <a:rect l="l" t="t" r="r" b="b"/>
                <a:pathLst>
                  <a:path w="1191" h="838" extrusionOk="0">
                    <a:moveTo>
                      <a:pt x="975" y="4"/>
                    </a:moveTo>
                    <a:cubicBezTo>
                      <a:pt x="596" y="14"/>
                      <a:pt x="269" y="203"/>
                      <a:pt x="91" y="542"/>
                    </a:cubicBezTo>
                    <a:cubicBezTo>
                      <a:pt x="0" y="710"/>
                      <a:pt x="269" y="838"/>
                      <a:pt x="357" y="667"/>
                    </a:cubicBezTo>
                    <a:cubicBezTo>
                      <a:pt x="491" y="420"/>
                      <a:pt x="727" y="307"/>
                      <a:pt x="999" y="299"/>
                    </a:cubicBezTo>
                    <a:cubicBezTo>
                      <a:pt x="1191" y="296"/>
                      <a:pt x="1167" y="1"/>
                      <a:pt x="975" y="4"/>
                    </a:cubicBezTo>
                    <a:close/>
                  </a:path>
                </a:pathLst>
              </a:custGeom>
              <a:solidFill>
                <a:srgbClr val="0747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7" name="Google Shape;4661;p67">
                <a:extLst>
                  <a:ext uri="{FF2B5EF4-FFF2-40B4-BE49-F238E27FC236}">
                    <a16:creationId xmlns:a16="http://schemas.microsoft.com/office/drawing/2014/main" id="{B7013062-6F81-F1CA-62BA-F7E8F9C62871}"/>
                  </a:ext>
                </a:extLst>
              </p:cNvPr>
              <p:cNvSpPr/>
              <p:nvPr/>
            </p:nvSpPr>
            <p:spPr>
              <a:xfrm>
                <a:off x="1451068" y="2847030"/>
                <a:ext cx="159450" cy="112049"/>
              </a:xfrm>
              <a:custGeom>
                <a:avLst/>
                <a:gdLst/>
                <a:ahLst/>
                <a:cxnLst/>
                <a:rect l="l" t="t" r="r" b="b"/>
                <a:pathLst>
                  <a:path w="1174" h="825" extrusionOk="0">
                    <a:moveTo>
                      <a:pt x="589" y="1"/>
                    </a:moveTo>
                    <a:cubicBezTo>
                      <a:pt x="263" y="1"/>
                      <a:pt x="0" y="186"/>
                      <a:pt x="0" y="414"/>
                    </a:cubicBezTo>
                    <a:cubicBezTo>
                      <a:pt x="3" y="639"/>
                      <a:pt x="266" y="825"/>
                      <a:pt x="589" y="825"/>
                    </a:cubicBezTo>
                    <a:cubicBezTo>
                      <a:pt x="912" y="825"/>
                      <a:pt x="1174" y="639"/>
                      <a:pt x="1174" y="411"/>
                    </a:cubicBezTo>
                    <a:cubicBezTo>
                      <a:pt x="1174" y="186"/>
                      <a:pt x="912" y="1"/>
                      <a:pt x="589" y="1"/>
                    </a:cubicBezTo>
                    <a:close/>
                  </a:path>
                </a:pathLst>
              </a:custGeom>
              <a:solidFill>
                <a:srgbClr val="7CC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8" name="Google Shape;4662;p67">
                <a:extLst>
                  <a:ext uri="{FF2B5EF4-FFF2-40B4-BE49-F238E27FC236}">
                    <a16:creationId xmlns:a16="http://schemas.microsoft.com/office/drawing/2014/main" id="{1BAD965E-94AB-D45B-38B5-94BDC182ECD4}"/>
                  </a:ext>
                </a:extLst>
              </p:cNvPr>
              <p:cNvSpPr/>
              <p:nvPr/>
            </p:nvSpPr>
            <p:spPr>
              <a:xfrm>
                <a:off x="2083166" y="2818237"/>
                <a:ext cx="159586" cy="112049"/>
              </a:xfrm>
              <a:custGeom>
                <a:avLst/>
                <a:gdLst/>
                <a:ahLst/>
                <a:cxnLst/>
                <a:rect l="l" t="t" r="r" b="b"/>
                <a:pathLst>
                  <a:path w="1175" h="825" extrusionOk="0">
                    <a:moveTo>
                      <a:pt x="590" y="1"/>
                    </a:moveTo>
                    <a:cubicBezTo>
                      <a:pt x="263" y="1"/>
                      <a:pt x="0" y="185"/>
                      <a:pt x="0" y="415"/>
                    </a:cubicBezTo>
                    <a:cubicBezTo>
                      <a:pt x="0" y="643"/>
                      <a:pt x="267" y="825"/>
                      <a:pt x="590" y="825"/>
                    </a:cubicBezTo>
                    <a:cubicBezTo>
                      <a:pt x="913" y="825"/>
                      <a:pt x="1175" y="640"/>
                      <a:pt x="1175" y="415"/>
                    </a:cubicBezTo>
                    <a:cubicBezTo>
                      <a:pt x="1175" y="185"/>
                      <a:pt x="913" y="1"/>
                      <a:pt x="590" y="1"/>
                    </a:cubicBezTo>
                    <a:close/>
                  </a:path>
                </a:pathLst>
              </a:custGeom>
              <a:solidFill>
                <a:srgbClr val="7CC4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757" name="Google Shape;2432;p38">
            <a:extLst>
              <a:ext uri="{FF2B5EF4-FFF2-40B4-BE49-F238E27FC236}">
                <a16:creationId xmlns:a16="http://schemas.microsoft.com/office/drawing/2014/main" id="{F9A9CB02-169B-EB11-CE17-073705A6EB22}"/>
              </a:ext>
            </a:extLst>
          </p:cNvPr>
          <p:cNvGrpSpPr/>
          <p:nvPr/>
        </p:nvGrpSpPr>
        <p:grpSpPr>
          <a:xfrm>
            <a:off x="276979" y="2519551"/>
            <a:ext cx="2407401" cy="2574569"/>
            <a:chOff x="7391346" y="1205004"/>
            <a:chExt cx="1237848" cy="1293131"/>
          </a:xfrm>
        </p:grpSpPr>
        <p:sp>
          <p:nvSpPr>
            <p:cNvPr id="3758" name="Google Shape;2433;p38">
              <a:extLst>
                <a:ext uri="{FF2B5EF4-FFF2-40B4-BE49-F238E27FC236}">
                  <a16:creationId xmlns:a16="http://schemas.microsoft.com/office/drawing/2014/main" id="{3A751F13-A3D5-E74F-2177-27F9E11B6651}"/>
                </a:ext>
              </a:extLst>
            </p:cNvPr>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rgbClr val="FFFFFF"/>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9" name="Google Shape;2434;p38">
              <a:extLst>
                <a:ext uri="{FF2B5EF4-FFF2-40B4-BE49-F238E27FC236}">
                  <a16:creationId xmlns:a16="http://schemas.microsoft.com/office/drawing/2014/main" id="{38B2F397-C3FE-843F-6EA5-2CF93E71930B}"/>
                </a:ext>
              </a:extLst>
            </p:cNvPr>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0" name="Google Shape;2435;p38">
              <a:extLst>
                <a:ext uri="{FF2B5EF4-FFF2-40B4-BE49-F238E27FC236}">
                  <a16:creationId xmlns:a16="http://schemas.microsoft.com/office/drawing/2014/main" id="{85BA2A20-D4EF-864F-3E31-C9A7EECC248A}"/>
                </a:ext>
              </a:extLst>
            </p:cNvPr>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1" name="Google Shape;2436;p38">
              <a:extLst>
                <a:ext uri="{FF2B5EF4-FFF2-40B4-BE49-F238E27FC236}">
                  <a16:creationId xmlns:a16="http://schemas.microsoft.com/office/drawing/2014/main" id="{BD8BAFCE-DC80-E643-5A6C-18F24069DF7D}"/>
                </a:ext>
              </a:extLst>
            </p:cNvPr>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2" name="Google Shape;2437;p38">
              <a:extLst>
                <a:ext uri="{FF2B5EF4-FFF2-40B4-BE49-F238E27FC236}">
                  <a16:creationId xmlns:a16="http://schemas.microsoft.com/office/drawing/2014/main" id="{7C78E592-D0D3-45BC-ABF8-B59137DDFBA5}"/>
                </a:ext>
              </a:extLst>
            </p:cNvPr>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3" name="Google Shape;2438;p38">
              <a:extLst>
                <a:ext uri="{FF2B5EF4-FFF2-40B4-BE49-F238E27FC236}">
                  <a16:creationId xmlns:a16="http://schemas.microsoft.com/office/drawing/2014/main" id="{16643544-9388-0B5F-B4F1-96928481E627}"/>
                </a:ext>
              </a:extLst>
            </p:cNvPr>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4" name="Google Shape;2439;p38">
              <a:extLst>
                <a:ext uri="{FF2B5EF4-FFF2-40B4-BE49-F238E27FC236}">
                  <a16:creationId xmlns:a16="http://schemas.microsoft.com/office/drawing/2014/main" id="{79C266F7-5ADC-318B-A5B3-3F674567D06A}"/>
                </a:ext>
              </a:extLst>
            </p:cNvPr>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5" name="Google Shape;2440;p38">
              <a:extLst>
                <a:ext uri="{FF2B5EF4-FFF2-40B4-BE49-F238E27FC236}">
                  <a16:creationId xmlns:a16="http://schemas.microsoft.com/office/drawing/2014/main" id="{496DF70B-F22A-86EE-E30C-B73FC49EFA9D}"/>
                </a:ext>
              </a:extLst>
            </p:cNvPr>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6" name="Google Shape;2441;p38">
              <a:extLst>
                <a:ext uri="{FF2B5EF4-FFF2-40B4-BE49-F238E27FC236}">
                  <a16:creationId xmlns:a16="http://schemas.microsoft.com/office/drawing/2014/main" id="{060CE5C2-384A-943A-CFE4-869EE9A44695}"/>
                </a:ext>
              </a:extLst>
            </p:cNvPr>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7" name="Google Shape;2442;p38">
              <a:extLst>
                <a:ext uri="{FF2B5EF4-FFF2-40B4-BE49-F238E27FC236}">
                  <a16:creationId xmlns:a16="http://schemas.microsoft.com/office/drawing/2014/main" id="{1BBD13EF-8849-F3DA-384A-210C69F87207}"/>
                </a:ext>
              </a:extLst>
            </p:cNvPr>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8" name="Google Shape;2443;p38">
              <a:extLst>
                <a:ext uri="{FF2B5EF4-FFF2-40B4-BE49-F238E27FC236}">
                  <a16:creationId xmlns:a16="http://schemas.microsoft.com/office/drawing/2014/main" id="{2F764B1F-52F5-4064-610D-3273FFFF5F65}"/>
                </a:ext>
              </a:extLst>
            </p:cNvPr>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9" name="Google Shape;2444;p38">
              <a:extLst>
                <a:ext uri="{FF2B5EF4-FFF2-40B4-BE49-F238E27FC236}">
                  <a16:creationId xmlns:a16="http://schemas.microsoft.com/office/drawing/2014/main" id="{684DD017-40B9-1A0A-1E54-E1E660DDCCAA}"/>
                </a:ext>
              </a:extLst>
            </p:cNvPr>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0" name="Google Shape;2445;p38">
              <a:extLst>
                <a:ext uri="{FF2B5EF4-FFF2-40B4-BE49-F238E27FC236}">
                  <a16:creationId xmlns:a16="http://schemas.microsoft.com/office/drawing/2014/main" id="{56559665-8FA5-CC59-7BDF-6D6B97DC9125}"/>
                </a:ext>
              </a:extLst>
            </p:cNvPr>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1" name="Google Shape;2446;p38">
              <a:extLst>
                <a:ext uri="{FF2B5EF4-FFF2-40B4-BE49-F238E27FC236}">
                  <a16:creationId xmlns:a16="http://schemas.microsoft.com/office/drawing/2014/main" id="{EE1E3992-A0ED-72B9-FD6E-58CAEC8275FC}"/>
                </a:ext>
              </a:extLst>
            </p:cNvPr>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2" name="Google Shape;2447;p38">
              <a:extLst>
                <a:ext uri="{FF2B5EF4-FFF2-40B4-BE49-F238E27FC236}">
                  <a16:creationId xmlns:a16="http://schemas.microsoft.com/office/drawing/2014/main" id="{FC8AF386-B001-A0C8-DA60-7D48E2F71A0B}"/>
                </a:ext>
              </a:extLst>
            </p:cNvPr>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rgbClr val="75ADC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3" name="Google Shape;2448;p38">
              <a:extLst>
                <a:ext uri="{FF2B5EF4-FFF2-40B4-BE49-F238E27FC236}">
                  <a16:creationId xmlns:a16="http://schemas.microsoft.com/office/drawing/2014/main" id="{6332620F-187A-E99B-284F-F9BA08B55AC2}"/>
                </a:ext>
              </a:extLst>
            </p:cNvPr>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4" name="Google Shape;2449;p38">
              <a:extLst>
                <a:ext uri="{FF2B5EF4-FFF2-40B4-BE49-F238E27FC236}">
                  <a16:creationId xmlns:a16="http://schemas.microsoft.com/office/drawing/2014/main" id="{2E0B17F1-D09D-58D4-679A-AFA6F594D950}"/>
                </a:ext>
              </a:extLst>
            </p:cNvPr>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5" name="Google Shape;2450;p38">
              <a:extLst>
                <a:ext uri="{FF2B5EF4-FFF2-40B4-BE49-F238E27FC236}">
                  <a16:creationId xmlns:a16="http://schemas.microsoft.com/office/drawing/2014/main" id="{6146C8E1-FB5B-EE36-889F-69218A827D36}"/>
                </a:ext>
              </a:extLst>
            </p:cNvPr>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6" name="Google Shape;2451;p38">
              <a:extLst>
                <a:ext uri="{FF2B5EF4-FFF2-40B4-BE49-F238E27FC236}">
                  <a16:creationId xmlns:a16="http://schemas.microsoft.com/office/drawing/2014/main" id="{95F69233-F6AA-7EDE-C559-6A7AB31F51E9}"/>
                </a:ext>
              </a:extLst>
            </p:cNvPr>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7" name="Google Shape;2452;p38">
              <a:extLst>
                <a:ext uri="{FF2B5EF4-FFF2-40B4-BE49-F238E27FC236}">
                  <a16:creationId xmlns:a16="http://schemas.microsoft.com/office/drawing/2014/main" id="{55196EE4-A7E3-A573-736B-653CC0959EA0}"/>
                </a:ext>
              </a:extLst>
            </p:cNvPr>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8" name="Google Shape;2453;p38">
              <a:extLst>
                <a:ext uri="{FF2B5EF4-FFF2-40B4-BE49-F238E27FC236}">
                  <a16:creationId xmlns:a16="http://schemas.microsoft.com/office/drawing/2014/main" id="{17DC9A78-3C56-93F7-9183-8A263B50B915}"/>
                </a:ext>
              </a:extLst>
            </p:cNvPr>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79" name="Google Shape;2454;p38">
              <a:extLst>
                <a:ext uri="{FF2B5EF4-FFF2-40B4-BE49-F238E27FC236}">
                  <a16:creationId xmlns:a16="http://schemas.microsoft.com/office/drawing/2014/main" id="{18E28855-E88D-E939-8A23-FCEEF46F5DD6}"/>
                </a:ext>
              </a:extLst>
            </p:cNvPr>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0" name="Google Shape;2455;p38">
              <a:extLst>
                <a:ext uri="{FF2B5EF4-FFF2-40B4-BE49-F238E27FC236}">
                  <a16:creationId xmlns:a16="http://schemas.microsoft.com/office/drawing/2014/main" id="{92F293AD-EECF-EED4-CF18-ED272D94047F}"/>
                </a:ext>
              </a:extLst>
            </p:cNvPr>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rgbClr val="CEE6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1" name="Google Shape;2456;p38">
              <a:extLst>
                <a:ext uri="{FF2B5EF4-FFF2-40B4-BE49-F238E27FC236}">
                  <a16:creationId xmlns:a16="http://schemas.microsoft.com/office/drawing/2014/main" id="{3B97171A-8F29-9E3E-5A6E-0B3B6967ED8B}"/>
                </a:ext>
              </a:extLst>
            </p:cNvPr>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rgbClr val="F1C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2" name="Google Shape;2457;p38">
              <a:extLst>
                <a:ext uri="{FF2B5EF4-FFF2-40B4-BE49-F238E27FC236}">
                  <a16:creationId xmlns:a16="http://schemas.microsoft.com/office/drawing/2014/main" id="{6347457F-02F6-7CC1-D44A-9C074B703B3E}"/>
                </a:ext>
              </a:extLst>
            </p:cNvPr>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3" name="Google Shape;2458;p38">
              <a:extLst>
                <a:ext uri="{FF2B5EF4-FFF2-40B4-BE49-F238E27FC236}">
                  <a16:creationId xmlns:a16="http://schemas.microsoft.com/office/drawing/2014/main" id="{33559B7A-8EC6-DDFE-B3C3-DD7438C9B70C}"/>
                </a:ext>
              </a:extLst>
            </p:cNvPr>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rgbClr val="CC4E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4" name="Google Shape;2459;p38">
              <a:extLst>
                <a:ext uri="{FF2B5EF4-FFF2-40B4-BE49-F238E27FC236}">
                  <a16:creationId xmlns:a16="http://schemas.microsoft.com/office/drawing/2014/main" id="{C6CD68B3-0484-885E-55B4-B84167E487FD}"/>
                </a:ext>
              </a:extLst>
            </p:cNvPr>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rgbClr val="CC4E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5" name="Google Shape;2460;p38">
              <a:extLst>
                <a:ext uri="{FF2B5EF4-FFF2-40B4-BE49-F238E27FC236}">
                  <a16:creationId xmlns:a16="http://schemas.microsoft.com/office/drawing/2014/main" id="{7F70CE87-C8A2-D4B0-142B-7B2A50BC7E47}"/>
                </a:ext>
              </a:extLst>
            </p:cNvPr>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6" name="Google Shape;2461;p38">
              <a:extLst>
                <a:ext uri="{FF2B5EF4-FFF2-40B4-BE49-F238E27FC236}">
                  <a16:creationId xmlns:a16="http://schemas.microsoft.com/office/drawing/2014/main" id="{C2DE5972-7A17-B86D-9E62-4B2FA310DA58}"/>
                </a:ext>
              </a:extLst>
            </p:cNvPr>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7" name="Google Shape;2462;p38">
              <a:extLst>
                <a:ext uri="{FF2B5EF4-FFF2-40B4-BE49-F238E27FC236}">
                  <a16:creationId xmlns:a16="http://schemas.microsoft.com/office/drawing/2014/main" id="{FE725238-63CF-5061-FF65-35952EB7CA88}"/>
                </a:ext>
              </a:extLst>
            </p:cNvPr>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8" name="Google Shape;2463;p38">
              <a:extLst>
                <a:ext uri="{FF2B5EF4-FFF2-40B4-BE49-F238E27FC236}">
                  <a16:creationId xmlns:a16="http://schemas.microsoft.com/office/drawing/2014/main" id="{428B5E07-1BCC-8C62-BB8C-3CB04DF7D52D}"/>
                </a:ext>
              </a:extLst>
            </p:cNvPr>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89" name="Google Shape;2464;p38">
              <a:extLst>
                <a:ext uri="{FF2B5EF4-FFF2-40B4-BE49-F238E27FC236}">
                  <a16:creationId xmlns:a16="http://schemas.microsoft.com/office/drawing/2014/main" id="{0C62BC9B-A635-6D13-67C9-ACEBA25AB226}"/>
                </a:ext>
              </a:extLst>
            </p:cNvPr>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0" name="Google Shape;2465;p38">
              <a:extLst>
                <a:ext uri="{FF2B5EF4-FFF2-40B4-BE49-F238E27FC236}">
                  <a16:creationId xmlns:a16="http://schemas.microsoft.com/office/drawing/2014/main" id="{5CC6AC40-CF17-0E5F-94AF-6AE4A15376BF}"/>
                </a:ext>
              </a:extLst>
            </p:cNvPr>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1" name="Google Shape;2466;p38">
              <a:extLst>
                <a:ext uri="{FF2B5EF4-FFF2-40B4-BE49-F238E27FC236}">
                  <a16:creationId xmlns:a16="http://schemas.microsoft.com/office/drawing/2014/main" id="{DCB7D590-9139-12B0-57EA-39605265A9FC}"/>
                </a:ext>
              </a:extLst>
            </p:cNvPr>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2" name="Google Shape;2467;p38">
              <a:extLst>
                <a:ext uri="{FF2B5EF4-FFF2-40B4-BE49-F238E27FC236}">
                  <a16:creationId xmlns:a16="http://schemas.microsoft.com/office/drawing/2014/main" id="{4A0FAF60-EB4E-784A-FA59-7C11CF7B2E5B}"/>
                </a:ext>
              </a:extLst>
            </p:cNvPr>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3" name="Google Shape;2468;p38">
              <a:extLst>
                <a:ext uri="{FF2B5EF4-FFF2-40B4-BE49-F238E27FC236}">
                  <a16:creationId xmlns:a16="http://schemas.microsoft.com/office/drawing/2014/main" id="{889A1DEC-2C5E-F71B-95C4-4DD01FA8D890}"/>
                </a:ext>
              </a:extLst>
            </p:cNvPr>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4" name="Google Shape;2469;p38">
              <a:extLst>
                <a:ext uri="{FF2B5EF4-FFF2-40B4-BE49-F238E27FC236}">
                  <a16:creationId xmlns:a16="http://schemas.microsoft.com/office/drawing/2014/main" id="{7AE36FB5-9523-BE33-BF1A-599B0277AC18}"/>
                </a:ext>
              </a:extLst>
            </p:cNvPr>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5" name="Google Shape;2470;p38">
              <a:extLst>
                <a:ext uri="{FF2B5EF4-FFF2-40B4-BE49-F238E27FC236}">
                  <a16:creationId xmlns:a16="http://schemas.microsoft.com/office/drawing/2014/main" id="{464B3ED9-E704-EEE3-1295-877B4A02BBC0}"/>
                </a:ext>
              </a:extLst>
            </p:cNvPr>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6" name="Google Shape;2471;p38">
              <a:extLst>
                <a:ext uri="{FF2B5EF4-FFF2-40B4-BE49-F238E27FC236}">
                  <a16:creationId xmlns:a16="http://schemas.microsoft.com/office/drawing/2014/main" id="{45AC08C9-62A4-FB25-C373-C9240A16817E}"/>
                </a:ext>
              </a:extLst>
            </p:cNvPr>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7" name="Google Shape;2472;p38">
              <a:extLst>
                <a:ext uri="{FF2B5EF4-FFF2-40B4-BE49-F238E27FC236}">
                  <a16:creationId xmlns:a16="http://schemas.microsoft.com/office/drawing/2014/main" id="{2FCE0F48-E864-9106-0982-A2B420D0D962}"/>
                </a:ext>
              </a:extLst>
            </p:cNvPr>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8" name="Google Shape;2473;p38">
              <a:extLst>
                <a:ext uri="{FF2B5EF4-FFF2-40B4-BE49-F238E27FC236}">
                  <a16:creationId xmlns:a16="http://schemas.microsoft.com/office/drawing/2014/main" id="{169F30E6-B861-D4BE-F830-2072F6583656}"/>
                </a:ext>
              </a:extLst>
            </p:cNvPr>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99" name="Google Shape;2474;p38">
              <a:extLst>
                <a:ext uri="{FF2B5EF4-FFF2-40B4-BE49-F238E27FC236}">
                  <a16:creationId xmlns:a16="http://schemas.microsoft.com/office/drawing/2014/main" id="{66701072-7650-BF74-4546-5EB3C062242F}"/>
                </a:ext>
              </a:extLst>
            </p:cNvPr>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00" name="Google Shape;2475;p38">
              <a:extLst>
                <a:ext uri="{FF2B5EF4-FFF2-40B4-BE49-F238E27FC236}">
                  <a16:creationId xmlns:a16="http://schemas.microsoft.com/office/drawing/2014/main" id="{39C3E5A5-34C4-4A2E-DF21-6016D0C6078E}"/>
                </a:ext>
              </a:extLst>
            </p:cNvPr>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01" name="Google Shape;2476;p38">
              <a:extLst>
                <a:ext uri="{FF2B5EF4-FFF2-40B4-BE49-F238E27FC236}">
                  <a16:creationId xmlns:a16="http://schemas.microsoft.com/office/drawing/2014/main" id="{64316350-8781-BAC2-D259-F3A00FBA23FA}"/>
                </a:ext>
              </a:extLst>
            </p:cNvPr>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02" name="Google Shape;2477;p38">
              <a:extLst>
                <a:ext uri="{FF2B5EF4-FFF2-40B4-BE49-F238E27FC236}">
                  <a16:creationId xmlns:a16="http://schemas.microsoft.com/office/drawing/2014/main" id="{D72E4D25-D515-01CA-A847-8C99554E87BA}"/>
                </a:ext>
              </a:extLst>
            </p:cNvPr>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03" name="Google Shape;2478;p38">
              <a:extLst>
                <a:ext uri="{FF2B5EF4-FFF2-40B4-BE49-F238E27FC236}">
                  <a16:creationId xmlns:a16="http://schemas.microsoft.com/office/drawing/2014/main" id="{33B9CFCC-AC66-100A-8C00-B3B5A5C60D8F}"/>
                </a:ext>
              </a:extLst>
            </p:cNvPr>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04" name="Google Shape;2479;p38">
              <a:extLst>
                <a:ext uri="{FF2B5EF4-FFF2-40B4-BE49-F238E27FC236}">
                  <a16:creationId xmlns:a16="http://schemas.microsoft.com/office/drawing/2014/main" id="{7CD22612-A1E6-D01C-CEB2-0677BB843957}"/>
                </a:ext>
              </a:extLst>
            </p:cNvPr>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805" name="Google Shape;2480;p38">
            <a:extLst>
              <a:ext uri="{FF2B5EF4-FFF2-40B4-BE49-F238E27FC236}">
                <a16:creationId xmlns:a16="http://schemas.microsoft.com/office/drawing/2014/main" id="{271EB2D9-B2E3-C16A-4A7C-37C76F6F1378}"/>
              </a:ext>
            </a:extLst>
          </p:cNvPr>
          <p:cNvGrpSpPr/>
          <p:nvPr/>
        </p:nvGrpSpPr>
        <p:grpSpPr>
          <a:xfrm>
            <a:off x="7024659" y="2273357"/>
            <a:ext cx="1828745" cy="2854873"/>
            <a:chOff x="7633326" y="3473715"/>
            <a:chExt cx="1003162" cy="1482424"/>
          </a:xfrm>
        </p:grpSpPr>
        <p:sp>
          <p:nvSpPr>
            <p:cNvPr id="3806" name="Google Shape;2481;p38">
              <a:extLst>
                <a:ext uri="{FF2B5EF4-FFF2-40B4-BE49-F238E27FC236}">
                  <a16:creationId xmlns:a16="http://schemas.microsoft.com/office/drawing/2014/main" id="{4A48344E-BC78-3E15-AFF4-D7DB93097F7C}"/>
                </a:ext>
              </a:extLst>
            </p:cNvPr>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rgbClr val="FFFFFF"/>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07" name="Google Shape;2482;p38">
              <a:extLst>
                <a:ext uri="{FF2B5EF4-FFF2-40B4-BE49-F238E27FC236}">
                  <a16:creationId xmlns:a16="http://schemas.microsoft.com/office/drawing/2014/main" id="{286E7900-FB4D-4716-3C70-FB8788A25CCA}"/>
                </a:ext>
              </a:extLst>
            </p:cNvPr>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rgbClr val="80C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08" name="Google Shape;2483;p38">
              <a:extLst>
                <a:ext uri="{FF2B5EF4-FFF2-40B4-BE49-F238E27FC236}">
                  <a16:creationId xmlns:a16="http://schemas.microsoft.com/office/drawing/2014/main" id="{F3A0A982-91B1-8A20-66C1-46149A679BCF}"/>
                </a:ext>
              </a:extLst>
            </p:cNvPr>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rgbClr val="97E4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09" name="Google Shape;2484;p38">
              <a:extLst>
                <a:ext uri="{FF2B5EF4-FFF2-40B4-BE49-F238E27FC236}">
                  <a16:creationId xmlns:a16="http://schemas.microsoft.com/office/drawing/2014/main" id="{B7FB943B-0D10-E534-4AFB-A65C65A44878}"/>
                </a:ext>
              </a:extLst>
            </p:cNvPr>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0" name="Google Shape;2485;p38">
              <a:extLst>
                <a:ext uri="{FF2B5EF4-FFF2-40B4-BE49-F238E27FC236}">
                  <a16:creationId xmlns:a16="http://schemas.microsoft.com/office/drawing/2014/main" id="{6F459781-9D71-5A4F-05A9-F79A43240033}"/>
                </a:ext>
              </a:extLst>
            </p:cNvPr>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1" name="Google Shape;2486;p38">
              <a:extLst>
                <a:ext uri="{FF2B5EF4-FFF2-40B4-BE49-F238E27FC236}">
                  <a16:creationId xmlns:a16="http://schemas.microsoft.com/office/drawing/2014/main" id="{E8FA1198-8A3C-A938-8EA8-BBE93CA6AEED}"/>
                </a:ext>
              </a:extLst>
            </p:cNvPr>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rgbClr val="F1C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2" name="Google Shape;2487;p38">
              <a:extLst>
                <a:ext uri="{FF2B5EF4-FFF2-40B4-BE49-F238E27FC236}">
                  <a16:creationId xmlns:a16="http://schemas.microsoft.com/office/drawing/2014/main" id="{C81AF745-BF50-ED9C-75BD-C65B1652011B}"/>
                </a:ext>
              </a:extLst>
            </p:cNvPr>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rgbClr val="F1C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3" name="Google Shape;2488;p38">
              <a:extLst>
                <a:ext uri="{FF2B5EF4-FFF2-40B4-BE49-F238E27FC236}">
                  <a16:creationId xmlns:a16="http://schemas.microsoft.com/office/drawing/2014/main" id="{E71CDDF4-9E9C-B891-6AC2-52DB196E7EF3}"/>
                </a:ext>
              </a:extLst>
            </p:cNvPr>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rgbClr val="80C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4" name="Google Shape;2489;p38">
              <a:extLst>
                <a:ext uri="{FF2B5EF4-FFF2-40B4-BE49-F238E27FC236}">
                  <a16:creationId xmlns:a16="http://schemas.microsoft.com/office/drawing/2014/main" id="{80011D3F-F0C0-2F7E-5244-3B55DAB57653}"/>
                </a:ext>
              </a:extLst>
            </p:cNvPr>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5" name="Google Shape;2490;p38">
              <a:extLst>
                <a:ext uri="{FF2B5EF4-FFF2-40B4-BE49-F238E27FC236}">
                  <a16:creationId xmlns:a16="http://schemas.microsoft.com/office/drawing/2014/main" id="{5E7BE7D3-74CE-9114-39B3-7498CA085B29}"/>
                </a:ext>
              </a:extLst>
            </p:cNvPr>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rgbClr val="97E4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6" name="Google Shape;2491;p38">
              <a:extLst>
                <a:ext uri="{FF2B5EF4-FFF2-40B4-BE49-F238E27FC236}">
                  <a16:creationId xmlns:a16="http://schemas.microsoft.com/office/drawing/2014/main" id="{21CD8326-8AC1-19CC-C0CB-474A13ADC540}"/>
                </a:ext>
              </a:extLst>
            </p:cNvPr>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7" name="Google Shape;2492;p38">
              <a:extLst>
                <a:ext uri="{FF2B5EF4-FFF2-40B4-BE49-F238E27FC236}">
                  <a16:creationId xmlns:a16="http://schemas.microsoft.com/office/drawing/2014/main" id="{4A738173-F1DE-FB2E-8D95-4A3519E90052}"/>
                </a:ext>
              </a:extLst>
            </p:cNvPr>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8" name="Google Shape;2493;p38">
              <a:extLst>
                <a:ext uri="{FF2B5EF4-FFF2-40B4-BE49-F238E27FC236}">
                  <a16:creationId xmlns:a16="http://schemas.microsoft.com/office/drawing/2014/main" id="{074BF3C1-009C-734C-FC0B-E4E28ADC72B0}"/>
                </a:ext>
              </a:extLst>
            </p:cNvPr>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19" name="Google Shape;2494;p38">
              <a:extLst>
                <a:ext uri="{FF2B5EF4-FFF2-40B4-BE49-F238E27FC236}">
                  <a16:creationId xmlns:a16="http://schemas.microsoft.com/office/drawing/2014/main" id="{6016A7BC-018E-4339-181D-078DEBDFAF29}"/>
                </a:ext>
              </a:extLst>
            </p:cNvPr>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0" name="Google Shape;2495;p38">
              <a:extLst>
                <a:ext uri="{FF2B5EF4-FFF2-40B4-BE49-F238E27FC236}">
                  <a16:creationId xmlns:a16="http://schemas.microsoft.com/office/drawing/2014/main" id="{D27480F2-6B46-210F-4918-32D3349F8F44}"/>
                </a:ext>
              </a:extLst>
            </p:cNvPr>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1" name="Google Shape;2496;p38">
              <a:extLst>
                <a:ext uri="{FF2B5EF4-FFF2-40B4-BE49-F238E27FC236}">
                  <a16:creationId xmlns:a16="http://schemas.microsoft.com/office/drawing/2014/main" id="{402A642E-85AB-BF82-673D-332CC5A8D11C}"/>
                </a:ext>
              </a:extLst>
            </p:cNvPr>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2" name="Google Shape;2497;p38">
              <a:extLst>
                <a:ext uri="{FF2B5EF4-FFF2-40B4-BE49-F238E27FC236}">
                  <a16:creationId xmlns:a16="http://schemas.microsoft.com/office/drawing/2014/main" id="{4E31A742-4096-8AB9-FB34-3BAEDA181AED}"/>
                </a:ext>
              </a:extLst>
            </p:cNvPr>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3" name="Google Shape;2498;p38">
              <a:extLst>
                <a:ext uri="{FF2B5EF4-FFF2-40B4-BE49-F238E27FC236}">
                  <a16:creationId xmlns:a16="http://schemas.microsoft.com/office/drawing/2014/main" id="{695C565B-B5D2-22B1-BD0B-C82AD62C1976}"/>
                </a:ext>
              </a:extLst>
            </p:cNvPr>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4" name="Google Shape;2499;p38">
              <a:extLst>
                <a:ext uri="{FF2B5EF4-FFF2-40B4-BE49-F238E27FC236}">
                  <a16:creationId xmlns:a16="http://schemas.microsoft.com/office/drawing/2014/main" id="{72A0829C-AB24-37F9-D09D-DC3FD803F086}"/>
                </a:ext>
              </a:extLst>
            </p:cNvPr>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5" name="Google Shape;2500;p38">
              <a:extLst>
                <a:ext uri="{FF2B5EF4-FFF2-40B4-BE49-F238E27FC236}">
                  <a16:creationId xmlns:a16="http://schemas.microsoft.com/office/drawing/2014/main" id="{B442A7F3-032C-CF84-BE32-1C58242F8381}"/>
                </a:ext>
              </a:extLst>
            </p:cNvPr>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6" name="Google Shape;2501;p38">
              <a:extLst>
                <a:ext uri="{FF2B5EF4-FFF2-40B4-BE49-F238E27FC236}">
                  <a16:creationId xmlns:a16="http://schemas.microsoft.com/office/drawing/2014/main" id="{D6CCC52C-72AA-3F0B-046B-31C1E528C473}"/>
                </a:ext>
              </a:extLst>
            </p:cNvPr>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rgbClr val="CC4E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7" name="Google Shape;2502;p38">
              <a:extLst>
                <a:ext uri="{FF2B5EF4-FFF2-40B4-BE49-F238E27FC236}">
                  <a16:creationId xmlns:a16="http://schemas.microsoft.com/office/drawing/2014/main" id="{C463AACF-4C7C-6D65-889E-7DD8F804F910}"/>
                </a:ext>
              </a:extLst>
            </p:cNvPr>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8" name="Google Shape;2503;p38">
              <a:extLst>
                <a:ext uri="{FF2B5EF4-FFF2-40B4-BE49-F238E27FC236}">
                  <a16:creationId xmlns:a16="http://schemas.microsoft.com/office/drawing/2014/main" id="{9C5D0F87-589E-C4AA-1CC3-F4F3AED93369}"/>
                </a:ext>
              </a:extLst>
            </p:cNvPr>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rgbClr val="ECB6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29" name="Google Shape;2504;p38">
              <a:extLst>
                <a:ext uri="{FF2B5EF4-FFF2-40B4-BE49-F238E27FC236}">
                  <a16:creationId xmlns:a16="http://schemas.microsoft.com/office/drawing/2014/main" id="{6D19D9B9-866B-1D81-A6D4-2F3B727E3E72}"/>
                </a:ext>
              </a:extLst>
            </p:cNvPr>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0" name="Google Shape;2505;p38">
              <a:extLst>
                <a:ext uri="{FF2B5EF4-FFF2-40B4-BE49-F238E27FC236}">
                  <a16:creationId xmlns:a16="http://schemas.microsoft.com/office/drawing/2014/main" id="{38B08406-FB54-865C-DB8A-54ED1F1BF94E}"/>
                </a:ext>
              </a:extLst>
            </p:cNvPr>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1" name="Google Shape;2506;p38">
              <a:extLst>
                <a:ext uri="{FF2B5EF4-FFF2-40B4-BE49-F238E27FC236}">
                  <a16:creationId xmlns:a16="http://schemas.microsoft.com/office/drawing/2014/main" id="{6665A891-5004-E81B-13DD-B4377DACFF39}"/>
                </a:ext>
              </a:extLst>
            </p:cNvPr>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2" name="Google Shape;2507;p38">
              <a:extLst>
                <a:ext uri="{FF2B5EF4-FFF2-40B4-BE49-F238E27FC236}">
                  <a16:creationId xmlns:a16="http://schemas.microsoft.com/office/drawing/2014/main" id="{812D547C-C314-AC59-0CF8-B32C4503B4B6}"/>
                </a:ext>
              </a:extLst>
            </p:cNvPr>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3" name="Google Shape;2508;p38">
              <a:extLst>
                <a:ext uri="{FF2B5EF4-FFF2-40B4-BE49-F238E27FC236}">
                  <a16:creationId xmlns:a16="http://schemas.microsoft.com/office/drawing/2014/main" id="{F7B76F3E-C7BA-4609-DA2E-4FA6FA122ABC}"/>
                </a:ext>
              </a:extLst>
            </p:cNvPr>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4" name="Google Shape;2509;p38">
              <a:extLst>
                <a:ext uri="{FF2B5EF4-FFF2-40B4-BE49-F238E27FC236}">
                  <a16:creationId xmlns:a16="http://schemas.microsoft.com/office/drawing/2014/main" id="{A9E50FBF-90F5-52EF-3DE8-CC5E80D50F86}"/>
                </a:ext>
              </a:extLst>
            </p:cNvPr>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5" name="Google Shape;2510;p38">
              <a:extLst>
                <a:ext uri="{FF2B5EF4-FFF2-40B4-BE49-F238E27FC236}">
                  <a16:creationId xmlns:a16="http://schemas.microsoft.com/office/drawing/2014/main" id="{35772561-9E37-39FA-FB56-82998F2759F0}"/>
                </a:ext>
              </a:extLst>
            </p:cNvPr>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6" name="Google Shape;2511;p38">
              <a:extLst>
                <a:ext uri="{FF2B5EF4-FFF2-40B4-BE49-F238E27FC236}">
                  <a16:creationId xmlns:a16="http://schemas.microsoft.com/office/drawing/2014/main" id="{F1C7CBB5-708D-F79D-9EB5-EC6799E628CE}"/>
                </a:ext>
              </a:extLst>
            </p:cNvPr>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7" name="Google Shape;2512;p38">
              <a:extLst>
                <a:ext uri="{FF2B5EF4-FFF2-40B4-BE49-F238E27FC236}">
                  <a16:creationId xmlns:a16="http://schemas.microsoft.com/office/drawing/2014/main" id="{82EC6479-C0FB-9BAE-6CA5-DD234988D646}"/>
                </a:ext>
              </a:extLst>
            </p:cNvPr>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8" name="Google Shape;2513;p38">
              <a:extLst>
                <a:ext uri="{FF2B5EF4-FFF2-40B4-BE49-F238E27FC236}">
                  <a16:creationId xmlns:a16="http://schemas.microsoft.com/office/drawing/2014/main" id="{9DD8FA2C-E4E5-D113-4F26-6D21C209DD2F}"/>
                </a:ext>
              </a:extLst>
            </p:cNvPr>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rgbClr val="F1C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39" name="Google Shape;2514;p38">
              <a:extLst>
                <a:ext uri="{FF2B5EF4-FFF2-40B4-BE49-F238E27FC236}">
                  <a16:creationId xmlns:a16="http://schemas.microsoft.com/office/drawing/2014/main" id="{05B51CFE-F441-1F24-1505-E5D0C412737E}"/>
                </a:ext>
              </a:extLst>
            </p:cNvPr>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rgbClr val="F1C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0" name="Google Shape;2515;p38">
              <a:extLst>
                <a:ext uri="{FF2B5EF4-FFF2-40B4-BE49-F238E27FC236}">
                  <a16:creationId xmlns:a16="http://schemas.microsoft.com/office/drawing/2014/main" id="{4FBEAA67-F376-DAFC-3BC0-191004CDEBEA}"/>
                </a:ext>
              </a:extLst>
            </p:cNvPr>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1" name="Google Shape;2516;p38">
              <a:extLst>
                <a:ext uri="{FF2B5EF4-FFF2-40B4-BE49-F238E27FC236}">
                  <a16:creationId xmlns:a16="http://schemas.microsoft.com/office/drawing/2014/main" id="{71B6926C-C75D-684E-2EE6-42C4EAB8F676}"/>
                </a:ext>
              </a:extLst>
            </p:cNvPr>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2" name="Google Shape;2517;p38">
              <a:extLst>
                <a:ext uri="{FF2B5EF4-FFF2-40B4-BE49-F238E27FC236}">
                  <a16:creationId xmlns:a16="http://schemas.microsoft.com/office/drawing/2014/main" id="{2AFB4C34-CEAA-809C-A5CF-DEB6384BBF5C}"/>
                </a:ext>
              </a:extLst>
            </p:cNvPr>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3" name="Google Shape;2518;p38">
              <a:extLst>
                <a:ext uri="{FF2B5EF4-FFF2-40B4-BE49-F238E27FC236}">
                  <a16:creationId xmlns:a16="http://schemas.microsoft.com/office/drawing/2014/main" id="{8E341409-D158-6636-EF07-B75F5A95A84D}"/>
                </a:ext>
              </a:extLst>
            </p:cNvPr>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4" name="Google Shape;2519;p38">
              <a:extLst>
                <a:ext uri="{FF2B5EF4-FFF2-40B4-BE49-F238E27FC236}">
                  <a16:creationId xmlns:a16="http://schemas.microsoft.com/office/drawing/2014/main" id="{0770138F-628A-AB9B-7C11-BBC102D143C2}"/>
                </a:ext>
              </a:extLst>
            </p:cNvPr>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5" name="Google Shape;2520;p38">
              <a:extLst>
                <a:ext uri="{FF2B5EF4-FFF2-40B4-BE49-F238E27FC236}">
                  <a16:creationId xmlns:a16="http://schemas.microsoft.com/office/drawing/2014/main" id="{72D7172C-E38C-2C06-3F23-3010E2DAED31}"/>
                </a:ext>
              </a:extLst>
            </p:cNvPr>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6" name="Google Shape;2521;p38">
              <a:extLst>
                <a:ext uri="{FF2B5EF4-FFF2-40B4-BE49-F238E27FC236}">
                  <a16:creationId xmlns:a16="http://schemas.microsoft.com/office/drawing/2014/main" id="{57115B48-023F-38AC-3EF9-7DB344FC022B}"/>
                </a:ext>
              </a:extLst>
            </p:cNvPr>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7" name="Google Shape;2522;p38">
              <a:extLst>
                <a:ext uri="{FF2B5EF4-FFF2-40B4-BE49-F238E27FC236}">
                  <a16:creationId xmlns:a16="http://schemas.microsoft.com/office/drawing/2014/main" id="{A62C8D54-CA7C-AC33-6A9A-25700FA86798}"/>
                </a:ext>
              </a:extLst>
            </p:cNvPr>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rgbClr val="493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8" name="Google Shape;2523;p38">
              <a:extLst>
                <a:ext uri="{FF2B5EF4-FFF2-40B4-BE49-F238E27FC236}">
                  <a16:creationId xmlns:a16="http://schemas.microsoft.com/office/drawing/2014/main" id="{5173AFCC-F27C-F950-B95D-E6CF2152E252}"/>
                </a:ext>
              </a:extLst>
            </p:cNvPr>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49" name="Google Shape;2524;p38">
              <a:extLst>
                <a:ext uri="{FF2B5EF4-FFF2-40B4-BE49-F238E27FC236}">
                  <a16:creationId xmlns:a16="http://schemas.microsoft.com/office/drawing/2014/main" id="{E8D7C430-A6D7-F425-7EDD-37E6051C414A}"/>
                </a:ext>
              </a:extLst>
            </p:cNvPr>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50" name="Google Shape;2525;p38">
              <a:extLst>
                <a:ext uri="{FF2B5EF4-FFF2-40B4-BE49-F238E27FC236}">
                  <a16:creationId xmlns:a16="http://schemas.microsoft.com/office/drawing/2014/main" id="{3B630D50-1BC7-EB00-720A-6983586525E9}"/>
                </a:ext>
              </a:extLst>
            </p:cNvPr>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51" name="Google Shape;2526;p38">
              <a:extLst>
                <a:ext uri="{FF2B5EF4-FFF2-40B4-BE49-F238E27FC236}">
                  <a16:creationId xmlns:a16="http://schemas.microsoft.com/office/drawing/2014/main" id="{49940D41-3A6D-24D4-1728-86F1FBBFF5A3}"/>
                </a:ext>
              </a:extLst>
            </p:cNvPr>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52" name="Google Shape;2527;p38">
              <a:extLst>
                <a:ext uri="{FF2B5EF4-FFF2-40B4-BE49-F238E27FC236}">
                  <a16:creationId xmlns:a16="http://schemas.microsoft.com/office/drawing/2014/main" id="{D23CB3D3-5C8D-7249-D495-965448522155}"/>
                </a:ext>
              </a:extLst>
            </p:cNvPr>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53" name="Google Shape;2528;p38">
              <a:extLst>
                <a:ext uri="{FF2B5EF4-FFF2-40B4-BE49-F238E27FC236}">
                  <a16:creationId xmlns:a16="http://schemas.microsoft.com/office/drawing/2014/main" id="{04BA02B1-0FA5-F508-4904-CADEB1F30873}"/>
                </a:ext>
              </a:extLst>
            </p:cNvPr>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36"/>
                                        </p:tgtEl>
                                        <p:attrNameLst>
                                          <p:attrName>style.visibility</p:attrName>
                                        </p:attrNameLst>
                                      </p:cBhvr>
                                      <p:to>
                                        <p:strVal val="visible"/>
                                      </p:to>
                                    </p:set>
                                    <p:anim calcmode="lin" valueType="num">
                                      <p:cBhvr additive="base">
                                        <p:cTn id="7" dur="500" fill="hold"/>
                                        <p:tgtEl>
                                          <p:spTgt spid="3736"/>
                                        </p:tgtEl>
                                        <p:attrNameLst>
                                          <p:attrName>ppt_x</p:attrName>
                                        </p:attrNameLst>
                                      </p:cBhvr>
                                      <p:tavLst>
                                        <p:tav tm="0">
                                          <p:val>
                                            <p:strVal val="#ppt_x"/>
                                          </p:val>
                                        </p:tav>
                                        <p:tav tm="100000">
                                          <p:val>
                                            <p:strVal val="#ppt_x"/>
                                          </p:val>
                                        </p:tav>
                                      </p:tavLst>
                                    </p:anim>
                                    <p:anim calcmode="lin" valueType="num">
                                      <p:cBhvr additive="base">
                                        <p:cTn id="8" dur="500" fill="hold"/>
                                        <p:tgtEl>
                                          <p:spTgt spid="37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57"/>
                                        </p:tgtEl>
                                        <p:attrNameLst>
                                          <p:attrName>style.visibility</p:attrName>
                                        </p:attrNameLst>
                                      </p:cBhvr>
                                      <p:to>
                                        <p:strVal val="visible"/>
                                      </p:to>
                                    </p:set>
                                    <p:anim calcmode="lin" valueType="num">
                                      <p:cBhvr additive="base">
                                        <p:cTn id="11" dur="500" fill="hold"/>
                                        <p:tgtEl>
                                          <p:spTgt spid="3757"/>
                                        </p:tgtEl>
                                        <p:attrNameLst>
                                          <p:attrName>ppt_x</p:attrName>
                                        </p:attrNameLst>
                                      </p:cBhvr>
                                      <p:tavLst>
                                        <p:tav tm="0">
                                          <p:val>
                                            <p:strVal val="#ppt_x"/>
                                          </p:val>
                                        </p:tav>
                                        <p:tav tm="100000">
                                          <p:val>
                                            <p:strVal val="#ppt_x"/>
                                          </p:val>
                                        </p:tav>
                                      </p:tavLst>
                                    </p:anim>
                                    <p:anim calcmode="lin" valueType="num">
                                      <p:cBhvr additive="base">
                                        <p:cTn id="12" dur="500" fill="hold"/>
                                        <p:tgtEl>
                                          <p:spTgt spid="375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05"/>
                                        </p:tgtEl>
                                        <p:attrNameLst>
                                          <p:attrName>style.visibility</p:attrName>
                                        </p:attrNameLst>
                                      </p:cBhvr>
                                      <p:to>
                                        <p:strVal val="visible"/>
                                      </p:to>
                                    </p:set>
                                    <p:anim calcmode="lin" valueType="num">
                                      <p:cBhvr additive="base">
                                        <p:cTn id="15" dur="500" fill="hold"/>
                                        <p:tgtEl>
                                          <p:spTgt spid="3805"/>
                                        </p:tgtEl>
                                        <p:attrNameLst>
                                          <p:attrName>ppt_x</p:attrName>
                                        </p:attrNameLst>
                                      </p:cBhvr>
                                      <p:tavLst>
                                        <p:tav tm="0">
                                          <p:val>
                                            <p:strVal val="#ppt_x"/>
                                          </p:val>
                                        </p:tav>
                                        <p:tav tm="100000">
                                          <p:val>
                                            <p:strVal val="#ppt_x"/>
                                          </p:val>
                                        </p:tav>
                                      </p:tavLst>
                                    </p:anim>
                                    <p:anim calcmode="lin" valueType="num">
                                      <p:cBhvr additive="base">
                                        <p:cTn id="16" dur="500" fill="hold"/>
                                        <p:tgtEl>
                                          <p:spTgt spid="380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735"/>
                                        </p:tgtEl>
                                        <p:attrNameLst>
                                          <p:attrName>style.visibility</p:attrName>
                                        </p:attrNameLst>
                                      </p:cBhvr>
                                      <p:to>
                                        <p:strVal val="visible"/>
                                      </p:to>
                                    </p:set>
                                    <p:animEffect transition="in" filter="barn(inVertical)">
                                      <p:cBhvr>
                                        <p:cTn id="21" dur="500"/>
                                        <p:tgtEl>
                                          <p:spTgt spid="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79;p49">
            <a:extLst>
              <a:ext uri="{FF2B5EF4-FFF2-40B4-BE49-F238E27FC236}">
                <a16:creationId xmlns:a16="http://schemas.microsoft.com/office/drawing/2014/main" id="{61E1D14E-8054-DB4B-7731-C10696FDA847}"/>
              </a:ext>
            </a:extLst>
          </p:cNvPr>
          <p:cNvGrpSpPr/>
          <p:nvPr/>
        </p:nvGrpSpPr>
        <p:grpSpPr>
          <a:xfrm flipH="1">
            <a:off x="1889672" y="655936"/>
            <a:ext cx="1532555" cy="1383858"/>
            <a:chOff x="1437362" y="1499331"/>
            <a:chExt cx="1239129" cy="1118902"/>
          </a:xfrm>
        </p:grpSpPr>
        <p:sp>
          <p:nvSpPr>
            <p:cNvPr id="3" name="Google Shape;1380;p49">
              <a:extLst>
                <a:ext uri="{FF2B5EF4-FFF2-40B4-BE49-F238E27FC236}">
                  <a16:creationId xmlns:a16="http://schemas.microsoft.com/office/drawing/2014/main" id="{6EA0EECE-4696-929B-63B9-C21B96A8570B}"/>
                </a:ext>
              </a:extLst>
            </p:cNvPr>
            <p:cNvSpPr/>
            <p:nvPr/>
          </p:nvSpPr>
          <p:spPr>
            <a:xfrm>
              <a:off x="1685925" y="1779724"/>
              <a:ext cx="990566" cy="838509"/>
            </a:xfrm>
            <a:custGeom>
              <a:avLst/>
              <a:gdLst/>
              <a:ahLst/>
              <a:cxnLst/>
              <a:rect l="l" t="t" r="r" b="b"/>
              <a:pathLst>
                <a:path w="32266" h="27313" extrusionOk="0">
                  <a:moveTo>
                    <a:pt x="18091" y="1"/>
                  </a:moveTo>
                  <a:cubicBezTo>
                    <a:pt x="16305" y="1"/>
                    <a:pt x="14571" y="610"/>
                    <a:pt x="13174" y="1729"/>
                  </a:cubicBezTo>
                  <a:cubicBezTo>
                    <a:pt x="9108" y="4966"/>
                    <a:pt x="1" y="12976"/>
                    <a:pt x="2668" y="17982"/>
                  </a:cubicBezTo>
                  <a:cubicBezTo>
                    <a:pt x="5186" y="22723"/>
                    <a:pt x="9278" y="27313"/>
                    <a:pt x="15438" y="27313"/>
                  </a:cubicBezTo>
                  <a:cubicBezTo>
                    <a:pt x="17583" y="27313"/>
                    <a:pt x="19978" y="26756"/>
                    <a:pt x="22645" y="25457"/>
                  </a:cubicBezTo>
                  <a:cubicBezTo>
                    <a:pt x="32266" y="20780"/>
                    <a:pt x="31395" y="193"/>
                    <a:pt x="18180" y="1"/>
                  </a:cubicBezTo>
                  <a:cubicBezTo>
                    <a:pt x="18151" y="1"/>
                    <a:pt x="18121" y="1"/>
                    <a:pt x="18091" y="1"/>
                  </a:cubicBezTo>
                  <a:close/>
                </a:path>
              </a:pathLst>
            </a:custGeom>
            <a:solidFill>
              <a:srgbClr val="F49A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1381;p49">
              <a:extLst>
                <a:ext uri="{FF2B5EF4-FFF2-40B4-BE49-F238E27FC236}">
                  <a16:creationId xmlns:a16="http://schemas.microsoft.com/office/drawing/2014/main" id="{7DA1435A-EE5B-2C36-6790-92538C6B6F4B}"/>
                </a:ext>
              </a:extLst>
            </p:cNvPr>
            <p:cNvSpPr/>
            <p:nvPr/>
          </p:nvSpPr>
          <p:spPr>
            <a:xfrm rot="1541320">
              <a:off x="1539268" y="1572539"/>
              <a:ext cx="469362" cy="577224"/>
            </a:xfrm>
            <a:custGeom>
              <a:avLst/>
              <a:gdLst/>
              <a:ahLst/>
              <a:cxnLst/>
              <a:rect l="l" t="t" r="r" b="b"/>
              <a:pathLst>
                <a:path w="10096" h="12417" extrusionOk="0">
                  <a:moveTo>
                    <a:pt x="7009" y="0"/>
                  </a:moveTo>
                  <a:cubicBezTo>
                    <a:pt x="4355" y="0"/>
                    <a:pt x="850" y="5205"/>
                    <a:pt x="433" y="8175"/>
                  </a:cubicBezTo>
                  <a:cubicBezTo>
                    <a:pt x="1" y="11295"/>
                    <a:pt x="1523" y="12166"/>
                    <a:pt x="3052" y="12385"/>
                  </a:cubicBezTo>
                  <a:cubicBezTo>
                    <a:pt x="3199" y="12406"/>
                    <a:pt x="3341" y="12416"/>
                    <a:pt x="3478" y="12416"/>
                  </a:cubicBezTo>
                  <a:cubicBezTo>
                    <a:pt x="6418" y="12416"/>
                    <a:pt x="7063" y="7737"/>
                    <a:pt x="7475" y="6145"/>
                  </a:cubicBezTo>
                  <a:cubicBezTo>
                    <a:pt x="7914" y="4472"/>
                    <a:pt x="10095" y="625"/>
                    <a:pt x="7407" y="42"/>
                  </a:cubicBezTo>
                  <a:cubicBezTo>
                    <a:pt x="7277" y="14"/>
                    <a:pt x="7144" y="0"/>
                    <a:pt x="7009" y="0"/>
                  </a:cubicBezTo>
                  <a:close/>
                </a:path>
              </a:pathLst>
            </a:custGeom>
            <a:solidFill>
              <a:srgbClr val="F49A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Google Shape;1382;p49">
            <a:extLst>
              <a:ext uri="{FF2B5EF4-FFF2-40B4-BE49-F238E27FC236}">
                <a16:creationId xmlns:a16="http://schemas.microsoft.com/office/drawing/2014/main" id="{1AEEB071-2D3F-A981-44F7-06773F18FC01}"/>
              </a:ext>
            </a:extLst>
          </p:cNvPr>
          <p:cNvSpPr txBox="1">
            <a:spLocks/>
          </p:cNvSpPr>
          <p:nvPr/>
        </p:nvSpPr>
        <p:spPr>
          <a:xfrm>
            <a:off x="1011563" y="2306241"/>
            <a:ext cx="3432682" cy="14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600"/>
              <a:buFont typeface="Passion One"/>
              <a:buNone/>
              <a:defRPr sz="6000" b="0" i="0" u="none" strike="noStrike" cap="none">
                <a:solidFill>
                  <a:schemeClr val="accent5"/>
                </a:solidFill>
                <a:latin typeface="Passion One"/>
                <a:ea typeface="Passion One"/>
                <a:cs typeface="Passion One"/>
                <a:sym typeface="Passion One"/>
              </a:defRPr>
            </a:lvl1pPr>
            <a:lvl2pPr marR="0" lvl="1"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ctr">
              <a:tabLst>
                <a:tab pos="3378200" algn="l"/>
              </a:tabLst>
            </a:pPr>
            <a:r>
              <a:rPr lang="en-US"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Viết bài</a:t>
            </a:r>
            <a:endParaRPr lang="en-US">
              <a:solidFill>
                <a:schemeClr val="bg1"/>
              </a:solidFill>
              <a:effectLst/>
              <a:latin typeface=".VnTime"/>
              <a:ea typeface="Times New Roman" panose="02020603050405020304" pitchFamily="18" charset="0"/>
              <a:cs typeface="Times New Roman" panose="02020603050405020304" pitchFamily="18" charset="0"/>
            </a:endParaRPr>
          </a:p>
        </p:txBody>
      </p:sp>
      <p:sp>
        <p:nvSpPr>
          <p:cNvPr id="149" name="Google Shape;1382;p49">
            <a:extLst>
              <a:ext uri="{FF2B5EF4-FFF2-40B4-BE49-F238E27FC236}">
                <a16:creationId xmlns:a16="http://schemas.microsoft.com/office/drawing/2014/main" id="{AC0D8319-0EB6-6E2C-EA76-8BC545C2C328}"/>
              </a:ext>
            </a:extLst>
          </p:cNvPr>
          <p:cNvSpPr txBox="1">
            <a:spLocks/>
          </p:cNvSpPr>
          <p:nvPr/>
        </p:nvSpPr>
        <p:spPr>
          <a:xfrm>
            <a:off x="873296" y="707347"/>
            <a:ext cx="3432682" cy="14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600"/>
              <a:buFont typeface="Passion One"/>
              <a:buNone/>
              <a:defRPr sz="6000" b="0" i="0" u="none" strike="noStrike" cap="none">
                <a:solidFill>
                  <a:schemeClr val="accent5"/>
                </a:solidFill>
                <a:latin typeface="Passion One"/>
                <a:ea typeface="Passion One"/>
                <a:cs typeface="Passion One"/>
                <a:sym typeface="Passion One"/>
              </a:defRPr>
            </a:lvl1pPr>
            <a:lvl2pPr marR="0" lvl="1"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ctr">
              <a:tabLst>
                <a:tab pos="3378200" algn="l"/>
              </a:tabLst>
            </a:pPr>
            <a:r>
              <a:rPr lang="en-US" sz="6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6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6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45" name="Group 344">
            <a:extLst>
              <a:ext uri="{FF2B5EF4-FFF2-40B4-BE49-F238E27FC236}">
                <a16:creationId xmlns:a16="http://schemas.microsoft.com/office/drawing/2014/main" id="{A09CEBCB-8736-231A-D492-6A0E821F3ED5}"/>
              </a:ext>
            </a:extLst>
          </p:cNvPr>
          <p:cNvGrpSpPr/>
          <p:nvPr/>
        </p:nvGrpSpPr>
        <p:grpSpPr>
          <a:xfrm>
            <a:off x="4572000" y="1052622"/>
            <a:ext cx="4648210" cy="4496699"/>
            <a:chOff x="4962350" y="1344438"/>
            <a:chExt cx="4257859" cy="4204883"/>
          </a:xfrm>
        </p:grpSpPr>
        <p:grpSp>
          <p:nvGrpSpPr>
            <p:cNvPr id="150" name="Google Shape;17;p2">
              <a:extLst>
                <a:ext uri="{FF2B5EF4-FFF2-40B4-BE49-F238E27FC236}">
                  <a16:creationId xmlns:a16="http://schemas.microsoft.com/office/drawing/2014/main" id="{72ABCD87-A495-754E-D430-939D0B702CD1}"/>
                </a:ext>
              </a:extLst>
            </p:cNvPr>
            <p:cNvGrpSpPr/>
            <p:nvPr/>
          </p:nvGrpSpPr>
          <p:grpSpPr>
            <a:xfrm>
              <a:off x="8429275" y="4524778"/>
              <a:ext cx="512074" cy="566928"/>
              <a:chOff x="8429275" y="4524778"/>
              <a:chExt cx="512074" cy="566928"/>
            </a:xfrm>
          </p:grpSpPr>
          <p:sp>
            <p:nvSpPr>
              <p:cNvPr id="151" name="Google Shape;18;p2">
                <a:extLst>
                  <a:ext uri="{FF2B5EF4-FFF2-40B4-BE49-F238E27FC236}">
                    <a16:creationId xmlns:a16="http://schemas.microsoft.com/office/drawing/2014/main" id="{E187E141-EE50-253D-64E6-C5E0B8DE76A1}"/>
                  </a:ext>
                </a:extLst>
              </p:cNvPr>
              <p:cNvSpPr/>
              <p:nvPr/>
            </p:nvSpPr>
            <p:spPr>
              <a:xfrm>
                <a:off x="8429275" y="4524778"/>
                <a:ext cx="512074" cy="566928"/>
              </a:xfrm>
              <a:custGeom>
                <a:avLst/>
                <a:gdLst/>
                <a:ahLst/>
                <a:cxnLst/>
                <a:rect l="l" t="t" r="r" b="b"/>
                <a:pathLst>
                  <a:path w="15744" h="17514" extrusionOk="0">
                    <a:moveTo>
                      <a:pt x="15551" y="1"/>
                    </a:moveTo>
                    <a:lnTo>
                      <a:pt x="15435" y="39"/>
                    </a:lnTo>
                    <a:lnTo>
                      <a:pt x="15166" y="155"/>
                    </a:lnTo>
                    <a:lnTo>
                      <a:pt x="14819" y="347"/>
                    </a:lnTo>
                    <a:lnTo>
                      <a:pt x="14358" y="616"/>
                    </a:lnTo>
                    <a:lnTo>
                      <a:pt x="14204" y="693"/>
                    </a:lnTo>
                    <a:lnTo>
                      <a:pt x="14011" y="809"/>
                    </a:lnTo>
                    <a:lnTo>
                      <a:pt x="13049" y="1386"/>
                    </a:lnTo>
                    <a:lnTo>
                      <a:pt x="11355" y="2541"/>
                    </a:lnTo>
                    <a:lnTo>
                      <a:pt x="10547" y="3041"/>
                    </a:lnTo>
                    <a:lnTo>
                      <a:pt x="1348" y="13588"/>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848" y="17360"/>
                    </a:lnTo>
                    <a:lnTo>
                      <a:pt x="925" y="17360"/>
                    </a:lnTo>
                    <a:lnTo>
                      <a:pt x="1001" y="17437"/>
                    </a:lnTo>
                    <a:lnTo>
                      <a:pt x="1194" y="17475"/>
                    </a:lnTo>
                    <a:lnTo>
                      <a:pt x="1309" y="17513"/>
                    </a:lnTo>
                    <a:lnTo>
                      <a:pt x="1617" y="17513"/>
                    </a:lnTo>
                    <a:lnTo>
                      <a:pt x="1771" y="17475"/>
                    </a:lnTo>
                    <a:lnTo>
                      <a:pt x="1964" y="17398"/>
                    </a:lnTo>
                    <a:lnTo>
                      <a:pt x="2156" y="17321"/>
                    </a:lnTo>
                    <a:lnTo>
                      <a:pt x="2349" y="17206"/>
                    </a:lnTo>
                    <a:lnTo>
                      <a:pt x="2387" y="17167"/>
                    </a:lnTo>
                    <a:lnTo>
                      <a:pt x="2464" y="17129"/>
                    </a:lnTo>
                    <a:lnTo>
                      <a:pt x="2541" y="17052"/>
                    </a:lnTo>
                    <a:lnTo>
                      <a:pt x="2657" y="16975"/>
                    </a:lnTo>
                    <a:lnTo>
                      <a:pt x="2734" y="16898"/>
                    </a:lnTo>
                    <a:lnTo>
                      <a:pt x="2926" y="16705"/>
                    </a:lnTo>
                    <a:lnTo>
                      <a:pt x="3080" y="16551"/>
                    </a:lnTo>
                    <a:lnTo>
                      <a:pt x="3118" y="16474"/>
                    </a:lnTo>
                    <a:lnTo>
                      <a:pt x="3773" y="15781"/>
                    </a:lnTo>
                    <a:lnTo>
                      <a:pt x="13241" y="5543"/>
                    </a:lnTo>
                    <a:lnTo>
                      <a:pt x="13203" y="5543"/>
                    </a:lnTo>
                    <a:lnTo>
                      <a:pt x="13434" y="5312"/>
                    </a:lnTo>
                    <a:lnTo>
                      <a:pt x="13857" y="4542"/>
                    </a:lnTo>
                    <a:lnTo>
                      <a:pt x="14704" y="2810"/>
                    </a:lnTo>
                    <a:lnTo>
                      <a:pt x="15127" y="1887"/>
                    </a:lnTo>
                    <a:lnTo>
                      <a:pt x="15166" y="1810"/>
                    </a:lnTo>
                    <a:lnTo>
                      <a:pt x="15435" y="1194"/>
                    </a:lnTo>
                    <a:lnTo>
                      <a:pt x="15628" y="655"/>
                    </a:lnTo>
                    <a:lnTo>
                      <a:pt x="15743" y="270"/>
                    </a:lnTo>
                    <a:lnTo>
                      <a:pt x="15743" y="155"/>
                    </a:lnTo>
                    <a:lnTo>
                      <a:pt x="15743" y="116"/>
                    </a:lnTo>
                    <a:lnTo>
                      <a:pt x="15743" y="39"/>
                    </a:lnTo>
                    <a:lnTo>
                      <a:pt x="15705"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2" name="Google Shape;19;p2">
                <a:extLst>
                  <a:ext uri="{FF2B5EF4-FFF2-40B4-BE49-F238E27FC236}">
                    <a16:creationId xmlns:a16="http://schemas.microsoft.com/office/drawing/2014/main" id="{7BF29040-176D-12BF-2C61-9F12ACE1C1A7}"/>
                  </a:ext>
                </a:extLst>
              </p:cNvPr>
              <p:cNvGrpSpPr/>
              <p:nvPr/>
            </p:nvGrpSpPr>
            <p:grpSpPr>
              <a:xfrm>
                <a:off x="8430776" y="4525099"/>
                <a:ext cx="509079" cy="566278"/>
                <a:chOff x="441045" y="2414403"/>
                <a:chExt cx="675260" cy="751132"/>
              </a:xfrm>
            </p:grpSpPr>
            <p:sp>
              <p:nvSpPr>
                <p:cNvPr id="153" name="Google Shape;20;p2">
                  <a:extLst>
                    <a:ext uri="{FF2B5EF4-FFF2-40B4-BE49-F238E27FC236}">
                      <a16:creationId xmlns:a16="http://schemas.microsoft.com/office/drawing/2014/main" id="{B2C4BC5F-F967-9DBE-BE7A-EEC4B03194C8}"/>
                    </a:ext>
                  </a:extLst>
                </p:cNvPr>
                <p:cNvSpPr/>
                <p:nvPr/>
              </p:nvSpPr>
              <p:spPr>
                <a:xfrm>
                  <a:off x="441045" y="2414403"/>
                  <a:ext cx="675260" cy="751132"/>
                </a:xfrm>
                <a:custGeom>
                  <a:avLst/>
                  <a:gdLst/>
                  <a:ahLst/>
                  <a:cxnLst/>
                  <a:rect l="l" t="t" r="r" b="b"/>
                  <a:pathLst>
                    <a:path w="15744" h="17514" extrusionOk="0">
                      <a:moveTo>
                        <a:pt x="15628" y="1"/>
                      </a:moveTo>
                      <a:lnTo>
                        <a:pt x="15435" y="39"/>
                      </a:lnTo>
                      <a:lnTo>
                        <a:pt x="15166" y="155"/>
                      </a:lnTo>
                      <a:lnTo>
                        <a:pt x="14819" y="347"/>
                      </a:lnTo>
                      <a:lnTo>
                        <a:pt x="14011" y="809"/>
                      </a:lnTo>
                      <a:lnTo>
                        <a:pt x="13049" y="1386"/>
                      </a:lnTo>
                      <a:lnTo>
                        <a:pt x="11355" y="2541"/>
                      </a:lnTo>
                      <a:lnTo>
                        <a:pt x="10547" y="3041"/>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848" y="17360"/>
                      </a:lnTo>
                      <a:lnTo>
                        <a:pt x="1078" y="17437"/>
                      </a:lnTo>
                      <a:lnTo>
                        <a:pt x="1309" y="17513"/>
                      </a:lnTo>
                      <a:lnTo>
                        <a:pt x="1540" y="17513"/>
                      </a:lnTo>
                      <a:lnTo>
                        <a:pt x="1733" y="17475"/>
                      </a:lnTo>
                      <a:lnTo>
                        <a:pt x="1964" y="17398"/>
                      </a:lnTo>
                      <a:lnTo>
                        <a:pt x="2156" y="17321"/>
                      </a:lnTo>
                      <a:lnTo>
                        <a:pt x="2349" y="17206"/>
                      </a:lnTo>
                      <a:lnTo>
                        <a:pt x="2657" y="16975"/>
                      </a:lnTo>
                      <a:lnTo>
                        <a:pt x="2926" y="16705"/>
                      </a:lnTo>
                      <a:lnTo>
                        <a:pt x="3118" y="16474"/>
                      </a:lnTo>
                      <a:lnTo>
                        <a:pt x="13434" y="5312"/>
                      </a:lnTo>
                      <a:lnTo>
                        <a:pt x="13857" y="4542"/>
                      </a:lnTo>
                      <a:lnTo>
                        <a:pt x="14704" y="2810"/>
                      </a:lnTo>
                      <a:lnTo>
                        <a:pt x="15127" y="1887"/>
                      </a:lnTo>
                      <a:lnTo>
                        <a:pt x="15474" y="1040"/>
                      </a:lnTo>
                      <a:lnTo>
                        <a:pt x="15705" y="385"/>
                      </a:lnTo>
                      <a:lnTo>
                        <a:pt x="15743" y="155"/>
                      </a:lnTo>
                      <a:lnTo>
                        <a:pt x="15743" y="39"/>
                      </a:lnTo>
                      <a:lnTo>
                        <a:pt x="15705"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1;p2">
                  <a:extLst>
                    <a:ext uri="{FF2B5EF4-FFF2-40B4-BE49-F238E27FC236}">
                      <a16:creationId xmlns:a16="http://schemas.microsoft.com/office/drawing/2014/main" id="{EB6D0392-3C56-E0DC-BF8C-83C04C23EEBB}"/>
                    </a:ext>
                  </a:extLst>
                </p:cNvPr>
                <p:cNvSpPr/>
                <p:nvPr/>
              </p:nvSpPr>
              <p:spPr>
                <a:xfrm>
                  <a:off x="441045" y="2414403"/>
                  <a:ext cx="675260" cy="751132"/>
                </a:xfrm>
                <a:custGeom>
                  <a:avLst/>
                  <a:gdLst/>
                  <a:ahLst/>
                  <a:cxnLst/>
                  <a:rect l="l" t="t" r="r" b="b"/>
                  <a:pathLst>
                    <a:path w="15744" h="17514" fill="none" extrusionOk="0">
                      <a:moveTo>
                        <a:pt x="10547" y="3041"/>
                      </a:moveTo>
                      <a:lnTo>
                        <a:pt x="386" y="14704"/>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617" y="17167"/>
                      </a:lnTo>
                      <a:lnTo>
                        <a:pt x="848" y="17360"/>
                      </a:lnTo>
                      <a:lnTo>
                        <a:pt x="1078" y="17437"/>
                      </a:lnTo>
                      <a:lnTo>
                        <a:pt x="1309" y="17513"/>
                      </a:lnTo>
                      <a:lnTo>
                        <a:pt x="1540" y="17513"/>
                      </a:lnTo>
                      <a:lnTo>
                        <a:pt x="1733" y="17475"/>
                      </a:lnTo>
                      <a:lnTo>
                        <a:pt x="1964" y="17398"/>
                      </a:lnTo>
                      <a:lnTo>
                        <a:pt x="2156" y="17321"/>
                      </a:lnTo>
                      <a:lnTo>
                        <a:pt x="2349" y="17206"/>
                      </a:lnTo>
                      <a:lnTo>
                        <a:pt x="2657" y="16975"/>
                      </a:lnTo>
                      <a:lnTo>
                        <a:pt x="2926" y="16705"/>
                      </a:lnTo>
                      <a:lnTo>
                        <a:pt x="3118" y="16474"/>
                      </a:lnTo>
                      <a:lnTo>
                        <a:pt x="13434" y="5312"/>
                      </a:lnTo>
                      <a:lnTo>
                        <a:pt x="13434" y="5312"/>
                      </a:lnTo>
                      <a:lnTo>
                        <a:pt x="13857" y="4542"/>
                      </a:lnTo>
                      <a:lnTo>
                        <a:pt x="14704" y="2810"/>
                      </a:lnTo>
                      <a:lnTo>
                        <a:pt x="15127" y="1887"/>
                      </a:lnTo>
                      <a:lnTo>
                        <a:pt x="15474" y="1040"/>
                      </a:lnTo>
                      <a:lnTo>
                        <a:pt x="15705" y="385"/>
                      </a:lnTo>
                      <a:lnTo>
                        <a:pt x="15743" y="155"/>
                      </a:lnTo>
                      <a:lnTo>
                        <a:pt x="15743" y="39"/>
                      </a:lnTo>
                      <a:lnTo>
                        <a:pt x="15743" y="39"/>
                      </a:lnTo>
                      <a:lnTo>
                        <a:pt x="15705" y="1"/>
                      </a:lnTo>
                      <a:lnTo>
                        <a:pt x="15628" y="1"/>
                      </a:lnTo>
                      <a:lnTo>
                        <a:pt x="15435" y="39"/>
                      </a:lnTo>
                      <a:lnTo>
                        <a:pt x="15166" y="155"/>
                      </a:lnTo>
                      <a:lnTo>
                        <a:pt x="14819" y="347"/>
                      </a:lnTo>
                      <a:lnTo>
                        <a:pt x="14011" y="809"/>
                      </a:lnTo>
                      <a:lnTo>
                        <a:pt x="13049" y="1386"/>
                      </a:lnTo>
                      <a:lnTo>
                        <a:pt x="11355" y="2541"/>
                      </a:lnTo>
                      <a:lnTo>
                        <a:pt x="10547" y="304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2;p2">
                  <a:extLst>
                    <a:ext uri="{FF2B5EF4-FFF2-40B4-BE49-F238E27FC236}">
                      <a16:creationId xmlns:a16="http://schemas.microsoft.com/office/drawing/2014/main" id="{4EFA771B-180C-F9BD-E83F-DA23240E248E}"/>
                    </a:ext>
                  </a:extLst>
                </p:cNvPr>
                <p:cNvSpPr/>
                <p:nvPr/>
              </p:nvSpPr>
              <p:spPr>
                <a:xfrm>
                  <a:off x="1050212" y="2414403"/>
                  <a:ext cx="66093" cy="77626"/>
                </a:xfrm>
                <a:custGeom>
                  <a:avLst/>
                  <a:gdLst/>
                  <a:ahLst/>
                  <a:cxnLst/>
                  <a:rect l="l" t="t" r="r" b="b"/>
                  <a:pathLst>
                    <a:path w="1541" h="1810" extrusionOk="0">
                      <a:moveTo>
                        <a:pt x="1386" y="1"/>
                      </a:moveTo>
                      <a:lnTo>
                        <a:pt x="1040" y="155"/>
                      </a:lnTo>
                      <a:lnTo>
                        <a:pt x="578" y="385"/>
                      </a:lnTo>
                      <a:lnTo>
                        <a:pt x="1" y="693"/>
                      </a:lnTo>
                      <a:lnTo>
                        <a:pt x="155" y="1001"/>
                      </a:lnTo>
                      <a:lnTo>
                        <a:pt x="308" y="1232"/>
                      </a:lnTo>
                      <a:lnTo>
                        <a:pt x="501" y="1463"/>
                      </a:lnTo>
                      <a:lnTo>
                        <a:pt x="732" y="1656"/>
                      </a:lnTo>
                      <a:lnTo>
                        <a:pt x="963" y="1810"/>
                      </a:lnTo>
                      <a:lnTo>
                        <a:pt x="1232" y="1194"/>
                      </a:lnTo>
                      <a:lnTo>
                        <a:pt x="1425" y="655"/>
                      </a:lnTo>
                      <a:lnTo>
                        <a:pt x="1540" y="270"/>
                      </a:lnTo>
                      <a:lnTo>
                        <a:pt x="1540" y="116"/>
                      </a:lnTo>
                      <a:lnTo>
                        <a:pt x="1540" y="39"/>
                      </a:lnTo>
                      <a:lnTo>
                        <a:pt x="1502" y="1"/>
                      </a:lnTo>
                      <a:close/>
                    </a:path>
                  </a:pathLst>
                </a:custGeom>
                <a:solidFill>
                  <a:srgbClr val="1C1C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p2">
                  <a:extLst>
                    <a:ext uri="{FF2B5EF4-FFF2-40B4-BE49-F238E27FC236}">
                      <a16:creationId xmlns:a16="http://schemas.microsoft.com/office/drawing/2014/main" id="{1228BF24-9B50-9916-BDA6-F0F40D4C4702}"/>
                    </a:ext>
                  </a:extLst>
                </p:cNvPr>
                <p:cNvSpPr/>
                <p:nvPr/>
              </p:nvSpPr>
              <p:spPr>
                <a:xfrm>
                  <a:off x="441045" y="3031768"/>
                  <a:ext cx="132101" cy="133766"/>
                </a:xfrm>
                <a:custGeom>
                  <a:avLst/>
                  <a:gdLst/>
                  <a:ahLst/>
                  <a:cxnLst/>
                  <a:rect l="l" t="t" r="r" b="b"/>
                  <a:pathLst>
                    <a:path w="3080" h="3119" extrusionOk="0">
                      <a:moveTo>
                        <a:pt x="655" y="1"/>
                      </a:moveTo>
                      <a:lnTo>
                        <a:pt x="386" y="309"/>
                      </a:lnTo>
                      <a:lnTo>
                        <a:pt x="232" y="578"/>
                      </a:lnTo>
                      <a:lnTo>
                        <a:pt x="116" y="848"/>
                      </a:lnTo>
                      <a:lnTo>
                        <a:pt x="39" y="1156"/>
                      </a:lnTo>
                      <a:lnTo>
                        <a:pt x="1" y="1579"/>
                      </a:lnTo>
                      <a:lnTo>
                        <a:pt x="1" y="1771"/>
                      </a:lnTo>
                      <a:lnTo>
                        <a:pt x="39" y="1964"/>
                      </a:lnTo>
                      <a:lnTo>
                        <a:pt x="116" y="2195"/>
                      </a:lnTo>
                      <a:lnTo>
                        <a:pt x="232" y="2387"/>
                      </a:lnTo>
                      <a:lnTo>
                        <a:pt x="386" y="2580"/>
                      </a:lnTo>
                      <a:lnTo>
                        <a:pt x="617" y="2772"/>
                      </a:lnTo>
                      <a:lnTo>
                        <a:pt x="809" y="2926"/>
                      </a:lnTo>
                      <a:lnTo>
                        <a:pt x="1001" y="3042"/>
                      </a:lnTo>
                      <a:lnTo>
                        <a:pt x="1194" y="3080"/>
                      </a:lnTo>
                      <a:lnTo>
                        <a:pt x="1425" y="3118"/>
                      </a:lnTo>
                      <a:lnTo>
                        <a:pt x="1617" y="3118"/>
                      </a:lnTo>
                      <a:lnTo>
                        <a:pt x="1771" y="3080"/>
                      </a:lnTo>
                      <a:lnTo>
                        <a:pt x="2156" y="2926"/>
                      </a:lnTo>
                      <a:lnTo>
                        <a:pt x="2464" y="2734"/>
                      </a:lnTo>
                      <a:lnTo>
                        <a:pt x="2734" y="2503"/>
                      </a:lnTo>
                      <a:lnTo>
                        <a:pt x="3080" y="2156"/>
                      </a:lnTo>
                      <a:lnTo>
                        <a:pt x="2426" y="1771"/>
                      </a:lnTo>
                      <a:lnTo>
                        <a:pt x="1848" y="1309"/>
                      </a:lnTo>
                      <a:lnTo>
                        <a:pt x="1540" y="1002"/>
                      </a:lnTo>
                      <a:lnTo>
                        <a:pt x="1232" y="694"/>
                      </a:lnTo>
                      <a:lnTo>
                        <a:pt x="925" y="347"/>
                      </a:lnTo>
                      <a:lnTo>
                        <a:pt x="655"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4;p2">
                  <a:extLst>
                    <a:ext uri="{FF2B5EF4-FFF2-40B4-BE49-F238E27FC236}">
                      <a16:creationId xmlns:a16="http://schemas.microsoft.com/office/drawing/2014/main" id="{7AA4003C-4FCE-DC59-62B3-01EB94DC2277}"/>
                    </a:ext>
                  </a:extLst>
                </p:cNvPr>
                <p:cNvSpPr/>
                <p:nvPr/>
              </p:nvSpPr>
              <p:spPr>
                <a:xfrm>
                  <a:off x="498818" y="2543151"/>
                  <a:ext cx="510177" cy="548102"/>
                </a:xfrm>
                <a:custGeom>
                  <a:avLst/>
                  <a:gdLst/>
                  <a:ahLst/>
                  <a:cxnLst/>
                  <a:rect l="l" t="t" r="r" b="b"/>
                  <a:pathLst>
                    <a:path w="11895" h="12780" extrusionOk="0">
                      <a:moveTo>
                        <a:pt x="9277" y="1"/>
                      </a:moveTo>
                      <a:lnTo>
                        <a:pt x="9200" y="39"/>
                      </a:lnTo>
                      <a:lnTo>
                        <a:pt x="1" y="10586"/>
                      </a:lnTo>
                      <a:lnTo>
                        <a:pt x="501" y="11201"/>
                      </a:lnTo>
                      <a:lnTo>
                        <a:pt x="809" y="11548"/>
                      </a:lnTo>
                      <a:lnTo>
                        <a:pt x="1156" y="11894"/>
                      </a:lnTo>
                      <a:lnTo>
                        <a:pt x="1541" y="12202"/>
                      </a:lnTo>
                      <a:lnTo>
                        <a:pt x="1925" y="12472"/>
                      </a:lnTo>
                      <a:lnTo>
                        <a:pt x="2426" y="12779"/>
                      </a:lnTo>
                      <a:lnTo>
                        <a:pt x="11894" y="2541"/>
                      </a:lnTo>
                      <a:lnTo>
                        <a:pt x="11625" y="2541"/>
                      </a:lnTo>
                      <a:lnTo>
                        <a:pt x="11394" y="2464"/>
                      </a:lnTo>
                      <a:lnTo>
                        <a:pt x="11317" y="2426"/>
                      </a:lnTo>
                      <a:lnTo>
                        <a:pt x="11240" y="2349"/>
                      </a:lnTo>
                      <a:lnTo>
                        <a:pt x="11163" y="2195"/>
                      </a:lnTo>
                      <a:lnTo>
                        <a:pt x="11163" y="2002"/>
                      </a:lnTo>
                      <a:lnTo>
                        <a:pt x="11202" y="1810"/>
                      </a:lnTo>
                      <a:lnTo>
                        <a:pt x="11009" y="1925"/>
                      </a:lnTo>
                      <a:lnTo>
                        <a:pt x="10778" y="2041"/>
                      </a:lnTo>
                      <a:lnTo>
                        <a:pt x="10586" y="2118"/>
                      </a:lnTo>
                      <a:lnTo>
                        <a:pt x="10355" y="2118"/>
                      </a:lnTo>
                      <a:lnTo>
                        <a:pt x="10124" y="2041"/>
                      </a:lnTo>
                      <a:lnTo>
                        <a:pt x="10047" y="2002"/>
                      </a:lnTo>
                      <a:lnTo>
                        <a:pt x="9970" y="1925"/>
                      </a:lnTo>
                      <a:lnTo>
                        <a:pt x="9893" y="1771"/>
                      </a:lnTo>
                      <a:lnTo>
                        <a:pt x="9854" y="1617"/>
                      </a:lnTo>
                      <a:lnTo>
                        <a:pt x="9893" y="1425"/>
                      </a:lnTo>
                      <a:lnTo>
                        <a:pt x="9970" y="1271"/>
                      </a:lnTo>
                      <a:lnTo>
                        <a:pt x="9970" y="1271"/>
                      </a:lnTo>
                      <a:lnTo>
                        <a:pt x="9854" y="1348"/>
                      </a:lnTo>
                      <a:lnTo>
                        <a:pt x="9623" y="1348"/>
                      </a:lnTo>
                      <a:lnTo>
                        <a:pt x="9546" y="1309"/>
                      </a:lnTo>
                      <a:lnTo>
                        <a:pt x="9354" y="1194"/>
                      </a:lnTo>
                      <a:lnTo>
                        <a:pt x="9239" y="1040"/>
                      </a:lnTo>
                      <a:lnTo>
                        <a:pt x="9162" y="848"/>
                      </a:lnTo>
                      <a:lnTo>
                        <a:pt x="9162" y="655"/>
                      </a:lnTo>
                      <a:lnTo>
                        <a:pt x="9162" y="424"/>
                      </a:lnTo>
                      <a:lnTo>
                        <a:pt x="9200" y="193"/>
                      </a:lnTo>
                      <a:lnTo>
                        <a:pt x="9277"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5;p2">
                  <a:extLst>
                    <a:ext uri="{FF2B5EF4-FFF2-40B4-BE49-F238E27FC236}">
                      <a16:creationId xmlns:a16="http://schemas.microsoft.com/office/drawing/2014/main" id="{BF894EEC-599D-EBC8-95C8-6917A6890840}"/>
                    </a:ext>
                  </a:extLst>
                </p:cNvPr>
                <p:cNvSpPr/>
                <p:nvPr/>
              </p:nvSpPr>
              <p:spPr>
                <a:xfrm>
                  <a:off x="498818" y="2543151"/>
                  <a:ext cx="510177" cy="548102"/>
                </a:xfrm>
                <a:custGeom>
                  <a:avLst/>
                  <a:gdLst/>
                  <a:ahLst/>
                  <a:cxnLst/>
                  <a:rect l="l" t="t" r="r" b="b"/>
                  <a:pathLst>
                    <a:path w="11895" h="12780" fill="none" extrusionOk="0">
                      <a:moveTo>
                        <a:pt x="501" y="11201"/>
                      </a:moveTo>
                      <a:lnTo>
                        <a:pt x="501" y="11201"/>
                      </a:lnTo>
                      <a:lnTo>
                        <a:pt x="809" y="11548"/>
                      </a:lnTo>
                      <a:lnTo>
                        <a:pt x="1156" y="11894"/>
                      </a:lnTo>
                      <a:lnTo>
                        <a:pt x="1541" y="12202"/>
                      </a:lnTo>
                      <a:lnTo>
                        <a:pt x="1925" y="12472"/>
                      </a:lnTo>
                      <a:lnTo>
                        <a:pt x="1925" y="12472"/>
                      </a:lnTo>
                      <a:lnTo>
                        <a:pt x="2426" y="12779"/>
                      </a:lnTo>
                      <a:lnTo>
                        <a:pt x="11894" y="2541"/>
                      </a:lnTo>
                      <a:lnTo>
                        <a:pt x="11894" y="2541"/>
                      </a:lnTo>
                      <a:lnTo>
                        <a:pt x="11625" y="2541"/>
                      </a:lnTo>
                      <a:lnTo>
                        <a:pt x="11394" y="2464"/>
                      </a:lnTo>
                      <a:lnTo>
                        <a:pt x="11394" y="2464"/>
                      </a:lnTo>
                      <a:lnTo>
                        <a:pt x="11317" y="2426"/>
                      </a:lnTo>
                      <a:lnTo>
                        <a:pt x="11240" y="2349"/>
                      </a:lnTo>
                      <a:lnTo>
                        <a:pt x="11163" y="2195"/>
                      </a:lnTo>
                      <a:lnTo>
                        <a:pt x="11163" y="2002"/>
                      </a:lnTo>
                      <a:lnTo>
                        <a:pt x="11202" y="1810"/>
                      </a:lnTo>
                      <a:lnTo>
                        <a:pt x="11202" y="1810"/>
                      </a:lnTo>
                      <a:lnTo>
                        <a:pt x="11009" y="1925"/>
                      </a:lnTo>
                      <a:lnTo>
                        <a:pt x="10778" y="2041"/>
                      </a:lnTo>
                      <a:lnTo>
                        <a:pt x="10778" y="2041"/>
                      </a:lnTo>
                      <a:lnTo>
                        <a:pt x="10586" y="2118"/>
                      </a:lnTo>
                      <a:lnTo>
                        <a:pt x="10355" y="2118"/>
                      </a:lnTo>
                      <a:lnTo>
                        <a:pt x="10124" y="2041"/>
                      </a:lnTo>
                      <a:lnTo>
                        <a:pt x="10047" y="2002"/>
                      </a:lnTo>
                      <a:lnTo>
                        <a:pt x="9970" y="1925"/>
                      </a:lnTo>
                      <a:lnTo>
                        <a:pt x="9970" y="1925"/>
                      </a:lnTo>
                      <a:lnTo>
                        <a:pt x="9893" y="1771"/>
                      </a:lnTo>
                      <a:lnTo>
                        <a:pt x="9854" y="1617"/>
                      </a:lnTo>
                      <a:lnTo>
                        <a:pt x="9893" y="1425"/>
                      </a:lnTo>
                      <a:lnTo>
                        <a:pt x="9970" y="1271"/>
                      </a:lnTo>
                      <a:lnTo>
                        <a:pt x="9970" y="1271"/>
                      </a:lnTo>
                      <a:lnTo>
                        <a:pt x="9854" y="1348"/>
                      </a:lnTo>
                      <a:lnTo>
                        <a:pt x="9739" y="1348"/>
                      </a:lnTo>
                      <a:lnTo>
                        <a:pt x="9739" y="1348"/>
                      </a:lnTo>
                      <a:lnTo>
                        <a:pt x="9623" y="1348"/>
                      </a:lnTo>
                      <a:lnTo>
                        <a:pt x="9546" y="1309"/>
                      </a:lnTo>
                      <a:lnTo>
                        <a:pt x="9354" y="1194"/>
                      </a:lnTo>
                      <a:lnTo>
                        <a:pt x="9239" y="1040"/>
                      </a:lnTo>
                      <a:lnTo>
                        <a:pt x="9162" y="848"/>
                      </a:lnTo>
                      <a:lnTo>
                        <a:pt x="9162" y="848"/>
                      </a:lnTo>
                      <a:lnTo>
                        <a:pt x="9162" y="655"/>
                      </a:lnTo>
                      <a:lnTo>
                        <a:pt x="9162" y="424"/>
                      </a:lnTo>
                      <a:lnTo>
                        <a:pt x="9200" y="193"/>
                      </a:lnTo>
                      <a:lnTo>
                        <a:pt x="9277" y="1"/>
                      </a:lnTo>
                      <a:lnTo>
                        <a:pt x="9277" y="1"/>
                      </a:lnTo>
                      <a:lnTo>
                        <a:pt x="9200" y="39"/>
                      </a:lnTo>
                      <a:lnTo>
                        <a:pt x="1" y="10586"/>
                      </a:lnTo>
                      <a:lnTo>
                        <a:pt x="1" y="10586"/>
                      </a:lnTo>
                      <a:lnTo>
                        <a:pt x="501" y="1120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6;p2">
                  <a:extLst>
                    <a:ext uri="{FF2B5EF4-FFF2-40B4-BE49-F238E27FC236}">
                      <a16:creationId xmlns:a16="http://schemas.microsoft.com/office/drawing/2014/main" id="{FF3692B9-539F-2034-24FA-BD739D752E15}"/>
                    </a:ext>
                  </a:extLst>
                </p:cNvPr>
                <p:cNvSpPr/>
                <p:nvPr/>
              </p:nvSpPr>
              <p:spPr>
                <a:xfrm>
                  <a:off x="541751" y="2600920"/>
                  <a:ext cx="383051" cy="440798"/>
                </a:xfrm>
                <a:custGeom>
                  <a:avLst/>
                  <a:gdLst/>
                  <a:ahLst/>
                  <a:cxnLst/>
                  <a:rect l="l" t="t" r="r" b="b"/>
                  <a:pathLst>
                    <a:path w="8931" h="10278" extrusionOk="0">
                      <a:moveTo>
                        <a:pt x="8892" y="1"/>
                      </a:moveTo>
                      <a:lnTo>
                        <a:pt x="8391" y="463"/>
                      </a:lnTo>
                      <a:lnTo>
                        <a:pt x="7930" y="963"/>
                      </a:lnTo>
                      <a:lnTo>
                        <a:pt x="7044" y="1925"/>
                      </a:lnTo>
                      <a:lnTo>
                        <a:pt x="5235" y="3888"/>
                      </a:lnTo>
                      <a:lnTo>
                        <a:pt x="3503" y="5890"/>
                      </a:lnTo>
                      <a:lnTo>
                        <a:pt x="1810" y="7930"/>
                      </a:lnTo>
                      <a:lnTo>
                        <a:pt x="1" y="10239"/>
                      </a:lnTo>
                      <a:lnTo>
                        <a:pt x="1" y="10278"/>
                      </a:lnTo>
                      <a:lnTo>
                        <a:pt x="78" y="10278"/>
                      </a:lnTo>
                      <a:lnTo>
                        <a:pt x="1733" y="8199"/>
                      </a:lnTo>
                      <a:lnTo>
                        <a:pt x="3388" y="6159"/>
                      </a:lnTo>
                      <a:lnTo>
                        <a:pt x="5120" y="4158"/>
                      </a:lnTo>
                      <a:lnTo>
                        <a:pt x="6890" y="2195"/>
                      </a:lnTo>
                      <a:lnTo>
                        <a:pt x="7891" y="1117"/>
                      </a:lnTo>
                      <a:lnTo>
                        <a:pt x="8430" y="578"/>
                      </a:lnTo>
                      <a:lnTo>
                        <a:pt x="8930" y="39"/>
                      </a:lnTo>
                      <a:lnTo>
                        <a:pt x="893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7;p2">
                  <a:extLst>
                    <a:ext uri="{FF2B5EF4-FFF2-40B4-BE49-F238E27FC236}">
                      <a16:creationId xmlns:a16="http://schemas.microsoft.com/office/drawing/2014/main" id="{5B932751-42EE-0F64-9021-63B70983BA30}"/>
                    </a:ext>
                  </a:extLst>
                </p:cNvPr>
                <p:cNvSpPr/>
                <p:nvPr/>
              </p:nvSpPr>
              <p:spPr>
                <a:xfrm>
                  <a:off x="568171" y="2632314"/>
                  <a:ext cx="407798" cy="427588"/>
                </a:xfrm>
                <a:custGeom>
                  <a:avLst/>
                  <a:gdLst/>
                  <a:ahLst/>
                  <a:cxnLst/>
                  <a:rect l="l" t="t" r="r" b="b"/>
                  <a:pathLst>
                    <a:path w="9508" h="9970" extrusionOk="0">
                      <a:moveTo>
                        <a:pt x="9508" y="0"/>
                      </a:moveTo>
                      <a:lnTo>
                        <a:pt x="8507" y="924"/>
                      </a:lnTo>
                      <a:lnTo>
                        <a:pt x="7583" y="1886"/>
                      </a:lnTo>
                      <a:lnTo>
                        <a:pt x="5697" y="3811"/>
                      </a:lnTo>
                      <a:lnTo>
                        <a:pt x="3849" y="5735"/>
                      </a:lnTo>
                      <a:lnTo>
                        <a:pt x="2040" y="7660"/>
                      </a:lnTo>
                      <a:lnTo>
                        <a:pt x="0" y="9892"/>
                      </a:lnTo>
                      <a:lnTo>
                        <a:pt x="0" y="9931"/>
                      </a:lnTo>
                      <a:lnTo>
                        <a:pt x="39" y="9969"/>
                      </a:lnTo>
                      <a:lnTo>
                        <a:pt x="77" y="9969"/>
                      </a:lnTo>
                      <a:lnTo>
                        <a:pt x="1886" y="8006"/>
                      </a:lnTo>
                      <a:lnTo>
                        <a:pt x="3696" y="6043"/>
                      </a:lnTo>
                      <a:lnTo>
                        <a:pt x="5543" y="4080"/>
                      </a:lnTo>
                      <a:lnTo>
                        <a:pt x="7429" y="2156"/>
                      </a:lnTo>
                      <a:lnTo>
                        <a:pt x="8468" y="1116"/>
                      </a:lnTo>
                      <a:lnTo>
                        <a:pt x="9508"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61" name="Google Shape;29;p2">
              <a:extLst>
                <a:ext uri="{FF2B5EF4-FFF2-40B4-BE49-F238E27FC236}">
                  <a16:creationId xmlns:a16="http://schemas.microsoft.com/office/drawing/2014/main" id="{9EF6EE32-8810-F664-4057-1EE403A952F3}"/>
                </a:ext>
              </a:extLst>
            </p:cNvPr>
            <p:cNvGrpSpPr/>
            <p:nvPr/>
          </p:nvGrpSpPr>
          <p:grpSpPr>
            <a:xfrm>
              <a:off x="8603725" y="2222875"/>
              <a:ext cx="566800" cy="674575"/>
              <a:chOff x="3518425" y="1005150"/>
              <a:chExt cx="566800" cy="674575"/>
            </a:xfrm>
          </p:grpSpPr>
          <p:sp>
            <p:nvSpPr>
              <p:cNvPr id="162" name="Google Shape;30;p2">
                <a:extLst>
                  <a:ext uri="{FF2B5EF4-FFF2-40B4-BE49-F238E27FC236}">
                    <a16:creationId xmlns:a16="http://schemas.microsoft.com/office/drawing/2014/main" id="{F7139708-1373-7273-A991-5974FB718FD4}"/>
                  </a:ext>
                </a:extLst>
              </p:cNvPr>
              <p:cNvSpPr/>
              <p:nvPr/>
            </p:nvSpPr>
            <p:spPr>
              <a:xfrm>
                <a:off x="3518425" y="1005150"/>
                <a:ext cx="566800" cy="674575"/>
              </a:xfrm>
              <a:custGeom>
                <a:avLst/>
                <a:gdLst/>
                <a:ahLst/>
                <a:cxnLst/>
                <a:rect l="l" t="t" r="r" b="b"/>
                <a:pathLst>
                  <a:path w="22672" h="26983" extrusionOk="0">
                    <a:moveTo>
                      <a:pt x="5428" y="1"/>
                    </a:moveTo>
                    <a:lnTo>
                      <a:pt x="5004" y="732"/>
                    </a:lnTo>
                    <a:lnTo>
                      <a:pt x="4542" y="1579"/>
                    </a:lnTo>
                    <a:lnTo>
                      <a:pt x="4003" y="2695"/>
                    </a:lnTo>
                    <a:lnTo>
                      <a:pt x="3426" y="4004"/>
                    </a:lnTo>
                    <a:lnTo>
                      <a:pt x="2810" y="5466"/>
                    </a:lnTo>
                    <a:lnTo>
                      <a:pt x="2541" y="6275"/>
                    </a:lnTo>
                    <a:lnTo>
                      <a:pt x="2271" y="7083"/>
                    </a:lnTo>
                    <a:lnTo>
                      <a:pt x="2002" y="7891"/>
                    </a:lnTo>
                    <a:lnTo>
                      <a:pt x="1810" y="8738"/>
                    </a:lnTo>
                    <a:lnTo>
                      <a:pt x="1463" y="10085"/>
                    </a:lnTo>
                    <a:lnTo>
                      <a:pt x="1194" y="11394"/>
                    </a:lnTo>
                    <a:lnTo>
                      <a:pt x="963" y="12703"/>
                    </a:lnTo>
                    <a:lnTo>
                      <a:pt x="732" y="13934"/>
                    </a:lnTo>
                    <a:lnTo>
                      <a:pt x="424" y="16244"/>
                    </a:lnTo>
                    <a:lnTo>
                      <a:pt x="193" y="18322"/>
                    </a:lnTo>
                    <a:lnTo>
                      <a:pt x="78" y="20016"/>
                    </a:lnTo>
                    <a:lnTo>
                      <a:pt x="1" y="21324"/>
                    </a:lnTo>
                    <a:lnTo>
                      <a:pt x="1" y="22440"/>
                    </a:lnTo>
                    <a:lnTo>
                      <a:pt x="12818" y="26982"/>
                    </a:lnTo>
                    <a:lnTo>
                      <a:pt x="13010" y="26059"/>
                    </a:lnTo>
                    <a:lnTo>
                      <a:pt x="13280" y="24942"/>
                    </a:lnTo>
                    <a:lnTo>
                      <a:pt x="13703" y="23403"/>
                    </a:lnTo>
                    <a:lnTo>
                      <a:pt x="14319" y="21478"/>
                    </a:lnTo>
                    <a:lnTo>
                      <a:pt x="15089" y="19169"/>
                    </a:lnTo>
                    <a:lnTo>
                      <a:pt x="16089" y="16475"/>
                    </a:lnTo>
                    <a:lnTo>
                      <a:pt x="16667" y="15012"/>
                    </a:lnTo>
                    <a:lnTo>
                      <a:pt x="17321" y="13472"/>
                    </a:lnTo>
                    <a:lnTo>
                      <a:pt x="17744" y="12587"/>
                    </a:lnTo>
                    <a:lnTo>
                      <a:pt x="18168" y="11740"/>
                    </a:lnTo>
                    <a:lnTo>
                      <a:pt x="18591" y="10932"/>
                    </a:lnTo>
                    <a:lnTo>
                      <a:pt x="19053" y="10201"/>
                    </a:lnTo>
                    <a:lnTo>
                      <a:pt x="19515" y="9508"/>
                    </a:lnTo>
                    <a:lnTo>
                      <a:pt x="19938" y="8892"/>
                    </a:lnTo>
                    <a:lnTo>
                      <a:pt x="20785" y="7814"/>
                    </a:lnTo>
                    <a:lnTo>
                      <a:pt x="21516" y="6968"/>
                    </a:lnTo>
                    <a:lnTo>
                      <a:pt x="22132" y="6352"/>
                    </a:lnTo>
                    <a:lnTo>
                      <a:pt x="22671" y="5851"/>
                    </a:lnTo>
                    <a:lnTo>
                      <a:pt x="542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31;p2">
                <a:extLst>
                  <a:ext uri="{FF2B5EF4-FFF2-40B4-BE49-F238E27FC236}">
                    <a16:creationId xmlns:a16="http://schemas.microsoft.com/office/drawing/2014/main" id="{9C9B3B11-1B95-9CEE-0752-AA63B82950F5}"/>
                  </a:ext>
                </a:extLst>
              </p:cNvPr>
              <p:cNvSpPr/>
              <p:nvPr/>
            </p:nvSpPr>
            <p:spPr>
              <a:xfrm>
                <a:off x="3518425" y="1005150"/>
                <a:ext cx="566800" cy="674575"/>
              </a:xfrm>
              <a:custGeom>
                <a:avLst/>
                <a:gdLst/>
                <a:ahLst/>
                <a:cxnLst/>
                <a:rect l="l" t="t" r="r" b="b"/>
                <a:pathLst>
                  <a:path w="22672" h="26983" fill="none" extrusionOk="0">
                    <a:moveTo>
                      <a:pt x="12818" y="26982"/>
                    </a:moveTo>
                    <a:lnTo>
                      <a:pt x="12818" y="26982"/>
                    </a:lnTo>
                    <a:lnTo>
                      <a:pt x="13010" y="26059"/>
                    </a:lnTo>
                    <a:lnTo>
                      <a:pt x="13280" y="24942"/>
                    </a:lnTo>
                    <a:lnTo>
                      <a:pt x="13703" y="23403"/>
                    </a:lnTo>
                    <a:lnTo>
                      <a:pt x="14319" y="21478"/>
                    </a:lnTo>
                    <a:lnTo>
                      <a:pt x="15089" y="19169"/>
                    </a:lnTo>
                    <a:lnTo>
                      <a:pt x="16089" y="16475"/>
                    </a:lnTo>
                    <a:lnTo>
                      <a:pt x="16667" y="15012"/>
                    </a:lnTo>
                    <a:lnTo>
                      <a:pt x="17321" y="13472"/>
                    </a:lnTo>
                    <a:lnTo>
                      <a:pt x="17321" y="13472"/>
                    </a:lnTo>
                    <a:lnTo>
                      <a:pt x="17744" y="12587"/>
                    </a:lnTo>
                    <a:lnTo>
                      <a:pt x="18168" y="11740"/>
                    </a:lnTo>
                    <a:lnTo>
                      <a:pt x="18591" y="10932"/>
                    </a:lnTo>
                    <a:lnTo>
                      <a:pt x="19053" y="10201"/>
                    </a:lnTo>
                    <a:lnTo>
                      <a:pt x="19515" y="9508"/>
                    </a:lnTo>
                    <a:lnTo>
                      <a:pt x="19938" y="8892"/>
                    </a:lnTo>
                    <a:lnTo>
                      <a:pt x="20785" y="7814"/>
                    </a:lnTo>
                    <a:lnTo>
                      <a:pt x="21516" y="6968"/>
                    </a:lnTo>
                    <a:lnTo>
                      <a:pt x="22132" y="6352"/>
                    </a:lnTo>
                    <a:lnTo>
                      <a:pt x="22671" y="5851"/>
                    </a:lnTo>
                    <a:lnTo>
                      <a:pt x="5428" y="1"/>
                    </a:lnTo>
                    <a:lnTo>
                      <a:pt x="5428" y="1"/>
                    </a:lnTo>
                    <a:lnTo>
                      <a:pt x="5004" y="732"/>
                    </a:lnTo>
                    <a:lnTo>
                      <a:pt x="4542" y="1579"/>
                    </a:lnTo>
                    <a:lnTo>
                      <a:pt x="4003" y="2695"/>
                    </a:lnTo>
                    <a:lnTo>
                      <a:pt x="3426" y="4004"/>
                    </a:lnTo>
                    <a:lnTo>
                      <a:pt x="2810" y="5466"/>
                    </a:lnTo>
                    <a:lnTo>
                      <a:pt x="2541" y="6275"/>
                    </a:lnTo>
                    <a:lnTo>
                      <a:pt x="2271" y="7083"/>
                    </a:lnTo>
                    <a:lnTo>
                      <a:pt x="2002" y="7891"/>
                    </a:lnTo>
                    <a:lnTo>
                      <a:pt x="1810" y="8738"/>
                    </a:lnTo>
                    <a:lnTo>
                      <a:pt x="1810" y="8738"/>
                    </a:lnTo>
                    <a:lnTo>
                      <a:pt x="1463" y="10085"/>
                    </a:lnTo>
                    <a:lnTo>
                      <a:pt x="1194" y="11394"/>
                    </a:lnTo>
                    <a:lnTo>
                      <a:pt x="963" y="12703"/>
                    </a:lnTo>
                    <a:lnTo>
                      <a:pt x="732" y="13934"/>
                    </a:lnTo>
                    <a:lnTo>
                      <a:pt x="424" y="16244"/>
                    </a:lnTo>
                    <a:lnTo>
                      <a:pt x="193" y="18322"/>
                    </a:lnTo>
                    <a:lnTo>
                      <a:pt x="78" y="20016"/>
                    </a:lnTo>
                    <a:lnTo>
                      <a:pt x="1" y="21324"/>
                    </a:lnTo>
                    <a:lnTo>
                      <a:pt x="1" y="22440"/>
                    </a:lnTo>
                    <a:lnTo>
                      <a:pt x="12818" y="2698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32;p2">
                <a:extLst>
                  <a:ext uri="{FF2B5EF4-FFF2-40B4-BE49-F238E27FC236}">
                    <a16:creationId xmlns:a16="http://schemas.microsoft.com/office/drawing/2014/main" id="{213CB161-C0D5-E65E-660C-D1A3168E2EE9}"/>
                  </a:ext>
                </a:extLst>
              </p:cNvPr>
              <p:cNvSpPr/>
              <p:nvPr/>
            </p:nvSpPr>
            <p:spPr>
              <a:xfrm>
                <a:off x="3655075" y="1085025"/>
                <a:ext cx="327175" cy="102975"/>
              </a:xfrm>
              <a:custGeom>
                <a:avLst/>
                <a:gdLst/>
                <a:ahLst/>
                <a:cxnLst/>
                <a:rect l="l" t="t" r="r" b="b"/>
                <a:pathLst>
                  <a:path w="13087" h="4119" extrusionOk="0">
                    <a:moveTo>
                      <a:pt x="39" y="1"/>
                    </a:moveTo>
                    <a:lnTo>
                      <a:pt x="0" y="39"/>
                    </a:lnTo>
                    <a:lnTo>
                      <a:pt x="39" y="39"/>
                    </a:lnTo>
                    <a:lnTo>
                      <a:pt x="1309" y="385"/>
                    </a:lnTo>
                    <a:lnTo>
                      <a:pt x="2579" y="732"/>
                    </a:lnTo>
                    <a:lnTo>
                      <a:pt x="5158" y="1425"/>
                    </a:lnTo>
                    <a:lnTo>
                      <a:pt x="7698" y="2233"/>
                    </a:lnTo>
                    <a:lnTo>
                      <a:pt x="10200" y="3041"/>
                    </a:lnTo>
                    <a:lnTo>
                      <a:pt x="13010" y="4080"/>
                    </a:lnTo>
                    <a:lnTo>
                      <a:pt x="13048" y="4119"/>
                    </a:lnTo>
                    <a:lnTo>
                      <a:pt x="13087" y="4080"/>
                    </a:lnTo>
                    <a:lnTo>
                      <a:pt x="13087" y="4042"/>
                    </a:lnTo>
                    <a:lnTo>
                      <a:pt x="13087" y="4003"/>
                    </a:lnTo>
                    <a:lnTo>
                      <a:pt x="13048" y="3965"/>
                    </a:lnTo>
                    <a:lnTo>
                      <a:pt x="10546" y="3041"/>
                    </a:lnTo>
                    <a:lnTo>
                      <a:pt x="8045" y="2194"/>
                    </a:lnTo>
                    <a:lnTo>
                      <a:pt x="5504" y="1425"/>
                    </a:lnTo>
                    <a:lnTo>
                      <a:pt x="2964" y="693"/>
                    </a:lnTo>
                    <a:lnTo>
                      <a:pt x="1501" y="308"/>
                    </a:lnTo>
                    <a:lnTo>
                      <a:pt x="770" y="154"/>
                    </a:lnTo>
                    <a:lnTo>
                      <a:pt x="39"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33;p2">
                <a:extLst>
                  <a:ext uri="{FF2B5EF4-FFF2-40B4-BE49-F238E27FC236}">
                    <a16:creationId xmlns:a16="http://schemas.microsoft.com/office/drawing/2014/main" id="{9CFD7561-6BF2-2594-864C-E7E05C0DEA4D}"/>
                  </a:ext>
                </a:extLst>
              </p:cNvPr>
              <p:cNvSpPr/>
              <p:nvPr/>
            </p:nvSpPr>
            <p:spPr>
              <a:xfrm>
                <a:off x="3634850" y="1151425"/>
                <a:ext cx="306025" cy="97200"/>
              </a:xfrm>
              <a:custGeom>
                <a:avLst/>
                <a:gdLst/>
                <a:ahLst/>
                <a:cxnLst/>
                <a:rect l="l" t="t" r="r" b="b"/>
                <a:pathLst>
                  <a:path w="12241" h="3888" extrusionOk="0">
                    <a:moveTo>
                      <a:pt x="39" y="0"/>
                    </a:moveTo>
                    <a:lnTo>
                      <a:pt x="1" y="39"/>
                    </a:lnTo>
                    <a:lnTo>
                      <a:pt x="39" y="39"/>
                    </a:lnTo>
                    <a:lnTo>
                      <a:pt x="2349" y="924"/>
                    </a:lnTo>
                    <a:lnTo>
                      <a:pt x="4697" y="1732"/>
                    </a:lnTo>
                    <a:lnTo>
                      <a:pt x="7083" y="2464"/>
                    </a:lnTo>
                    <a:lnTo>
                      <a:pt x="9469" y="3156"/>
                    </a:lnTo>
                    <a:lnTo>
                      <a:pt x="12164" y="3888"/>
                    </a:lnTo>
                    <a:lnTo>
                      <a:pt x="12202" y="3888"/>
                    </a:lnTo>
                    <a:lnTo>
                      <a:pt x="12241" y="3849"/>
                    </a:lnTo>
                    <a:lnTo>
                      <a:pt x="12241" y="3811"/>
                    </a:lnTo>
                    <a:lnTo>
                      <a:pt x="12241" y="3772"/>
                    </a:lnTo>
                    <a:lnTo>
                      <a:pt x="12202" y="3734"/>
                    </a:lnTo>
                    <a:lnTo>
                      <a:pt x="9816" y="3080"/>
                    </a:lnTo>
                    <a:lnTo>
                      <a:pt x="7429" y="2387"/>
                    </a:lnTo>
                    <a:lnTo>
                      <a:pt x="5043" y="1694"/>
                    </a:lnTo>
                    <a:lnTo>
                      <a:pt x="2695" y="924"/>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34;p2">
                <a:extLst>
                  <a:ext uri="{FF2B5EF4-FFF2-40B4-BE49-F238E27FC236}">
                    <a16:creationId xmlns:a16="http://schemas.microsoft.com/office/drawing/2014/main" id="{1C34BC77-93DB-E1A3-4889-4744F364C46F}"/>
                  </a:ext>
                </a:extLst>
              </p:cNvPr>
              <p:cNvSpPr/>
              <p:nvPr/>
            </p:nvSpPr>
            <p:spPr>
              <a:xfrm>
                <a:off x="3611775" y="1229350"/>
                <a:ext cx="293500" cy="110700"/>
              </a:xfrm>
              <a:custGeom>
                <a:avLst/>
                <a:gdLst/>
                <a:ahLst/>
                <a:cxnLst/>
                <a:rect l="l" t="t" r="r" b="b"/>
                <a:pathLst>
                  <a:path w="11740" h="4428" extrusionOk="0">
                    <a:moveTo>
                      <a:pt x="0" y="1"/>
                    </a:moveTo>
                    <a:lnTo>
                      <a:pt x="0" y="39"/>
                    </a:lnTo>
                    <a:lnTo>
                      <a:pt x="2232" y="1002"/>
                    </a:lnTo>
                    <a:lnTo>
                      <a:pt x="4465" y="1887"/>
                    </a:lnTo>
                    <a:lnTo>
                      <a:pt x="6736" y="2734"/>
                    </a:lnTo>
                    <a:lnTo>
                      <a:pt x="9045" y="3542"/>
                    </a:lnTo>
                    <a:lnTo>
                      <a:pt x="10354" y="4004"/>
                    </a:lnTo>
                    <a:lnTo>
                      <a:pt x="11008" y="4235"/>
                    </a:lnTo>
                    <a:lnTo>
                      <a:pt x="11663" y="4427"/>
                    </a:lnTo>
                    <a:lnTo>
                      <a:pt x="11701" y="4389"/>
                    </a:lnTo>
                    <a:lnTo>
                      <a:pt x="11740" y="4350"/>
                    </a:lnTo>
                    <a:lnTo>
                      <a:pt x="11740" y="4312"/>
                    </a:lnTo>
                    <a:lnTo>
                      <a:pt x="11701" y="4273"/>
                    </a:lnTo>
                    <a:lnTo>
                      <a:pt x="10546" y="3888"/>
                    </a:lnTo>
                    <a:lnTo>
                      <a:pt x="9392" y="3542"/>
                    </a:lnTo>
                    <a:lnTo>
                      <a:pt x="7121" y="2734"/>
                    </a:lnTo>
                    <a:lnTo>
                      <a:pt x="4850" y="1887"/>
                    </a:lnTo>
                    <a:lnTo>
                      <a:pt x="2579" y="1040"/>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35;p2">
                <a:extLst>
                  <a:ext uri="{FF2B5EF4-FFF2-40B4-BE49-F238E27FC236}">
                    <a16:creationId xmlns:a16="http://schemas.microsoft.com/office/drawing/2014/main" id="{1C645B2E-CFBA-D551-BAF7-0D376FA71422}"/>
                  </a:ext>
                </a:extLst>
              </p:cNvPr>
              <p:cNvSpPr/>
              <p:nvPr/>
            </p:nvSpPr>
            <p:spPr>
              <a:xfrm>
                <a:off x="3596375" y="1303450"/>
                <a:ext cx="278100" cy="95300"/>
              </a:xfrm>
              <a:custGeom>
                <a:avLst/>
                <a:gdLst/>
                <a:ahLst/>
                <a:cxnLst/>
                <a:rect l="l" t="t" r="r" b="b"/>
                <a:pathLst>
                  <a:path w="11124" h="3812" extrusionOk="0">
                    <a:moveTo>
                      <a:pt x="0" y="1"/>
                    </a:moveTo>
                    <a:lnTo>
                      <a:pt x="0" y="39"/>
                    </a:lnTo>
                    <a:lnTo>
                      <a:pt x="2156" y="809"/>
                    </a:lnTo>
                    <a:lnTo>
                      <a:pt x="4273" y="1540"/>
                    </a:lnTo>
                    <a:lnTo>
                      <a:pt x="8622" y="3003"/>
                    </a:lnTo>
                    <a:lnTo>
                      <a:pt x="9854" y="3388"/>
                    </a:lnTo>
                    <a:lnTo>
                      <a:pt x="11047" y="3811"/>
                    </a:lnTo>
                    <a:lnTo>
                      <a:pt x="11124" y="3811"/>
                    </a:lnTo>
                    <a:lnTo>
                      <a:pt x="11124" y="3773"/>
                    </a:lnTo>
                    <a:lnTo>
                      <a:pt x="11124" y="3734"/>
                    </a:lnTo>
                    <a:lnTo>
                      <a:pt x="11085" y="3696"/>
                    </a:lnTo>
                    <a:lnTo>
                      <a:pt x="8930" y="2964"/>
                    </a:lnTo>
                    <a:lnTo>
                      <a:pt x="6813" y="2233"/>
                    </a:lnTo>
                    <a:lnTo>
                      <a:pt x="2464" y="809"/>
                    </a:lnTo>
                    <a:lnTo>
                      <a:pt x="1232" y="386"/>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36;p2">
                <a:extLst>
                  <a:ext uri="{FF2B5EF4-FFF2-40B4-BE49-F238E27FC236}">
                    <a16:creationId xmlns:a16="http://schemas.microsoft.com/office/drawing/2014/main" id="{EBA4AA60-735E-FC80-1B79-6BD6A0BC98C7}"/>
                  </a:ext>
                </a:extLst>
              </p:cNvPr>
              <p:cNvSpPr/>
              <p:nvPr/>
            </p:nvSpPr>
            <p:spPr>
              <a:xfrm>
                <a:off x="3584825" y="1392950"/>
                <a:ext cx="273300" cy="70275"/>
              </a:xfrm>
              <a:custGeom>
                <a:avLst/>
                <a:gdLst/>
                <a:ahLst/>
                <a:cxnLst/>
                <a:rect l="l" t="t" r="r" b="b"/>
                <a:pathLst>
                  <a:path w="10932" h="2811" extrusionOk="0">
                    <a:moveTo>
                      <a:pt x="0" y="0"/>
                    </a:moveTo>
                    <a:lnTo>
                      <a:pt x="0" y="39"/>
                    </a:lnTo>
                    <a:lnTo>
                      <a:pt x="4196" y="1155"/>
                    </a:lnTo>
                    <a:lnTo>
                      <a:pt x="8430" y="2194"/>
                    </a:lnTo>
                    <a:lnTo>
                      <a:pt x="9623" y="2502"/>
                    </a:lnTo>
                    <a:lnTo>
                      <a:pt x="10855" y="2810"/>
                    </a:lnTo>
                    <a:lnTo>
                      <a:pt x="10893" y="2772"/>
                    </a:lnTo>
                    <a:lnTo>
                      <a:pt x="10932" y="2733"/>
                    </a:lnTo>
                    <a:lnTo>
                      <a:pt x="10932" y="2695"/>
                    </a:lnTo>
                    <a:lnTo>
                      <a:pt x="10893" y="2656"/>
                    </a:lnTo>
                    <a:lnTo>
                      <a:pt x="9815" y="2387"/>
                    </a:lnTo>
                    <a:lnTo>
                      <a:pt x="8776" y="2156"/>
                    </a:lnTo>
                    <a:lnTo>
                      <a:pt x="6621" y="1617"/>
                    </a:lnTo>
                    <a:lnTo>
                      <a:pt x="2425" y="578"/>
                    </a:lnTo>
                    <a:lnTo>
                      <a:pt x="0"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37;p2">
                <a:extLst>
                  <a:ext uri="{FF2B5EF4-FFF2-40B4-BE49-F238E27FC236}">
                    <a16:creationId xmlns:a16="http://schemas.microsoft.com/office/drawing/2014/main" id="{A5D869A5-ED6B-6B44-3FED-062125279D11}"/>
                  </a:ext>
                </a:extLst>
              </p:cNvPr>
              <p:cNvSpPr/>
              <p:nvPr/>
            </p:nvSpPr>
            <p:spPr>
              <a:xfrm>
                <a:off x="3575200" y="1459350"/>
                <a:ext cx="266575" cy="73150"/>
              </a:xfrm>
              <a:custGeom>
                <a:avLst/>
                <a:gdLst/>
                <a:ahLst/>
                <a:cxnLst/>
                <a:rect l="l" t="t" r="r" b="b"/>
                <a:pathLst>
                  <a:path w="10663" h="2926" extrusionOk="0">
                    <a:moveTo>
                      <a:pt x="39" y="0"/>
                    </a:moveTo>
                    <a:lnTo>
                      <a:pt x="0" y="39"/>
                    </a:lnTo>
                    <a:lnTo>
                      <a:pt x="4157" y="1193"/>
                    </a:lnTo>
                    <a:lnTo>
                      <a:pt x="8276" y="2271"/>
                    </a:lnTo>
                    <a:lnTo>
                      <a:pt x="10585" y="2887"/>
                    </a:lnTo>
                    <a:lnTo>
                      <a:pt x="10624" y="2925"/>
                    </a:lnTo>
                    <a:lnTo>
                      <a:pt x="10662" y="2887"/>
                    </a:lnTo>
                    <a:lnTo>
                      <a:pt x="10662" y="2848"/>
                    </a:lnTo>
                    <a:lnTo>
                      <a:pt x="10662" y="2771"/>
                    </a:lnTo>
                    <a:lnTo>
                      <a:pt x="10624" y="2771"/>
                    </a:lnTo>
                    <a:lnTo>
                      <a:pt x="8584" y="2194"/>
                    </a:lnTo>
                    <a:lnTo>
                      <a:pt x="6544" y="1655"/>
                    </a:lnTo>
                    <a:lnTo>
                      <a:pt x="2425" y="577"/>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38;p2">
                <a:extLst>
                  <a:ext uri="{FF2B5EF4-FFF2-40B4-BE49-F238E27FC236}">
                    <a16:creationId xmlns:a16="http://schemas.microsoft.com/office/drawing/2014/main" id="{2197BC21-AF98-AF64-221F-E3931327CDDB}"/>
                  </a:ext>
                </a:extLst>
              </p:cNvPr>
              <p:cNvSpPr/>
              <p:nvPr/>
            </p:nvSpPr>
            <p:spPr>
              <a:xfrm>
                <a:off x="3571350" y="1532475"/>
                <a:ext cx="231925" cy="95275"/>
              </a:xfrm>
              <a:custGeom>
                <a:avLst/>
                <a:gdLst/>
                <a:ahLst/>
                <a:cxnLst/>
                <a:rect l="l" t="t" r="r" b="b"/>
                <a:pathLst>
                  <a:path w="9277" h="3811" extrusionOk="0">
                    <a:moveTo>
                      <a:pt x="0" y="0"/>
                    </a:moveTo>
                    <a:lnTo>
                      <a:pt x="0" y="39"/>
                    </a:lnTo>
                    <a:lnTo>
                      <a:pt x="1771" y="732"/>
                    </a:lnTo>
                    <a:lnTo>
                      <a:pt x="3542" y="1424"/>
                    </a:lnTo>
                    <a:lnTo>
                      <a:pt x="7121" y="2926"/>
                    </a:lnTo>
                    <a:lnTo>
                      <a:pt x="9161" y="3811"/>
                    </a:lnTo>
                    <a:lnTo>
                      <a:pt x="9238" y="3811"/>
                    </a:lnTo>
                    <a:lnTo>
                      <a:pt x="9277" y="3772"/>
                    </a:lnTo>
                    <a:lnTo>
                      <a:pt x="9277" y="3695"/>
                    </a:lnTo>
                    <a:lnTo>
                      <a:pt x="9238" y="3695"/>
                    </a:lnTo>
                    <a:lnTo>
                      <a:pt x="5697" y="2156"/>
                    </a:lnTo>
                    <a:lnTo>
                      <a:pt x="3888" y="1463"/>
                    </a:lnTo>
                    <a:lnTo>
                      <a:pt x="2117" y="732"/>
                    </a:lnTo>
                    <a:lnTo>
                      <a:pt x="1078" y="347"/>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1" name="Google Shape;39;p2">
              <a:extLst>
                <a:ext uri="{FF2B5EF4-FFF2-40B4-BE49-F238E27FC236}">
                  <a16:creationId xmlns:a16="http://schemas.microsoft.com/office/drawing/2014/main" id="{13E6AF11-30DA-3FD1-1F0E-9147074F33CB}"/>
                </a:ext>
              </a:extLst>
            </p:cNvPr>
            <p:cNvGrpSpPr/>
            <p:nvPr/>
          </p:nvGrpSpPr>
          <p:grpSpPr>
            <a:xfrm>
              <a:off x="6313410" y="4752216"/>
              <a:ext cx="377798" cy="753191"/>
              <a:chOff x="6315235" y="4617591"/>
              <a:chExt cx="377798" cy="753191"/>
            </a:xfrm>
          </p:grpSpPr>
          <p:sp>
            <p:nvSpPr>
              <p:cNvPr id="172" name="Google Shape;40;p2">
                <a:extLst>
                  <a:ext uri="{FF2B5EF4-FFF2-40B4-BE49-F238E27FC236}">
                    <a16:creationId xmlns:a16="http://schemas.microsoft.com/office/drawing/2014/main" id="{71BDEB43-094E-0522-F558-60A985907704}"/>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73" name="Google Shape;41;p2">
                <a:extLst>
                  <a:ext uri="{FF2B5EF4-FFF2-40B4-BE49-F238E27FC236}">
                    <a16:creationId xmlns:a16="http://schemas.microsoft.com/office/drawing/2014/main" id="{85777EEF-E455-380F-1D37-29BA4C752EC0}"/>
                  </a:ext>
                </a:extLst>
              </p:cNvPr>
              <p:cNvGrpSpPr/>
              <p:nvPr/>
            </p:nvGrpSpPr>
            <p:grpSpPr>
              <a:xfrm rot="448428">
                <a:off x="6360882" y="4633902"/>
                <a:ext cx="286503" cy="720582"/>
                <a:chOff x="1964400" y="3727350"/>
                <a:chExt cx="160700" cy="404175"/>
              </a:xfrm>
            </p:grpSpPr>
            <p:sp>
              <p:nvSpPr>
                <p:cNvPr id="174" name="Google Shape;42;p2">
                  <a:extLst>
                    <a:ext uri="{FF2B5EF4-FFF2-40B4-BE49-F238E27FC236}">
                      <a16:creationId xmlns:a16="http://schemas.microsoft.com/office/drawing/2014/main" id="{BB64F22C-EB7E-BEAE-F0EE-FA6278479E8D}"/>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43;p2">
                  <a:extLst>
                    <a:ext uri="{FF2B5EF4-FFF2-40B4-BE49-F238E27FC236}">
                      <a16:creationId xmlns:a16="http://schemas.microsoft.com/office/drawing/2014/main" id="{1AD330E4-1347-28F4-965E-D4C6A28475A4}"/>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44;p2">
                  <a:extLst>
                    <a:ext uri="{FF2B5EF4-FFF2-40B4-BE49-F238E27FC236}">
                      <a16:creationId xmlns:a16="http://schemas.microsoft.com/office/drawing/2014/main" id="{67DC3680-8032-FF8A-5299-D31E78ACB6BF}"/>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5;p2">
                  <a:extLst>
                    <a:ext uri="{FF2B5EF4-FFF2-40B4-BE49-F238E27FC236}">
                      <a16:creationId xmlns:a16="http://schemas.microsoft.com/office/drawing/2014/main" id="{12A3D50F-A001-DE6F-F5FC-3C35668E5D1E}"/>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6;p2">
                  <a:extLst>
                    <a:ext uri="{FF2B5EF4-FFF2-40B4-BE49-F238E27FC236}">
                      <a16:creationId xmlns:a16="http://schemas.microsoft.com/office/drawing/2014/main" id="{EFDA83F5-1C45-6FF7-26AB-F893F0B6ADBA}"/>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7;p2">
                  <a:extLst>
                    <a:ext uri="{FF2B5EF4-FFF2-40B4-BE49-F238E27FC236}">
                      <a16:creationId xmlns:a16="http://schemas.microsoft.com/office/drawing/2014/main" id="{A7F15B18-0A2C-F5A3-AFCB-3585C9DAA25F}"/>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8;p2">
                  <a:extLst>
                    <a:ext uri="{FF2B5EF4-FFF2-40B4-BE49-F238E27FC236}">
                      <a16:creationId xmlns:a16="http://schemas.microsoft.com/office/drawing/2014/main" id="{365CF449-9035-F244-DF69-5B728B968917}"/>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9;p2">
                  <a:extLst>
                    <a:ext uri="{FF2B5EF4-FFF2-40B4-BE49-F238E27FC236}">
                      <a16:creationId xmlns:a16="http://schemas.microsoft.com/office/drawing/2014/main" id="{10DC4E2E-CB6B-427B-2A00-E6A663DA851B}"/>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50;p2">
                  <a:extLst>
                    <a:ext uri="{FF2B5EF4-FFF2-40B4-BE49-F238E27FC236}">
                      <a16:creationId xmlns:a16="http://schemas.microsoft.com/office/drawing/2014/main" id="{C11F83C6-A52B-88B2-73AA-5BE2937D2C8A}"/>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51;p2">
                  <a:extLst>
                    <a:ext uri="{FF2B5EF4-FFF2-40B4-BE49-F238E27FC236}">
                      <a16:creationId xmlns:a16="http://schemas.microsoft.com/office/drawing/2014/main" id="{827824DF-2212-FC0B-078C-685D7A05FAFE}"/>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52;p2">
                  <a:extLst>
                    <a:ext uri="{FF2B5EF4-FFF2-40B4-BE49-F238E27FC236}">
                      <a16:creationId xmlns:a16="http://schemas.microsoft.com/office/drawing/2014/main" id="{900C7875-E1E2-590F-EAB6-211A9B73045A}"/>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53;p2">
                  <a:extLst>
                    <a:ext uri="{FF2B5EF4-FFF2-40B4-BE49-F238E27FC236}">
                      <a16:creationId xmlns:a16="http://schemas.microsoft.com/office/drawing/2014/main" id="{2DC13F5E-4F08-ECC5-B42F-36207F4F446F}"/>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54;p2">
                  <a:extLst>
                    <a:ext uri="{FF2B5EF4-FFF2-40B4-BE49-F238E27FC236}">
                      <a16:creationId xmlns:a16="http://schemas.microsoft.com/office/drawing/2014/main" id="{DE44D917-D1EC-43F0-2DBA-9FFAED3CE7FD}"/>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55;p2">
                  <a:extLst>
                    <a:ext uri="{FF2B5EF4-FFF2-40B4-BE49-F238E27FC236}">
                      <a16:creationId xmlns:a16="http://schemas.microsoft.com/office/drawing/2014/main" id="{9E6DDA4E-A0CA-78FD-40C9-00CA5868A214}"/>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56;p2">
                  <a:extLst>
                    <a:ext uri="{FF2B5EF4-FFF2-40B4-BE49-F238E27FC236}">
                      <a16:creationId xmlns:a16="http://schemas.microsoft.com/office/drawing/2014/main" id="{C7250F40-9F30-A3C2-69E6-8C8017E73758}"/>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89" name="Google Shape;85;p2">
              <a:extLst>
                <a:ext uri="{FF2B5EF4-FFF2-40B4-BE49-F238E27FC236}">
                  <a16:creationId xmlns:a16="http://schemas.microsoft.com/office/drawing/2014/main" id="{952D7085-DFBA-18C2-5DBE-205762238A67}"/>
                </a:ext>
              </a:extLst>
            </p:cNvPr>
            <p:cNvGrpSpPr/>
            <p:nvPr/>
          </p:nvGrpSpPr>
          <p:grpSpPr>
            <a:xfrm rot="-789726">
              <a:off x="5884491" y="4558209"/>
              <a:ext cx="377786" cy="753168"/>
              <a:chOff x="6315235" y="4617591"/>
              <a:chExt cx="377798" cy="753191"/>
            </a:xfrm>
          </p:grpSpPr>
          <p:sp>
            <p:nvSpPr>
              <p:cNvPr id="190" name="Google Shape;86;p2">
                <a:extLst>
                  <a:ext uri="{FF2B5EF4-FFF2-40B4-BE49-F238E27FC236}">
                    <a16:creationId xmlns:a16="http://schemas.microsoft.com/office/drawing/2014/main" id="{A9F21942-EFA1-D1EE-5C09-A4910706D254}"/>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91" name="Google Shape;87;p2">
                <a:extLst>
                  <a:ext uri="{FF2B5EF4-FFF2-40B4-BE49-F238E27FC236}">
                    <a16:creationId xmlns:a16="http://schemas.microsoft.com/office/drawing/2014/main" id="{98132FEA-06C5-7FC9-2F74-BB3ED880217F}"/>
                  </a:ext>
                </a:extLst>
              </p:cNvPr>
              <p:cNvGrpSpPr/>
              <p:nvPr/>
            </p:nvGrpSpPr>
            <p:grpSpPr>
              <a:xfrm rot="448428">
                <a:off x="6360882" y="4633902"/>
                <a:ext cx="286503" cy="720582"/>
                <a:chOff x="1964400" y="3727350"/>
                <a:chExt cx="160700" cy="404175"/>
              </a:xfrm>
            </p:grpSpPr>
            <p:sp>
              <p:nvSpPr>
                <p:cNvPr id="192" name="Google Shape;88;p2">
                  <a:extLst>
                    <a:ext uri="{FF2B5EF4-FFF2-40B4-BE49-F238E27FC236}">
                      <a16:creationId xmlns:a16="http://schemas.microsoft.com/office/drawing/2014/main" id="{42E1C2E8-AB86-9F5B-1B20-803023718D58}"/>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89;p2">
                  <a:extLst>
                    <a:ext uri="{FF2B5EF4-FFF2-40B4-BE49-F238E27FC236}">
                      <a16:creationId xmlns:a16="http://schemas.microsoft.com/office/drawing/2014/main" id="{4CFA4695-59AD-0C96-92C3-C30B2DB6DC88}"/>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90;p2">
                  <a:extLst>
                    <a:ext uri="{FF2B5EF4-FFF2-40B4-BE49-F238E27FC236}">
                      <a16:creationId xmlns:a16="http://schemas.microsoft.com/office/drawing/2014/main" id="{78099E2B-A3CC-9693-C134-E06232C384FF}"/>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91;p2">
                  <a:extLst>
                    <a:ext uri="{FF2B5EF4-FFF2-40B4-BE49-F238E27FC236}">
                      <a16:creationId xmlns:a16="http://schemas.microsoft.com/office/drawing/2014/main" id="{99921563-97E7-3718-030F-0D64A1AF661A}"/>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92;p2">
                  <a:extLst>
                    <a:ext uri="{FF2B5EF4-FFF2-40B4-BE49-F238E27FC236}">
                      <a16:creationId xmlns:a16="http://schemas.microsoft.com/office/drawing/2014/main" id="{2943EF01-D0EB-FD56-649B-1F3836B52DF6}"/>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93;p2">
                  <a:extLst>
                    <a:ext uri="{FF2B5EF4-FFF2-40B4-BE49-F238E27FC236}">
                      <a16:creationId xmlns:a16="http://schemas.microsoft.com/office/drawing/2014/main" id="{AB59F938-5EEE-2BB5-717A-0E634D2C9071}"/>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94;p2">
                  <a:extLst>
                    <a:ext uri="{FF2B5EF4-FFF2-40B4-BE49-F238E27FC236}">
                      <a16:creationId xmlns:a16="http://schemas.microsoft.com/office/drawing/2014/main" id="{17BD20F2-3C1D-4ED2-BFEC-91DBAB90F884}"/>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95;p2">
                  <a:extLst>
                    <a:ext uri="{FF2B5EF4-FFF2-40B4-BE49-F238E27FC236}">
                      <a16:creationId xmlns:a16="http://schemas.microsoft.com/office/drawing/2014/main" id="{7BBB317A-DE67-FF78-1EBC-3ADAC5FDBC60}"/>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96;p2">
                  <a:extLst>
                    <a:ext uri="{FF2B5EF4-FFF2-40B4-BE49-F238E27FC236}">
                      <a16:creationId xmlns:a16="http://schemas.microsoft.com/office/drawing/2014/main" id="{C8065D5E-F21C-346D-1AE3-4F0A419DABBB}"/>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97;p2">
                  <a:extLst>
                    <a:ext uri="{FF2B5EF4-FFF2-40B4-BE49-F238E27FC236}">
                      <a16:creationId xmlns:a16="http://schemas.microsoft.com/office/drawing/2014/main" id="{42B62287-18B4-C9E5-B865-C68D19D7462B}"/>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98;p2">
                  <a:extLst>
                    <a:ext uri="{FF2B5EF4-FFF2-40B4-BE49-F238E27FC236}">
                      <a16:creationId xmlns:a16="http://schemas.microsoft.com/office/drawing/2014/main" id="{7433EF8C-1C18-D58C-7F05-C06AFC230D31}"/>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99;p2">
                  <a:extLst>
                    <a:ext uri="{FF2B5EF4-FFF2-40B4-BE49-F238E27FC236}">
                      <a16:creationId xmlns:a16="http://schemas.microsoft.com/office/drawing/2014/main" id="{6B29AF50-4182-17C4-C2BB-CC682792C74C}"/>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00;p2">
                  <a:extLst>
                    <a:ext uri="{FF2B5EF4-FFF2-40B4-BE49-F238E27FC236}">
                      <a16:creationId xmlns:a16="http://schemas.microsoft.com/office/drawing/2014/main" id="{5F4DBFF1-C630-5848-42A9-444E422FD7C3}"/>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01;p2">
                  <a:extLst>
                    <a:ext uri="{FF2B5EF4-FFF2-40B4-BE49-F238E27FC236}">
                      <a16:creationId xmlns:a16="http://schemas.microsoft.com/office/drawing/2014/main" id="{7FA89F1F-E27B-0C1E-A6E0-CE56E01C5EF1}"/>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102;p2">
                  <a:extLst>
                    <a:ext uri="{FF2B5EF4-FFF2-40B4-BE49-F238E27FC236}">
                      <a16:creationId xmlns:a16="http://schemas.microsoft.com/office/drawing/2014/main" id="{8FCF4B33-1FD0-92AF-921D-A301DCCA463A}"/>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07" name="Google Shape;103;p2">
              <a:extLst>
                <a:ext uri="{FF2B5EF4-FFF2-40B4-BE49-F238E27FC236}">
                  <a16:creationId xmlns:a16="http://schemas.microsoft.com/office/drawing/2014/main" id="{1B2DC834-0B99-C336-35AA-CAAD4C261559}"/>
                </a:ext>
              </a:extLst>
            </p:cNvPr>
            <p:cNvGrpSpPr/>
            <p:nvPr/>
          </p:nvGrpSpPr>
          <p:grpSpPr>
            <a:xfrm rot="-1389297">
              <a:off x="5584123" y="4796166"/>
              <a:ext cx="377779" cy="753155"/>
              <a:chOff x="6315235" y="4617591"/>
              <a:chExt cx="377798" cy="753191"/>
            </a:xfrm>
          </p:grpSpPr>
          <p:sp>
            <p:nvSpPr>
              <p:cNvPr id="208" name="Google Shape;104;p2">
                <a:extLst>
                  <a:ext uri="{FF2B5EF4-FFF2-40B4-BE49-F238E27FC236}">
                    <a16:creationId xmlns:a16="http://schemas.microsoft.com/office/drawing/2014/main" id="{F153F635-253F-F350-54D9-EEC565A6A47C}"/>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09" name="Google Shape;105;p2">
                <a:extLst>
                  <a:ext uri="{FF2B5EF4-FFF2-40B4-BE49-F238E27FC236}">
                    <a16:creationId xmlns:a16="http://schemas.microsoft.com/office/drawing/2014/main" id="{C04FAB44-861A-3DB1-2BDE-6E3095F06D55}"/>
                  </a:ext>
                </a:extLst>
              </p:cNvPr>
              <p:cNvGrpSpPr/>
              <p:nvPr/>
            </p:nvGrpSpPr>
            <p:grpSpPr>
              <a:xfrm rot="448428">
                <a:off x="6360882" y="4633902"/>
                <a:ext cx="286503" cy="720582"/>
                <a:chOff x="1964400" y="3727350"/>
                <a:chExt cx="160700" cy="404175"/>
              </a:xfrm>
            </p:grpSpPr>
            <p:sp>
              <p:nvSpPr>
                <p:cNvPr id="210" name="Google Shape;106;p2">
                  <a:extLst>
                    <a:ext uri="{FF2B5EF4-FFF2-40B4-BE49-F238E27FC236}">
                      <a16:creationId xmlns:a16="http://schemas.microsoft.com/office/drawing/2014/main" id="{9BFAEE4E-C4C2-A262-A0CE-0DA0FFA9DFBD}"/>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107;p2">
                  <a:extLst>
                    <a:ext uri="{FF2B5EF4-FFF2-40B4-BE49-F238E27FC236}">
                      <a16:creationId xmlns:a16="http://schemas.microsoft.com/office/drawing/2014/main" id="{5EFA8D0E-5189-D47F-DDED-32ADBA690AFC}"/>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08;p2">
                  <a:extLst>
                    <a:ext uri="{FF2B5EF4-FFF2-40B4-BE49-F238E27FC236}">
                      <a16:creationId xmlns:a16="http://schemas.microsoft.com/office/drawing/2014/main" id="{6D582BC7-B562-E815-3659-3F16CE7BDFA8}"/>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109;p2">
                  <a:extLst>
                    <a:ext uri="{FF2B5EF4-FFF2-40B4-BE49-F238E27FC236}">
                      <a16:creationId xmlns:a16="http://schemas.microsoft.com/office/drawing/2014/main" id="{F080B6AA-8351-91F2-CED1-F4F67BEE4076}"/>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110;p2">
                  <a:extLst>
                    <a:ext uri="{FF2B5EF4-FFF2-40B4-BE49-F238E27FC236}">
                      <a16:creationId xmlns:a16="http://schemas.microsoft.com/office/drawing/2014/main" id="{B1585871-0512-CE34-49ED-9BBD00E0745D}"/>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111;p2">
                  <a:extLst>
                    <a:ext uri="{FF2B5EF4-FFF2-40B4-BE49-F238E27FC236}">
                      <a16:creationId xmlns:a16="http://schemas.microsoft.com/office/drawing/2014/main" id="{36F5F143-8074-ACC0-264B-94A8DE88829B}"/>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112;p2">
                  <a:extLst>
                    <a:ext uri="{FF2B5EF4-FFF2-40B4-BE49-F238E27FC236}">
                      <a16:creationId xmlns:a16="http://schemas.microsoft.com/office/drawing/2014/main" id="{C0B59A6F-C3F2-0DBF-30EF-EDFBD93F3076}"/>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113;p2">
                  <a:extLst>
                    <a:ext uri="{FF2B5EF4-FFF2-40B4-BE49-F238E27FC236}">
                      <a16:creationId xmlns:a16="http://schemas.microsoft.com/office/drawing/2014/main" id="{36B7456A-CDB8-33AB-F97E-E8FDE6E3BE54}"/>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114;p2">
                  <a:extLst>
                    <a:ext uri="{FF2B5EF4-FFF2-40B4-BE49-F238E27FC236}">
                      <a16:creationId xmlns:a16="http://schemas.microsoft.com/office/drawing/2014/main" id="{BAD59A85-95C9-B48C-2A31-5FA07FED49B6}"/>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115;p2">
                  <a:extLst>
                    <a:ext uri="{FF2B5EF4-FFF2-40B4-BE49-F238E27FC236}">
                      <a16:creationId xmlns:a16="http://schemas.microsoft.com/office/drawing/2014/main" id="{B77198B2-DA43-066E-A60E-03EDA1EDBA95}"/>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116;p2">
                  <a:extLst>
                    <a:ext uri="{FF2B5EF4-FFF2-40B4-BE49-F238E27FC236}">
                      <a16:creationId xmlns:a16="http://schemas.microsoft.com/office/drawing/2014/main" id="{629D4649-04F8-7C6B-0969-E0F37D1A82E8}"/>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117;p2">
                  <a:extLst>
                    <a:ext uri="{FF2B5EF4-FFF2-40B4-BE49-F238E27FC236}">
                      <a16:creationId xmlns:a16="http://schemas.microsoft.com/office/drawing/2014/main" id="{2FA71E65-49A0-612F-8018-F6CC6BAA9E43}"/>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118;p2">
                  <a:extLst>
                    <a:ext uri="{FF2B5EF4-FFF2-40B4-BE49-F238E27FC236}">
                      <a16:creationId xmlns:a16="http://schemas.microsoft.com/office/drawing/2014/main" id="{DDB5C8EC-EDB8-E20A-9149-4AA5D97EB6E6}"/>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119;p2">
                  <a:extLst>
                    <a:ext uri="{FF2B5EF4-FFF2-40B4-BE49-F238E27FC236}">
                      <a16:creationId xmlns:a16="http://schemas.microsoft.com/office/drawing/2014/main" id="{5A963E4C-5AFB-348C-4EDC-04CBB47F70BC}"/>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120;p2">
                  <a:extLst>
                    <a:ext uri="{FF2B5EF4-FFF2-40B4-BE49-F238E27FC236}">
                      <a16:creationId xmlns:a16="http://schemas.microsoft.com/office/drawing/2014/main" id="{70EDF9A3-0146-CEF5-7362-08E03A4BCBEB}"/>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25" name="Google Shape;1476;p36">
              <a:extLst>
                <a:ext uri="{FF2B5EF4-FFF2-40B4-BE49-F238E27FC236}">
                  <a16:creationId xmlns:a16="http://schemas.microsoft.com/office/drawing/2014/main" id="{9A34582A-592E-C275-9AFB-87D9CD8CC748}"/>
                </a:ext>
              </a:extLst>
            </p:cNvPr>
            <p:cNvGrpSpPr/>
            <p:nvPr/>
          </p:nvGrpSpPr>
          <p:grpSpPr>
            <a:xfrm>
              <a:off x="6313400" y="2305135"/>
              <a:ext cx="2039070" cy="2948129"/>
              <a:chOff x="6313400" y="2305135"/>
              <a:chExt cx="2039070" cy="2948129"/>
            </a:xfrm>
          </p:grpSpPr>
          <p:sp>
            <p:nvSpPr>
              <p:cNvPr id="226" name="Google Shape;1477;p36">
                <a:extLst>
                  <a:ext uri="{FF2B5EF4-FFF2-40B4-BE49-F238E27FC236}">
                    <a16:creationId xmlns:a16="http://schemas.microsoft.com/office/drawing/2014/main" id="{DF32ADDB-40CA-5E0E-AF87-2A4FA9AE8CE3}"/>
                  </a:ext>
                </a:extLst>
              </p:cNvPr>
              <p:cNvSpPr/>
              <p:nvPr/>
            </p:nvSpPr>
            <p:spPr>
              <a:xfrm>
                <a:off x="6313400" y="2307038"/>
                <a:ext cx="2039070" cy="2944333"/>
              </a:xfrm>
              <a:custGeom>
                <a:avLst/>
                <a:gdLst/>
                <a:ahLst/>
                <a:cxnLst/>
                <a:rect l="l" t="t" r="r" b="b"/>
                <a:pathLst>
                  <a:path w="34950" h="50616" extrusionOk="0">
                    <a:moveTo>
                      <a:pt x="6775" y="14127"/>
                    </a:moveTo>
                    <a:lnTo>
                      <a:pt x="6737" y="14550"/>
                    </a:lnTo>
                    <a:lnTo>
                      <a:pt x="6698" y="14512"/>
                    </a:lnTo>
                    <a:lnTo>
                      <a:pt x="6775" y="14127"/>
                    </a:lnTo>
                    <a:close/>
                    <a:moveTo>
                      <a:pt x="13242" y="1"/>
                    </a:moveTo>
                    <a:lnTo>
                      <a:pt x="12318" y="39"/>
                    </a:lnTo>
                    <a:lnTo>
                      <a:pt x="11394" y="116"/>
                    </a:lnTo>
                    <a:lnTo>
                      <a:pt x="10509" y="270"/>
                    </a:lnTo>
                    <a:lnTo>
                      <a:pt x="9623" y="463"/>
                    </a:lnTo>
                    <a:lnTo>
                      <a:pt x="8738" y="694"/>
                    </a:lnTo>
                    <a:lnTo>
                      <a:pt x="7891" y="963"/>
                    </a:lnTo>
                    <a:lnTo>
                      <a:pt x="7083" y="1271"/>
                    </a:lnTo>
                    <a:lnTo>
                      <a:pt x="6352" y="1656"/>
                    </a:lnTo>
                    <a:lnTo>
                      <a:pt x="5620" y="2118"/>
                    </a:lnTo>
                    <a:lnTo>
                      <a:pt x="4966" y="2580"/>
                    </a:lnTo>
                    <a:lnTo>
                      <a:pt x="4350" y="3119"/>
                    </a:lnTo>
                    <a:lnTo>
                      <a:pt x="3811" y="3696"/>
                    </a:lnTo>
                    <a:lnTo>
                      <a:pt x="3350" y="4350"/>
                    </a:lnTo>
                    <a:lnTo>
                      <a:pt x="3119" y="4697"/>
                    </a:lnTo>
                    <a:lnTo>
                      <a:pt x="2926" y="5043"/>
                    </a:lnTo>
                    <a:lnTo>
                      <a:pt x="2772" y="5428"/>
                    </a:lnTo>
                    <a:lnTo>
                      <a:pt x="2618" y="5813"/>
                    </a:lnTo>
                    <a:lnTo>
                      <a:pt x="2464" y="6198"/>
                    </a:lnTo>
                    <a:lnTo>
                      <a:pt x="2387" y="6621"/>
                    </a:lnTo>
                    <a:lnTo>
                      <a:pt x="2272" y="7045"/>
                    </a:lnTo>
                    <a:lnTo>
                      <a:pt x="2233" y="7506"/>
                    </a:lnTo>
                    <a:lnTo>
                      <a:pt x="2195" y="7930"/>
                    </a:lnTo>
                    <a:lnTo>
                      <a:pt x="2233" y="8353"/>
                    </a:lnTo>
                    <a:lnTo>
                      <a:pt x="2272" y="8700"/>
                    </a:lnTo>
                    <a:lnTo>
                      <a:pt x="2387" y="9046"/>
                    </a:lnTo>
                    <a:lnTo>
                      <a:pt x="2503" y="9392"/>
                    </a:lnTo>
                    <a:lnTo>
                      <a:pt x="2695" y="9662"/>
                    </a:lnTo>
                    <a:lnTo>
                      <a:pt x="2888" y="9931"/>
                    </a:lnTo>
                    <a:lnTo>
                      <a:pt x="3119" y="10162"/>
                    </a:lnTo>
                    <a:lnTo>
                      <a:pt x="3388" y="10393"/>
                    </a:lnTo>
                    <a:lnTo>
                      <a:pt x="3657" y="10547"/>
                    </a:lnTo>
                    <a:lnTo>
                      <a:pt x="3965" y="10740"/>
                    </a:lnTo>
                    <a:lnTo>
                      <a:pt x="4312" y="10855"/>
                    </a:lnTo>
                    <a:lnTo>
                      <a:pt x="4658" y="10970"/>
                    </a:lnTo>
                    <a:lnTo>
                      <a:pt x="5005" y="11086"/>
                    </a:lnTo>
                    <a:lnTo>
                      <a:pt x="5774" y="11240"/>
                    </a:lnTo>
                    <a:lnTo>
                      <a:pt x="6583" y="11317"/>
                    </a:lnTo>
                    <a:lnTo>
                      <a:pt x="6968" y="11317"/>
                    </a:lnTo>
                    <a:lnTo>
                      <a:pt x="6929" y="11586"/>
                    </a:lnTo>
                    <a:lnTo>
                      <a:pt x="6852" y="12472"/>
                    </a:lnTo>
                    <a:lnTo>
                      <a:pt x="6775" y="13318"/>
                    </a:lnTo>
                    <a:lnTo>
                      <a:pt x="6775" y="13703"/>
                    </a:lnTo>
                    <a:lnTo>
                      <a:pt x="6737" y="13742"/>
                    </a:lnTo>
                    <a:lnTo>
                      <a:pt x="6583" y="14281"/>
                    </a:lnTo>
                    <a:lnTo>
                      <a:pt x="6583" y="14396"/>
                    </a:lnTo>
                    <a:lnTo>
                      <a:pt x="6506" y="14358"/>
                    </a:lnTo>
                    <a:lnTo>
                      <a:pt x="6198" y="14127"/>
                    </a:lnTo>
                    <a:lnTo>
                      <a:pt x="5851" y="13973"/>
                    </a:lnTo>
                    <a:lnTo>
                      <a:pt x="5505" y="13896"/>
                    </a:lnTo>
                    <a:lnTo>
                      <a:pt x="5197" y="13896"/>
                    </a:lnTo>
                    <a:lnTo>
                      <a:pt x="5043" y="13934"/>
                    </a:lnTo>
                    <a:lnTo>
                      <a:pt x="4889" y="13973"/>
                    </a:lnTo>
                    <a:lnTo>
                      <a:pt x="4735" y="14050"/>
                    </a:lnTo>
                    <a:lnTo>
                      <a:pt x="4620" y="14165"/>
                    </a:lnTo>
                    <a:lnTo>
                      <a:pt x="4389" y="14435"/>
                    </a:lnTo>
                    <a:lnTo>
                      <a:pt x="4235" y="14742"/>
                    </a:lnTo>
                    <a:lnTo>
                      <a:pt x="4158" y="15089"/>
                    </a:lnTo>
                    <a:lnTo>
                      <a:pt x="4119" y="15474"/>
                    </a:lnTo>
                    <a:lnTo>
                      <a:pt x="4158" y="15897"/>
                    </a:lnTo>
                    <a:lnTo>
                      <a:pt x="4273" y="16321"/>
                    </a:lnTo>
                    <a:lnTo>
                      <a:pt x="4427" y="16744"/>
                    </a:lnTo>
                    <a:lnTo>
                      <a:pt x="4658" y="17167"/>
                    </a:lnTo>
                    <a:lnTo>
                      <a:pt x="4928" y="17514"/>
                    </a:lnTo>
                    <a:lnTo>
                      <a:pt x="5236" y="17783"/>
                    </a:lnTo>
                    <a:lnTo>
                      <a:pt x="5544" y="18014"/>
                    </a:lnTo>
                    <a:lnTo>
                      <a:pt x="5890" y="18168"/>
                    </a:lnTo>
                    <a:lnTo>
                      <a:pt x="6236" y="18245"/>
                    </a:lnTo>
                    <a:lnTo>
                      <a:pt x="6544" y="18245"/>
                    </a:lnTo>
                    <a:lnTo>
                      <a:pt x="6660" y="18207"/>
                    </a:lnTo>
                    <a:lnTo>
                      <a:pt x="6660" y="18322"/>
                    </a:lnTo>
                    <a:lnTo>
                      <a:pt x="6737" y="18707"/>
                    </a:lnTo>
                    <a:lnTo>
                      <a:pt x="6852" y="19092"/>
                    </a:lnTo>
                    <a:lnTo>
                      <a:pt x="7006" y="19477"/>
                    </a:lnTo>
                    <a:lnTo>
                      <a:pt x="7160" y="19823"/>
                    </a:lnTo>
                    <a:lnTo>
                      <a:pt x="7353" y="20170"/>
                    </a:lnTo>
                    <a:lnTo>
                      <a:pt x="7545" y="20477"/>
                    </a:lnTo>
                    <a:lnTo>
                      <a:pt x="7776" y="20785"/>
                    </a:lnTo>
                    <a:lnTo>
                      <a:pt x="8045" y="21093"/>
                    </a:lnTo>
                    <a:lnTo>
                      <a:pt x="8315" y="21363"/>
                    </a:lnTo>
                    <a:lnTo>
                      <a:pt x="8584" y="21632"/>
                    </a:lnTo>
                    <a:lnTo>
                      <a:pt x="8892" y="21902"/>
                    </a:lnTo>
                    <a:lnTo>
                      <a:pt x="9239" y="22094"/>
                    </a:lnTo>
                    <a:lnTo>
                      <a:pt x="9931" y="22517"/>
                    </a:lnTo>
                    <a:lnTo>
                      <a:pt x="10701" y="22864"/>
                    </a:lnTo>
                    <a:lnTo>
                      <a:pt x="11509" y="23133"/>
                    </a:lnTo>
                    <a:lnTo>
                      <a:pt x="11586" y="23133"/>
                    </a:lnTo>
                    <a:lnTo>
                      <a:pt x="11086" y="23441"/>
                    </a:lnTo>
                    <a:lnTo>
                      <a:pt x="10278" y="23980"/>
                    </a:lnTo>
                    <a:lnTo>
                      <a:pt x="9546" y="24519"/>
                    </a:lnTo>
                    <a:lnTo>
                      <a:pt x="8892" y="25096"/>
                    </a:lnTo>
                    <a:lnTo>
                      <a:pt x="8315" y="25712"/>
                    </a:lnTo>
                    <a:lnTo>
                      <a:pt x="7814" y="26366"/>
                    </a:lnTo>
                    <a:lnTo>
                      <a:pt x="7660" y="26597"/>
                    </a:lnTo>
                    <a:lnTo>
                      <a:pt x="7314" y="26443"/>
                    </a:lnTo>
                    <a:lnTo>
                      <a:pt x="6968" y="26289"/>
                    </a:lnTo>
                    <a:lnTo>
                      <a:pt x="6159" y="26059"/>
                    </a:lnTo>
                    <a:lnTo>
                      <a:pt x="5313" y="25866"/>
                    </a:lnTo>
                    <a:lnTo>
                      <a:pt x="4504" y="25751"/>
                    </a:lnTo>
                    <a:lnTo>
                      <a:pt x="3773" y="25674"/>
                    </a:lnTo>
                    <a:lnTo>
                      <a:pt x="3157" y="25674"/>
                    </a:lnTo>
                    <a:lnTo>
                      <a:pt x="2734" y="25712"/>
                    </a:lnTo>
                    <a:lnTo>
                      <a:pt x="2580" y="25751"/>
                    </a:lnTo>
                    <a:lnTo>
                      <a:pt x="2426" y="25866"/>
                    </a:lnTo>
                    <a:lnTo>
                      <a:pt x="2272" y="26020"/>
                    </a:lnTo>
                    <a:lnTo>
                      <a:pt x="2118" y="26174"/>
                    </a:lnTo>
                    <a:lnTo>
                      <a:pt x="1848" y="26597"/>
                    </a:lnTo>
                    <a:lnTo>
                      <a:pt x="1618" y="27021"/>
                    </a:lnTo>
                    <a:lnTo>
                      <a:pt x="1502" y="27406"/>
                    </a:lnTo>
                    <a:lnTo>
                      <a:pt x="1310" y="27406"/>
                    </a:lnTo>
                    <a:lnTo>
                      <a:pt x="1002" y="27444"/>
                    </a:lnTo>
                    <a:lnTo>
                      <a:pt x="1233" y="28214"/>
                    </a:lnTo>
                    <a:lnTo>
                      <a:pt x="1271" y="28291"/>
                    </a:lnTo>
                    <a:lnTo>
                      <a:pt x="1695" y="29677"/>
                    </a:lnTo>
                    <a:lnTo>
                      <a:pt x="1502" y="29677"/>
                    </a:lnTo>
                    <a:lnTo>
                      <a:pt x="1310" y="29715"/>
                    </a:lnTo>
                    <a:lnTo>
                      <a:pt x="1079" y="29754"/>
                    </a:lnTo>
                    <a:lnTo>
                      <a:pt x="809" y="29831"/>
                    </a:lnTo>
                    <a:lnTo>
                      <a:pt x="540" y="29985"/>
                    </a:lnTo>
                    <a:lnTo>
                      <a:pt x="270" y="30177"/>
                    </a:lnTo>
                    <a:lnTo>
                      <a:pt x="78" y="30446"/>
                    </a:lnTo>
                    <a:lnTo>
                      <a:pt x="1" y="30600"/>
                    </a:lnTo>
                    <a:lnTo>
                      <a:pt x="1" y="30716"/>
                    </a:lnTo>
                    <a:lnTo>
                      <a:pt x="1" y="30870"/>
                    </a:lnTo>
                    <a:lnTo>
                      <a:pt x="39" y="31024"/>
                    </a:lnTo>
                    <a:lnTo>
                      <a:pt x="78" y="31101"/>
                    </a:lnTo>
                    <a:lnTo>
                      <a:pt x="39" y="31139"/>
                    </a:lnTo>
                    <a:lnTo>
                      <a:pt x="155" y="31332"/>
                    </a:lnTo>
                    <a:lnTo>
                      <a:pt x="347" y="31524"/>
                    </a:lnTo>
                    <a:lnTo>
                      <a:pt x="540" y="31678"/>
                    </a:lnTo>
                    <a:lnTo>
                      <a:pt x="732" y="31794"/>
                    </a:lnTo>
                    <a:lnTo>
                      <a:pt x="848" y="31871"/>
                    </a:lnTo>
                    <a:lnTo>
                      <a:pt x="1040" y="31986"/>
                    </a:lnTo>
                    <a:lnTo>
                      <a:pt x="925" y="32063"/>
                    </a:lnTo>
                    <a:lnTo>
                      <a:pt x="886" y="32101"/>
                    </a:lnTo>
                    <a:lnTo>
                      <a:pt x="809" y="32217"/>
                    </a:lnTo>
                    <a:lnTo>
                      <a:pt x="771" y="32371"/>
                    </a:lnTo>
                    <a:lnTo>
                      <a:pt x="694" y="32602"/>
                    </a:lnTo>
                    <a:lnTo>
                      <a:pt x="694" y="32833"/>
                    </a:lnTo>
                    <a:lnTo>
                      <a:pt x="732" y="32987"/>
                    </a:lnTo>
                    <a:lnTo>
                      <a:pt x="694" y="32987"/>
                    </a:lnTo>
                    <a:lnTo>
                      <a:pt x="694" y="33025"/>
                    </a:lnTo>
                    <a:lnTo>
                      <a:pt x="771" y="33179"/>
                    </a:lnTo>
                    <a:lnTo>
                      <a:pt x="886" y="33333"/>
                    </a:lnTo>
                    <a:lnTo>
                      <a:pt x="1002" y="33410"/>
                    </a:lnTo>
                    <a:lnTo>
                      <a:pt x="1194" y="33526"/>
                    </a:lnTo>
                    <a:lnTo>
                      <a:pt x="1310" y="33603"/>
                    </a:lnTo>
                    <a:lnTo>
                      <a:pt x="1271" y="33603"/>
                    </a:lnTo>
                    <a:lnTo>
                      <a:pt x="1156" y="33718"/>
                    </a:lnTo>
                    <a:lnTo>
                      <a:pt x="1079" y="33910"/>
                    </a:lnTo>
                    <a:lnTo>
                      <a:pt x="1040" y="34257"/>
                    </a:lnTo>
                    <a:lnTo>
                      <a:pt x="1079" y="34449"/>
                    </a:lnTo>
                    <a:lnTo>
                      <a:pt x="1156" y="34642"/>
                    </a:lnTo>
                    <a:lnTo>
                      <a:pt x="1233" y="34719"/>
                    </a:lnTo>
                    <a:lnTo>
                      <a:pt x="1310" y="34834"/>
                    </a:lnTo>
                    <a:lnTo>
                      <a:pt x="1348" y="34873"/>
                    </a:lnTo>
                    <a:lnTo>
                      <a:pt x="1387" y="34911"/>
                    </a:lnTo>
                    <a:lnTo>
                      <a:pt x="1618" y="35065"/>
                    </a:lnTo>
                    <a:lnTo>
                      <a:pt x="1810" y="35335"/>
                    </a:lnTo>
                    <a:lnTo>
                      <a:pt x="2041" y="35566"/>
                    </a:lnTo>
                    <a:lnTo>
                      <a:pt x="2272" y="35681"/>
                    </a:lnTo>
                    <a:lnTo>
                      <a:pt x="2387" y="35758"/>
                    </a:lnTo>
                    <a:lnTo>
                      <a:pt x="2657" y="35873"/>
                    </a:lnTo>
                    <a:lnTo>
                      <a:pt x="2811" y="35912"/>
                    </a:lnTo>
                    <a:lnTo>
                      <a:pt x="2926" y="35912"/>
                    </a:lnTo>
                    <a:lnTo>
                      <a:pt x="3119" y="35873"/>
                    </a:lnTo>
                    <a:lnTo>
                      <a:pt x="3273" y="35835"/>
                    </a:lnTo>
                    <a:lnTo>
                      <a:pt x="3542" y="35720"/>
                    </a:lnTo>
                    <a:lnTo>
                      <a:pt x="5159" y="40954"/>
                    </a:lnTo>
                    <a:lnTo>
                      <a:pt x="6159" y="40916"/>
                    </a:lnTo>
                    <a:lnTo>
                      <a:pt x="7583" y="40916"/>
                    </a:lnTo>
                    <a:lnTo>
                      <a:pt x="8007" y="40954"/>
                    </a:lnTo>
                    <a:lnTo>
                      <a:pt x="8045" y="40954"/>
                    </a:lnTo>
                    <a:lnTo>
                      <a:pt x="8276" y="41839"/>
                    </a:lnTo>
                    <a:lnTo>
                      <a:pt x="9123" y="44726"/>
                    </a:lnTo>
                    <a:lnTo>
                      <a:pt x="9893" y="47228"/>
                    </a:lnTo>
                    <a:lnTo>
                      <a:pt x="10586" y="49037"/>
                    </a:lnTo>
                    <a:lnTo>
                      <a:pt x="10817" y="49653"/>
                    </a:lnTo>
                    <a:lnTo>
                      <a:pt x="11009" y="49999"/>
                    </a:lnTo>
                    <a:lnTo>
                      <a:pt x="11125" y="50115"/>
                    </a:lnTo>
                    <a:lnTo>
                      <a:pt x="11356" y="50192"/>
                    </a:lnTo>
                    <a:lnTo>
                      <a:pt x="11663" y="50269"/>
                    </a:lnTo>
                    <a:lnTo>
                      <a:pt x="12048" y="50346"/>
                    </a:lnTo>
                    <a:lnTo>
                      <a:pt x="13088" y="50461"/>
                    </a:lnTo>
                    <a:lnTo>
                      <a:pt x="14396" y="50538"/>
                    </a:lnTo>
                    <a:lnTo>
                      <a:pt x="15897" y="50577"/>
                    </a:lnTo>
                    <a:lnTo>
                      <a:pt x="17552" y="50615"/>
                    </a:lnTo>
                    <a:lnTo>
                      <a:pt x="19323" y="50577"/>
                    </a:lnTo>
                    <a:lnTo>
                      <a:pt x="21132" y="50538"/>
                    </a:lnTo>
                    <a:lnTo>
                      <a:pt x="22979" y="50461"/>
                    </a:lnTo>
                    <a:lnTo>
                      <a:pt x="24750" y="50384"/>
                    </a:lnTo>
                    <a:lnTo>
                      <a:pt x="26405" y="50269"/>
                    </a:lnTo>
                    <a:lnTo>
                      <a:pt x="27945" y="50115"/>
                    </a:lnTo>
                    <a:lnTo>
                      <a:pt x="29215" y="49961"/>
                    </a:lnTo>
                    <a:lnTo>
                      <a:pt x="30254" y="49768"/>
                    </a:lnTo>
                    <a:lnTo>
                      <a:pt x="30678" y="49691"/>
                    </a:lnTo>
                    <a:lnTo>
                      <a:pt x="30985" y="49576"/>
                    </a:lnTo>
                    <a:lnTo>
                      <a:pt x="31216" y="49460"/>
                    </a:lnTo>
                    <a:lnTo>
                      <a:pt x="31370" y="49383"/>
                    </a:lnTo>
                    <a:lnTo>
                      <a:pt x="31409" y="49268"/>
                    </a:lnTo>
                    <a:lnTo>
                      <a:pt x="31409" y="49153"/>
                    </a:lnTo>
                    <a:lnTo>
                      <a:pt x="31332" y="48729"/>
                    </a:lnTo>
                    <a:lnTo>
                      <a:pt x="31216" y="48113"/>
                    </a:lnTo>
                    <a:lnTo>
                      <a:pt x="31024" y="47382"/>
                    </a:lnTo>
                    <a:lnTo>
                      <a:pt x="29754" y="43187"/>
                    </a:lnTo>
                    <a:lnTo>
                      <a:pt x="29061" y="40646"/>
                    </a:lnTo>
                    <a:lnTo>
                      <a:pt x="28753" y="39299"/>
                    </a:lnTo>
                    <a:lnTo>
                      <a:pt x="28445" y="37990"/>
                    </a:lnTo>
                    <a:lnTo>
                      <a:pt x="28214" y="36643"/>
                    </a:lnTo>
                    <a:lnTo>
                      <a:pt x="28176" y="36297"/>
                    </a:lnTo>
                    <a:lnTo>
                      <a:pt x="28253" y="36335"/>
                    </a:lnTo>
                    <a:lnTo>
                      <a:pt x="28561" y="36412"/>
                    </a:lnTo>
                    <a:lnTo>
                      <a:pt x="28868" y="36489"/>
                    </a:lnTo>
                    <a:lnTo>
                      <a:pt x="29099" y="36489"/>
                    </a:lnTo>
                    <a:lnTo>
                      <a:pt x="29369" y="36451"/>
                    </a:lnTo>
                    <a:lnTo>
                      <a:pt x="29523" y="36374"/>
                    </a:lnTo>
                    <a:lnTo>
                      <a:pt x="29869" y="36720"/>
                    </a:lnTo>
                    <a:lnTo>
                      <a:pt x="30293" y="37028"/>
                    </a:lnTo>
                    <a:lnTo>
                      <a:pt x="30754" y="37336"/>
                    </a:lnTo>
                    <a:lnTo>
                      <a:pt x="31216" y="37567"/>
                    </a:lnTo>
                    <a:lnTo>
                      <a:pt x="31717" y="37798"/>
                    </a:lnTo>
                    <a:lnTo>
                      <a:pt x="32217" y="37913"/>
                    </a:lnTo>
                    <a:lnTo>
                      <a:pt x="32756" y="37952"/>
                    </a:lnTo>
                    <a:lnTo>
                      <a:pt x="33025" y="37952"/>
                    </a:lnTo>
                    <a:lnTo>
                      <a:pt x="33256" y="37913"/>
                    </a:lnTo>
                    <a:lnTo>
                      <a:pt x="33641" y="37798"/>
                    </a:lnTo>
                    <a:lnTo>
                      <a:pt x="33988" y="37644"/>
                    </a:lnTo>
                    <a:lnTo>
                      <a:pt x="34296" y="37413"/>
                    </a:lnTo>
                    <a:lnTo>
                      <a:pt x="34411" y="37298"/>
                    </a:lnTo>
                    <a:lnTo>
                      <a:pt x="34565" y="37144"/>
                    </a:lnTo>
                    <a:lnTo>
                      <a:pt x="34642" y="37067"/>
                    </a:lnTo>
                    <a:lnTo>
                      <a:pt x="34873" y="36759"/>
                    </a:lnTo>
                    <a:lnTo>
                      <a:pt x="34834" y="36759"/>
                    </a:lnTo>
                    <a:lnTo>
                      <a:pt x="34796" y="36836"/>
                    </a:lnTo>
                    <a:lnTo>
                      <a:pt x="34796" y="36797"/>
                    </a:lnTo>
                    <a:lnTo>
                      <a:pt x="34911" y="36451"/>
                    </a:lnTo>
                    <a:lnTo>
                      <a:pt x="34950" y="36104"/>
                    </a:lnTo>
                    <a:lnTo>
                      <a:pt x="34911" y="35681"/>
                    </a:lnTo>
                    <a:lnTo>
                      <a:pt x="34796" y="35258"/>
                    </a:lnTo>
                    <a:lnTo>
                      <a:pt x="34680" y="34796"/>
                    </a:lnTo>
                    <a:lnTo>
                      <a:pt x="34334" y="33910"/>
                    </a:lnTo>
                    <a:lnTo>
                      <a:pt x="33911" y="33064"/>
                    </a:lnTo>
                    <a:lnTo>
                      <a:pt x="33449" y="32294"/>
                    </a:lnTo>
                    <a:lnTo>
                      <a:pt x="32871" y="31563"/>
                    </a:lnTo>
                    <a:lnTo>
                      <a:pt x="32948" y="31447"/>
                    </a:lnTo>
                    <a:lnTo>
                      <a:pt x="33064" y="31216"/>
                    </a:lnTo>
                    <a:lnTo>
                      <a:pt x="33141" y="30947"/>
                    </a:lnTo>
                    <a:lnTo>
                      <a:pt x="33179" y="30677"/>
                    </a:lnTo>
                    <a:lnTo>
                      <a:pt x="33025" y="29869"/>
                    </a:lnTo>
                    <a:lnTo>
                      <a:pt x="32833" y="29176"/>
                    </a:lnTo>
                    <a:lnTo>
                      <a:pt x="32602" y="28560"/>
                    </a:lnTo>
                    <a:lnTo>
                      <a:pt x="32371" y="28022"/>
                    </a:lnTo>
                    <a:lnTo>
                      <a:pt x="32102" y="27521"/>
                    </a:lnTo>
                    <a:lnTo>
                      <a:pt x="31832" y="27098"/>
                    </a:lnTo>
                    <a:lnTo>
                      <a:pt x="31178" y="26251"/>
                    </a:lnTo>
                    <a:lnTo>
                      <a:pt x="30793" y="25789"/>
                    </a:lnTo>
                    <a:lnTo>
                      <a:pt x="30408" y="25327"/>
                    </a:lnTo>
                    <a:lnTo>
                      <a:pt x="29946" y="24904"/>
                    </a:lnTo>
                    <a:lnTo>
                      <a:pt x="29523" y="24519"/>
                    </a:lnTo>
                    <a:lnTo>
                      <a:pt x="29061" y="24173"/>
                    </a:lnTo>
                    <a:lnTo>
                      <a:pt x="28561" y="23826"/>
                    </a:lnTo>
                    <a:lnTo>
                      <a:pt x="28099" y="23480"/>
                    </a:lnTo>
                    <a:lnTo>
                      <a:pt x="27560" y="23172"/>
                    </a:lnTo>
                    <a:lnTo>
                      <a:pt x="26521" y="22633"/>
                    </a:lnTo>
                    <a:lnTo>
                      <a:pt x="25481" y="22171"/>
                    </a:lnTo>
                    <a:lnTo>
                      <a:pt x="24404" y="21748"/>
                    </a:lnTo>
                    <a:lnTo>
                      <a:pt x="23287" y="21440"/>
                    </a:lnTo>
                    <a:lnTo>
                      <a:pt x="22210" y="21209"/>
                    </a:lnTo>
                    <a:lnTo>
                      <a:pt x="21209" y="21016"/>
                    </a:lnTo>
                    <a:lnTo>
                      <a:pt x="21517" y="20747"/>
                    </a:lnTo>
                    <a:lnTo>
                      <a:pt x="22056" y="20054"/>
                    </a:lnTo>
                    <a:lnTo>
                      <a:pt x="22595" y="19361"/>
                    </a:lnTo>
                    <a:lnTo>
                      <a:pt x="23018" y="18591"/>
                    </a:lnTo>
                    <a:lnTo>
                      <a:pt x="23364" y="17822"/>
                    </a:lnTo>
                    <a:lnTo>
                      <a:pt x="23403" y="17668"/>
                    </a:lnTo>
                    <a:lnTo>
                      <a:pt x="23518" y="17706"/>
                    </a:lnTo>
                    <a:lnTo>
                      <a:pt x="23711" y="17745"/>
                    </a:lnTo>
                    <a:lnTo>
                      <a:pt x="23903" y="17745"/>
                    </a:lnTo>
                    <a:lnTo>
                      <a:pt x="24288" y="17706"/>
                    </a:lnTo>
                    <a:lnTo>
                      <a:pt x="24673" y="17552"/>
                    </a:lnTo>
                    <a:lnTo>
                      <a:pt x="25096" y="17360"/>
                    </a:lnTo>
                    <a:lnTo>
                      <a:pt x="25481" y="17052"/>
                    </a:lnTo>
                    <a:lnTo>
                      <a:pt x="25828" y="16667"/>
                    </a:lnTo>
                    <a:lnTo>
                      <a:pt x="26136" y="16205"/>
                    </a:lnTo>
                    <a:lnTo>
                      <a:pt x="26405" y="15743"/>
                    </a:lnTo>
                    <a:lnTo>
                      <a:pt x="26559" y="15243"/>
                    </a:lnTo>
                    <a:lnTo>
                      <a:pt x="26636" y="14742"/>
                    </a:lnTo>
                    <a:lnTo>
                      <a:pt x="26675" y="14281"/>
                    </a:lnTo>
                    <a:lnTo>
                      <a:pt x="26598" y="13857"/>
                    </a:lnTo>
                    <a:lnTo>
                      <a:pt x="26521" y="13665"/>
                    </a:lnTo>
                    <a:lnTo>
                      <a:pt x="26559" y="13588"/>
                    </a:lnTo>
                    <a:lnTo>
                      <a:pt x="26713" y="13280"/>
                    </a:lnTo>
                    <a:lnTo>
                      <a:pt x="26867" y="12933"/>
                    </a:lnTo>
                    <a:lnTo>
                      <a:pt x="27136" y="12048"/>
                    </a:lnTo>
                    <a:lnTo>
                      <a:pt x="27329" y="10970"/>
                    </a:lnTo>
                    <a:lnTo>
                      <a:pt x="27406" y="10393"/>
                    </a:lnTo>
                    <a:lnTo>
                      <a:pt x="27483" y="9816"/>
                    </a:lnTo>
                    <a:lnTo>
                      <a:pt x="27483" y="9200"/>
                    </a:lnTo>
                    <a:lnTo>
                      <a:pt x="27483" y="8623"/>
                    </a:lnTo>
                    <a:lnTo>
                      <a:pt x="27444" y="8045"/>
                    </a:lnTo>
                    <a:lnTo>
                      <a:pt x="27367" y="7468"/>
                    </a:lnTo>
                    <a:lnTo>
                      <a:pt x="27213" y="6968"/>
                    </a:lnTo>
                    <a:lnTo>
                      <a:pt x="27059" y="6467"/>
                    </a:lnTo>
                    <a:lnTo>
                      <a:pt x="26790" y="6044"/>
                    </a:lnTo>
                    <a:lnTo>
                      <a:pt x="26521" y="5659"/>
                    </a:lnTo>
                    <a:lnTo>
                      <a:pt x="26097" y="5235"/>
                    </a:lnTo>
                    <a:lnTo>
                      <a:pt x="25712" y="4889"/>
                    </a:lnTo>
                    <a:lnTo>
                      <a:pt x="25366" y="4658"/>
                    </a:lnTo>
                    <a:lnTo>
                      <a:pt x="25096" y="4504"/>
                    </a:lnTo>
                    <a:lnTo>
                      <a:pt x="24827" y="4389"/>
                    </a:lnTo>
                    <a:lnTo>
                      <a:pt x="24558" y="4312"/>
                    </a:lnTo>
                    <a:lnTo>
                      <a:pt x="24057" y="4196"/>
                    </a:lnTo>
                    <a:lnTo>
                      <a:pt x="23711" y="3657"/>
                    </a:lnTo>
                    <a:lnTo>
                      <a:pt x="23287" y="3157"/>
                    </a:lnTo>
                    <a:lnTo>
                      <a:pt x="22787" y="2695"/>
                    </a:lnTo>
                    <a:lnTo>
                      <a:pt x="22210" y="2272"/>
                    </a:lnTo>
                    <a:lnTo>
                      <a:pt x="21594" y="1848"/>
                    </a:lnTo>
                    <a:lnTo>
                      <a:pt x="20940" y="1502"/>
                    </a:lnTo>
                    <a:lnTo>
                      <a:pt x="20208" y="1156"/>
                    </a:lnTo>
                    <a:lnTo>
                      <a:pt x="19438" y="886"/>
                    </a:lnTo>
                    <a:lnTo>
                      <a:pt x="18630" y="617"/>
                    </a:lnTo>
                    <a:lnTo>
                      <a:pt x="17783" y="424"/>
                    </a:lnTo>
                    <a:lnTo>
                      <a:pt x="16898" y="270"/>
                    </a:lnTo>
                    <a:lnTo>
                      <a:pt x="16013" y="116"/>
                    </a:lnTo>
                    <a:lnTo>
                      <a:pt x="15089" y="39"/>
                    </a:lnTo>
                    <a:lnTo>
                      <a:pt x="14165"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27" name="Google Shape;1478;p36">
                <a:extLst>
                  <a:ext uri="{FF2B5EF4-FFF2-40B4-BE49-F238E27FC236}">
                    <a16:creationId xmlns:a16="http://schemas.microsoft.com/office/drawing/2014/main" id="{647D54E9-9BB6-6A70-0227-B028DDA8027D}"/>
                  </a:ext>
                </a:extLst>
              </p:cNvPr>
              <p:cNvGrpSpPr/>
              <p:nvPr/>
            </p:nvGrpSpPr>
            <p:grpSpPr>
              <a:xfrm>
                <a:off x="6315110" y="2305135"/>
                <a:ext cx="2035663" cy="2948129"/>
                <a:chOff x="3140250" y="2010700"/>
                <a:chExt cx="873750" cy="1265400"/>
              </a:xfrm>
            </p:grpSpPr>
            <p:sp>
              <p:nvSpPr>
                <p:cNvPr id="228" name="Google Shape;1479;p36">
                  <a:extLst>
                    <a:ext uri="{FF2B5EF4-FFF2-40B4-BE49-F238E27FC236}">
                      <a16:creationId xmlns:a16="http://schemas.microsoft.com/office/drawing/2014/main" id="{E24225E9-401E-006F-45BC-547ED9231361}"/>
                    </a:ext>
                  </a:extLst>
                </p:cNvPr>
                <p:cNvSpPr/>
                <p:nvPr/>
              </p:nvSpPr>
              <p:spPr>
                <a:xfrm>
                  <a:off x="3297100" y="2532250"/>
                  <a:ext cx="672650" cy="743850"/>
                </a:xfrm>
                <a:custGeom>
                  <a:avLst/>
                  <a:gdLst/>
                  <a:ahLst/>
                  <a:cxnLst/>
                  <a:rect l="l" t="t" r="r" b="b"/>
                  <a:pathLst>
                    <a:path w="26906" h="29754" extrusionOk="0">
                      <a:moveTo>
                        <a:pt x="11971" y="0"/>
                      </a:moveTo>
                      <a:lnTo>
                        <a:pt x="11163" y="77"/>
                      </a:lnTo>
                      <a:lnTo>
                        <a:pt x="10393" y="193"/>
                      </a:lnTo>
                      <a:lnTo>
                        <a:pt x="9739" y="347"/>
                      </a:lnTo>
                      <a:lnTo>
                        <a:pt x="8623" y="770"/>
                      </a:lnTo>
                      <a:lnTo>
                        <a:pt x="7583" y="1155"/>
                      </a:lnTo>
                      <a:lnTo>
                        <a:pt x="6583" y="1617"/>
                      </a:lnTo>
                      <a:lnTo>
                        <a:pt x="5659" y="2079"/>
                      </a:lnTo>
                      <a:lnTo>
                        <a:pt x="4812" y="2579"/>
                      </a:lnTo>
                      <a:lnTo>
                        <a:pt x="4004" y="3118"/>
                      </a:lnTo>
                      <a:lnTo>
                        <a:pt x="3272" y="3657"/>
                      </a:lnTo>
                      <a:lnTo>
                        <a:pt x="2618" y="4234"/>
                      </a:lnTo>
                      <a:lnTo>
                        <a:pt x="2041" y="4850"/>
                      </a:lnTo>
                      <a:lnTo>
                        <a:pt x="1540" y="5504"/>
                      </a:lnTo>
                      <a:lnTo>
                        <a:pt x="1079" y="6197"/>
                      </a:lnTo>
                      <a:lnTo>
                        <a:pt x="732" y="6890"/>
                      </a:lnTo>
                      <a:lnTo>
                        <a:pt x="424" y="7660"/>
                      </a:lnTo>
                      <a:lnTo>
                        <a:pt x="193" y="8430"/>
                      </a:lnTo>
                      <a:lnTo>
                        <a:pt x="78" y="9276"/>
                      </a:lnTo>
                      <a:lnTo>
                        <a:pt x="1" y="10123"/>
                      </a:lnTo>
                      <a:lnTo>
                        <a:pt x="1" y="10585"/>
                      </a:lnTo>
                      <a:lnTo>
                        <a:pt x="1" y="11086"/>
                      </a:lnTo>
                      <a:lnTo>
                        <a:pt x="116" y="12240"/>
                      </a:lnTo>
                      <a:lnTo>
                        <a:pt x="309" y="13510"/>
                      </a:lnTo>
                      <a:lnTo>
                        <a:pt x="578" y="14896"/>
                      </a:lnTo>
                      <a:lnTo>
                        <a:pt x="886" y="16359"/>
                      </a:lnTo>
                      <a:lnTo>
                        <a:pt x="1233" y="17898"/>
                      </a:lnTo>
                      <a:lnTo>
                        <a:pt x="1617" y="19438"/>
                      </a:lnTo>
                      <a:lnTo>
                        <a:pt x="2002" y="20977"/>
                      </a:lnTo>
                      <a:lnTo>
                        <a:pt x="2849" y="23864"/>
                      </a:lnTo>
                      <a:lnTo>
                        <a:pt x="3619" y="26366"/>
                      </a:lnTo>
                      <a:lnTo>
                        <a:pt x="4312" y="28175"/>
                      </a:lnTo>
                      <a:lnTo>
                        <a:pt x="4543" y="28791"/>
                      </a:lnTo>
                      <a:lnTo>
                        <a:pt x="4735" y="29137"/>
                      </a:lnTo>
                      <a:lnTo>
                        <a:pt x="4851" y="29253"/>
                      </a:lnTo>
                      <a:lnTo>
                        <a:pt x="5082" y="29330"/>
                      </a:lnTo>
                      <a:lnTo>
                        <a:pt x="5389" y="29407"/>
                      </a:lnTo>
                      <a:lnTo>
                        <a:pt x="5774" y="29484"/>
                      </a:lnTo>
                      <a:lnTo>
                        <a:pt x="6814" y="29599"/>
                      </a:lnTo>
                      <a:lnTo>
                        <a:pt x="8122" y="29676"/>
                      </a:lnTo>
                      <a:lnTo>
                        <a:pt x="9623" y="29715"/>
                      </a:lnTo>
                      <a:lnTo>
                        <a:pt x="11278" y="29753"/>
                      </a:lnTo>
                      <a:lnTo>
                        <a:pt x="13049" y="29715"/>
                      </a:lnTo>
                      <a:lnTo>
                        <a:pt x="14858" y="29676"/>
                      </a:lnTo>
                      <a:lnTo>
                        <a:pt x="16705" y="29599"/>
                      </a:lnTo>
                      <a:lnTo>
                        <a:pt x="18476" y="29522"/>
                      </a:lnTo>
                      <a:lnTo>
                        <a:pt x="20131" y="29407"/>
                      </a:lnTo>
                      <a:lnTo>
                        <a:pt x="21671" y="29253"/>
                      </a:lnTo>
                      <a:lnTo>
                        <a:pt x="22941" y="29099"/>
                      </a:lnTo>
                      <a:lnTo>
                        <a:pt x="23980" y="28906"/>
                      </a:lnTo>
                      <a:lnTo>
                        <a:pt x="24404" y="28829"/>
                      </a:lnTo>
                      <a:lnTo>
                        <a:pt x="24711" y="28714"/>
                      </a:lnTo>
                      <a:lnTo>
                        <a:pt x="24942" y="28598"/>
                      </a:lnTo>
                      <a:lnTo>
                        <a:pt x="25096" y="28521"/>
                      </a:lnTo>
                      <a:lnTo>
                        <a:pt x="25135" y="28406"/>
                      </a:lnTo>
                      <a:lnTo>
                        <a:pt x="25135" y="28291"/>
                      </a:lnTo>
                      <a:lnTo>
                        <a:pt x="25058" y="27867"/>
                      </a:lnTo>
                      <a:lnTo>
                        <a:pt x="24942" y="27251"/>
                      </a:lnTo>
                      <a:lnTo>
                        <a:pt x="24750" y="26520"/>
                      </a:lnTo>
                      <a:lnTo>
                        <a:pt x="23480" y="22325"/>
                      </a:lnTo>
                      <a:lnTo>
                        <a:pt x="22787" y="19784"/>
                      </a:lnTo>
                      <a:lnTo>
                        <a:pt x="22479" y="18437"/>
                      </a:lnTo>
                      <a:lnTo>
                        <a:pt x="22171" y="17128"/>
                      </a:lnTo>
                      <a:lnTo>
                        <a:pt x="21940" y="15781"/>
                      </a:lnTo>
                      <a:lnTo>
                        <a:pt x="21786" y="14511"/>
                      </a:lnTo>
                      <a:lnTo>
                        <a:pt x="21671" y="13279"/>
                      </a:lnTo>
                      <a:lnTo>
                        <a:pt x="21632" y="12664"/>
                      </a:lnTo>
                      <a:lnTo>
                        <a:pt x="21632" y="12086"/>
                      </a:lnTo>
                      <a:lnTo>
                        <a:pt x="22210" y="12202"/>
                      </a:lnTo>
                      <a:lnTo>
                        <a:pt x="22748" y="12240"/>
                      </a:lnTo>
                      <a:lnTo>
                        <a:pt x="23287" y="12240"/>
                      </a:lnTo>
                      <a:lnTo>
                        <a:pt x="23749" y="12202"/>
                      </a:lnTo>
                      <a:lnTo>
                        <a:pt x="24211" y="12125"/>
                      </a:lnTo>
                      <a:lnTo>
                        <a:pt x="24673" y="12009"/>
                      </a:lnTo>
                      <a:lnTo>
                        <a:pt x="25058" y="11894"/>
                      </a:lnTo>
                      <a:lnTo>
                        <a:pt x="25443" y="11701"/>
                      </a:lnTo>
                      <a:lnTo>
                        <a:pt x="25751" y="11547"/>
                      </a:lnTo>
                      <a:lnTo>
                        <a:pt x="26059" y="11316"/>
                      </a:lnTo>
                      <a:lnTo>
                        <a:pt x="26290" y="11086"/>
                      </a:lnTo>
                      <a:lnTo>
                        <a:pt x="26520" y="10855"/>
                      </a:lnTo>
                      <a:lnTo>
                        <a:pt x="26674" y="10585"/>
                      </a:lnTo>
                      <a:lnTo>
                        <a:pt x="26790" y="10354"/>
                      </a:lnTo>
                      <a:lnTo>
                        <a:pt x="26867" y="10085"/>
                      </a:lnTo>
                      <a:lnTo>
                        <a:pt x="26905" y="9815"/>
                      </a:lnTo>
                      <a:lnTo>
                        <a:pt x="26751" y="9007"/>
                      </a:lnTo>
                      <a:lnTo>
                        <a:pt x="26559" y="8314"/>
                      </a:lnTo>
                      <a:lnTo>
                        <a:pt x="26328" y="7698"/>
                      </a:lnTo>
                      <a:lnTo>
                        <a:pt x="26097" y="7160"/>
                      </a:lnTo>
                      <a:lnTo>
                        <a:pt x="25828" y="6659"/>
                      </a:lnTo>
                      <a:lnTo>
                        <a:pt x="25558" y="6236"/>
                      </a:lnTo>
                      <a:lnTo>
                        <a:pt x="24904" y="5389"/>
                      </a:lnTo>
                      <a:lnTo>
                        <a:pt x="24519" y="4927"/>
                      </a:lnTo>
                      <a:lnTo>
                        <a:pt x="24134" y="4465"/>
                      </a:lnTo>
                      <a:lnTo>
                        <a:pt x="23672" y="4042"/>
                      </a:lnTo>
                      <a:lnTo>
                        <a:pt x="23249" y="3657"/>
                      </a:lnTo>
                      <a:lnTo>
                        <a:pt x="22787" y="3311"/>
                      </a:lnTo>
                      <a:lnTo>
                        <a:pt x="22287" y="2964"/>
                      </a:lnTo>
                      <a:lnTo>
                        <a:pt x="21825" y="2618"/>
                      </a:lnTo>
                      <a:lnTo>
                        <a:pt x="21286" y="2310"/>
                      </a:lnTo>
                      <a:lnTo>
                        <a:pt x="20247" y="1771"/>
                      </a:lnTo>
                      <a:lnTo>
                        <a:pt x="19207" y="1309"/>
                      </a:lnTo>
                      <a:lnTo>
                        <a:pt x="18130" y="886"/>
                      </a:lnTo>
                      <a:lnTo>
                        <a:pt x="17013" y="578"/>
                      </a:lnTo>
                      <a:lnTo>
                        <a:pt x="15936" y="347"/>
                      </a:lnTo>
                      <a:lnTo>
                        <a:pt x="14896" y="154"/>
                      </a:lnTo>
                      <a:lnTo>
                        <a:pt x="13857" y="39"/>
                      </a:lnTo>
                      <a:lnTo>
                        <a:pt x="12895"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80;p36">
                  <a:extLst>
                    <a:ext uri="{FF2B5EF4-FFF2-40B4-BE49-F238E27FC236}">
                      <a16:creationId xmlns:a16="http://schemas.microsoft.com/office/drawing/2014/main" id="{FB1B7637-71B7-2DDF-43AE-8572D5C5E14D}"/>
                    </a:ext>
                  </a:extLst>
                </p:cNvPr>
                <p:cNvSpPr/>
                <p:nvPr/>
              </p:nvSpPr>
              <p:spPr>
                <a:xfrm>
                  <a:off x="3297100" y="2532250"/>
                  <a:ext cx="672650" cy="743850"/>
                </a:xfrm>
                <a:custGeom>
                  <a:avLst/>
                  <a:gdLst/>
                  <a:ahLst/>
                  <a:cxnLst/>
                  <a:rect l="l" t="t" r="r" b="b"/>
                  <a:pathLst>
                    <a:path w="26906" h="29754" fill="none" extrusionOk="0">
                      <a:moveTo>
                        <a:pt x="9739" y="347"/>
                      </a:moveTo>
                      <a:lnTo>
                        <a:pt x="9739" y="347"/>
                      </a:lnTo>
                      <a:lnTo>
                        <a:pt x="8623" y="770"/>
                      </a:lnTo>
                      <a:lnTo>
                        <a:pt x="7583" y="1155"/>
                      </a:lnTo>
                      <a:lnTo>
                        <a:pt x="6583" y="1617"/>
                      </a:lnTo>
                      <a:lnTo>
                        <a:pt x="5659" y="2079"/>
                      </a:lnTo>
                      <a:lnTo>
                        <a:pt x="4812" y="2579"/>
                      </a:lnTo>
                      <a:lnTo>
                        <a:pt x="4004" y="3118"/>
                      </a:lnTo>
                      <a:lnTo>
                        <a:pt x="3272" y="3657"/>
                      </a:lnTo>
                      <a:lnTo>
                        <a:pt x="2618" y="4234"/>
                      </a:lnTo>
                      <a:lnTo>
                        <a:pt x="2041" y="4850"/>
                      </a:lnTo>
                      <a:lnTo>
                        <a:pt x="1540" y="5504"/>
                      </a:lnTo>
                      <a:lnTo>
                        <a:pt x="1079" y="6197"/>
                      </a:lnTo>
                      <a:lnTo>
                        <a:pt x="732" y="6890"/>
                      </a:lnTo>
                      <a:lnTo>
                        <a:pt x="424" y="7660"/>
                      </a:lnTo>
                      <a:lnTo>
                        <a:pt x="193" y="8430"/>
                      </a:lnTo>
                      <a:lnTo>
                        <a:pt x="78" y="9276"/>
                      </a:lnTo>
                      <a:lnTo>
                        <a:pt x="1" y="10123"/>
                      </a:lnTo>
                      <a:lnTo>
                        <a:pt x="1" y="10123"/>
                      </a:lnTo>
                      <a:lnTo>
                        <a:pt x="1" y="10585"/>
                      </a:lnTo>
                      <a:lnTo>
                        <a:pt x="1" y="11086"/>
                      </a:lnTo>
                      <a:lnTo>
                        <a:pt x="116" y="12240"/>
                      </a:lnTo>
                      <a:lnTo>
                        <a:pt x="309" y="13510"/>
                      </a:lnTo>
                      <a:lnTo>
                        <a:pt x="578" y="14896"/>
                      </a:lnTo>
                      <a:lnTo>
                        <a:pt x="886" y="16359"/>
                      </a:lnTo>
                      <a:lnTo>
                        <a:pt x="1233" y="17898"/>
                      </a:lnTo>
                      <a:lnTo>
                        <a:pt x="1617" y="19438"/>
                      </a:lnTo>
                      <a:lnTo>
                        <a:pt x="2002" y="20977"/>
                      </a:lnTo>
                      <a:lnTo>
                        <a:pt x="2849" y="23864"/>
                      </a:lnTo>
                      <a:lnTo>
                        <a:pt x="3619" y="26366"/>
                      </a:lnTo>
                      <a:lnTo>
                        <a:pt x="4312" y="28175"/>
                      </a:lnTo>
                      <a:lnTo>
                        <a:pt x="4543" y="28791"/>
                      </a:lnTo>
                      <a:lnTo>
                        <a:pt x="4735" y="29137"/>
                      </a:lnTo>
                      <a:lnTo>
                        <a:pt x="4735" y="29137"/>
                      </a:lnTo>
                      <a:lnTo>
                        <a:pt x="4851" y="29253"/>
                      </a:lnTo>
                      <a:lnTo>
                        <a:pt x="5082" y="29330"/>
                      </a:lnTo>
                      <a:lnTo>
                        <a:pt x="5389" y="29407"/>
                      </a:lnTo>
                      <a:lnTo>
                        <a:pt x="5774" y="29484"/>
                      </a:lnTo>
                      <a:lnTo>
                        <a:pt x="6814" y="29599"/>
                      </a:lnTo>
                      <a:lnTo>
                        <a:pt x="8122" y="29676"/>
                      </a:lnTo>
                      <a:lnTo>
                        <a:pt x="9623" y="29715"/>
                      </a:lnTo>
                      <a:lnTo>
                        <a:pt x="11278" y="29753"/>
                      </a:lnTo>
                      <a:lnTo>
                        <a:pt x="13049" y="29715"/>
                      </a:lnTo>
                      <a:lnTo>
                        <a:pt x="14858" y="29676"/>
                      </a:lnTo>
                      <a:lnTo>
                        <a:pt x="16705" y="29599"/>
                      </a:lnTo>
                      <a:lnTo>
                        <a:pt x="18476" y="29522"/>
                      </a:lnTo>
                      <a:lnTo>
                        <a:pt x="20131" y="29407"/>
                      </a:lnTo>
                      <a:lnTo>
                        <a:pt x="21671" y="29253"/>
                      </a:lnTo>
                      <a:lnTo>
                        <a:pt x="22941" y="29099"/>
                      </a:lnTo>
                      <a:lnTo>
                        <a:pt x="23980" y="28906"/>
                      </a:lnTo>
                      <a:lnTo>
                        <a:pt x="24404" y="28829"/>
                      </a:lnTo>
                      <a:lnTo>
                        <a:pt x="24711" y="28714"/>
                      </a:lnTo>
                      <a:lnTo>
                        <a:pt x="24942" y="28598"/>
                      </a:lnTo>
                      <a:lnTo>
                        <a:pt x="25096" y="28521"/>
                      </a:lnTo>
                      <a:lnTo>
                        <a:pt x="25096" y="28521"/>
                      </a:lnTo>
                      <a:lnTo>
                        <a:pt x="25135" y="28406"/>
                      </a:lnTo>
                      <a:lnTo>
                        <a:pt x="25135" y="28291"/>
                      </a:lnTo>
                      <a:lnTo>
                        <a:pt x="25058" y="27867"/>
                      </a:lnTo>
                      <a:lnTo>
                        <a:pt x="24942" y="27251"/>
                      </a:lnTo>
                      <a:lnTo>
                        <a:pt x="24750" y="26520"/>
                      </a:lnTo>
                      <a:lnTo>
                        <a:pt x="23480" y="22325"/>
                      </a:lnTo>
                      <a:lnTo>
                        <a:pt x="22787" y="19784"/>
                      </a:lnTo>
                      <a:lnTo>
                        <a:pt x="22479" y="18437"/>
                      </a:lnTo>
                      <a:lnTo>
                        <a:pt x="22171" y="17128"/>
                      </a:lnTo>
                      <a:lnTo>
                        <a:pt x="21940" y="15781"/>
                      </a:lnTo>
                      <a:lnTo>
                        <a:pt x="21786" y="14511"/>
                      </a:lnTo>
                      <a:lnTo>
                        <a:pt x="21671" y="13279"/>
                      </a:lnTo>
                      <a:lnTo>
                        <a:pt x="21632" y="12664"/>
                      </a:lnTo>
                      <a:lnTo>
                        <a:pt x="21632" y="12086"/>
                      </a:lnTo>
                      <a:lnTo>
                        <a:pt x="21632" y="12086"/>
                      </a:lnTo>
                      <a:lnTo>
                        <a:pt x="22210" y="12202"/>
                      </a:lnTo>
                      <a:lnTo>
                        <a:pt x="22748" y="12240"/>
                      </a:lnTo>
                      <a:lnTo>
                        <a:pt x="23287" y="12240"/>
                      </a:lnTo>
                      <a:lnTo>
                        <a:pt x="23749" y="12202"/>
                      </a:lnTo>
                      <a:lnTo>
                        <a:pt x="24211" y="12125"/>
                      </a:lnTo>
                      <a:lnTo>
                        <a:pt x="24673" y="12009"/>
                      </a:lnTo>
                      <a:lnTo>
                        <a:pt x="25058" y="11894"/>
                      </a:lnTo>
                      <a:lnTo>
                        <a:pt x="25443" y="11701"/>
                      </a:lnTo>
                      <a:lnTo>
                        <a:pt x="25751" y="11547"/>
                      </a:lnTo>
                      <a:lnTo>
                        <a:pt x="26059" y="11316"/>
                      </a:lnTo>
                      <a:lnTo>
                        <a:pt x="26290" y="11086"/>
                      </a:lnTo>
                      <a:lnTo>
                        <a:pt x="26520" y="10855"/>
                      </a:lnTo>
                      <a:lnTo>
                        <a:pt x="26674" y="10585"/>
                      </a:lnTo>
                      <a:lnTo>
                        <a:pt x="26790" y="10354"/>
                      </a:lnTo>
                      <a:lnTo>
                        <a:pt x="26867" y="10085"/>
                      </a:lnTo>
                      <a:lnTo>
                        <a:pt x="26905" y="9815"/>
                      </a:lnTo>
                      <a:lnTo>
                        <a:pt x="26905" y="9815"/>
                      </a:lnTo>
                      <a:lnTo>
                        <a:pt x="26751" y="9007"/>
                      </a:lnTo>
                      <a:lnTo>
                        <a:pt x="26559" y="8314"/>
                      </a:lnTo>
                      <a:lnTo>
                        <a:pt x="26328" y="7698"/>
                      </a:lnTo>
                      <a:lnTo>
                        <a:pt x="26097" y="7160"/>
                      </a:lnTo>
                      <a:lnTo>
                        <a:pt x="25828" y="6659"/>
                      </a:lnTo>
                      <a:lnTo>
                        <a:pt x="25558" y="6236"/>
                      </a:lnTo>
                      <a:lnTo>
                        <a:pt x="24904" y="5389"/>
                      </a:lnTo>
                      <a:lnTo>
                        <a:pt x="24904" y="5389"/>
                      </a:lnTo>
                      <a:lnTo>
                        <a:pt x="24519" y="4927"/>
                      </a:lnTo>
                      <a:lnTo>
                        <a:pt x="24134" y="4465"/>
                      </a:lnTo>
                      <a:lnTo>
                        <a:pt x="23672" y="4042"/>
                      </a:lnTo>
                      <a:lnTo>
                        <a:pt x="23249" y="3657"/>
                      </a:lnTo>
                      <a:lnTo>
                        <a:pt x="22787" y="3311"/>
                      </a:lnTo>
                      <a:lnTo>
                        <a:pt x="22287" y="2964"/>
                      </a:lnTo>
                      <a:lnTo>
                        <a:pt x="21825" y="2618"/>
                      </a:lnTo>
                      <a:lnTo>
                        <a:pt x="21286" y="2310"/>
                      </a:lnTo>
                      <a:lnTo>
                        <a:pt x="20247" y="1771"/>
                      </a:lnTo>
                      <a:lnTo>
                        <a:pt x="19207" y="1309"/>
                      </a:lnTo>
                      <a:lnTo>
                        <a:pt x="18130" y="886"/>
                      </a:lnTo>
                      <a:lnTo>
                        <a:pt x="17013" y="578"/>
                      </a:lnTo>
                      <a:lnTo>
                        <a:pt x="15936" y="347"/>
                      </a:lnTo>
                      <a:lnTo>
                        <a:pt x="14896" y="154"/>
                      </a:lnTo>
                      <a:lnTo>
                        <a:pt x="13857" y="39"/>
                      </a:lnTo>
                      <a:lnTo>
                        <a:pt x="12895" y="0"/>
                      </a:lnTo>
                      <a:lnTo>
                        <a:pt x="11971" y="0"/>
                      </a:lnTo>
                      <a:lnTo>
                        <a:pt x="11163" y="77"/>
                      </a:lnTo>
                      <a:lnTo>
                        <a:pt x="10393" y="193"/>
                      </a:lnTo>
                      <a:lnTo>
                        <a:pt x="9739" y="34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81;p36">
                  <a:extLst>
                    <a:ext uri="{FF2B5EF4-FFF2-40B4-BE49-F238E27FC236}">
                      <a16:creationId xmlns:a16="http://schemas.microsoft.com/office/drawing/2014/main" id="{84804175-90DE-A7CF-61D8-6FC217402FCC}"/>
                    </a:ext>
                  </a:extLst>
                </p:cNvPr>
                <p:cNvSpPr/>
                <p:nvPr/>
              </p:nvSpPr>
              <p:spPr>
                <a:xfrm>
                  <a:off x="3447225" y="2576500"/>
                  <a:ext cx="189575" cy="90475"/>
                </a:xfrm>
                <a:custGeom>
                  <a:avLst/>
                  <a:gdLst/>
                  <a:ahLst/>
                  <a:cxnLst/>
                  <a:rect l="l" t="t" r="r" b="b"/>
                  <a:pathLst>
                    <a:path w="7583" h="3619" extrusionOk="0">
                      <a:moveTo>
                        <a:pt x="7467" y="1"/>
                      </a:moveTo>
                      <a:lnTo>
                        <a:pt x="7467" y="78"/>
                      </a:lnTo>
                      <a:lnTo>
                        <a:pt x="7429" y="347"/>
                      </a:lnTo>
                      <a:lnTo>
                        <a:pt x="7390" y="617"/>
                      </a:lnTo>
                      <a:lnTo>
                        <a:pt x="7313" y="848"/>
                      </a:lnTo>
                      <a:lnTo>
                        <a:pt x="7198" y="1117"/>
                      </a:lnTo>
                      <a:lnTo>
                        <a:pt x="6890" y="1579"/>
                      </a:lnTo>
                      <a:lnTo>
                        <a:pt x="6544" y="1964"/>
                      </a:lnTo>
                      <a:lnTo>
                        <a:pt x="6197" y="2310"/>
                      </a:lnTo>
                      <a:lnTo>
                        <a:pt x="5812" y="2657"/>
                      </a:lnTo>
                      <a:lnTo>
                        <a:pt x="5427" y="2926"/>
                      </a:lnTo>
                      <a:lnTo>
                        <a:pt x="4965" y="3157"/>
                      </a:lnTo>
                      <a:lnTo>
                        <a:pt x="4581" y="3311"/>
                      </a:lnTo>
                      <a:lnTo>
                        <a:pt x="4157" y="3427"/>
                      </a:lnTo>
                      <a:lnTo>
                        <a:pt x="3772" y="3465"/>
                      </a:lnTo>
                      <a:lnTo>
                        <a:pt x="3349" y="3504"/>
                      </a:lnTo>
                      <a:lnTo>
                        <a:pt x="2810" y="3465"/>
                      </a:lnTo>
                      <a:lnTo>
                        <a:pt x="2310" y="3350"/>
                      </a:lnTo>
                      <a:lnTo>
                        <a:pt x="1809" y="3157"/>
                      </a:lnTo>
                      <a:lnTo>
                        <a:pt x="1309" y="2888"/>
                      </a:lnTo>
                      <a:lnTo>
                        <a:pt x="886" y="2541"/>
                      </a:lnTo>
                      <a:lnTo>
                        <a:pt x="539" y="2156"/>
                      </a:lnTo>
                      <a:lnTo>
                        <a:pt x="270" y="1733"/>
                      </a:lnTo>
                      <a:lnTo>
                        <a:pt x="39" y="1233"/>
                      </a:lnTo>
                      <a:lnTo>
                        <a:pt x="0" y="1233"/>
                      </a:lnTo>
                      <a:lnTo>
                        <a:pt x="193" y="1694"/>
                      </a:lnTo>
                      <a:lnTo>
                        <a:pt x="424" y="2118"/>
                      </a:lnTo>
                      <a:lnTo>
                        <a:pt x="693" y="2503"/>
                      </a:lnTo>
                      <a:lnTo>
                        <a:pt x="1078" y="2811"/>
                      </a:lnTo>
                      <a:lnTo>
                        <a:pt x="1463" y="3080"/>
                      </a:lnTo>
                      <a:lnTo>
                        <a:pt x="1886" y="3311"/>
                      </a:lnTo>
                      <a:lnTo>
                        <a:pt x="2348" y="3465"/>
                      </a:lnTo>
                      <a:lnTo>
                        <a:pt x="2810" y="3581"/>
                      </a:lnTo>
                      <a:lnTo>
                        <a:pt x="3349" y="3619"/>
                      </a:lnTo>
                      <a:lnTo>
                        <a:pt x="3811" y="3619"/>
                      </a:lnTo>
                      <a:lnTo>
                        <a:pt x="4234" y="3542"/>
                      </a:lnTo>
                      <a:lnTo>
                        <a:pt x="4658" y="3388"/>
                      </a:lnTo>
                      <a:lnTo>
                        <a:pt x="5081" y="3234"/>
                      </a:lnTo>
                      <a:lnTo>
                        <a:pt x="5466" y="3042"/>
                      </a:lnTo>
                      <a:lnTo>
                        <a:pt x="5851" y="2811"/>
                      </a:lnTo>
                      <a:lnTo>
                        <a:pt x="6197" y="2503"/>
                      </a:lnTo>
                      <a:lnTo>
                        <a:pt x="6505" y="2233"/>
                      </a:lnTo>
                      <a:lnTo>
                        <a:pt x="6928" y="1771"/>
                      </a:lnTo>
                      <a:lnTo>
                        <a:pt x="7121" y="1502"/>
                      </a:lnTo>
                      <a:lnTo>
                        <a:pt x="7275" y="1233"/>
                      </a:lnTo>
                      <a:lnTo>
                        <a:pt x="7429" y="963"/>
                      </a:lnTo>
                      <a:lnTo>
                        <a:pt x="7544" y="694"/>
                      </a:lnTo>
                      <a:lnTo>
                        <a:pt x="7583" y="386"/>
                      </a:lnTo>
                      <a:lnTo>
                        <a:pt x="7583" y="78"/>
                      </a:lnTo>
                      <a:lnTo>
                        <a:pt x="7583"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82;p36">
                  <a:extLst>
                    <a:ext uri="{FF2B5EF4-FFF2-40B4-BE49-F238E27FC236}">
                      <a16:creationId xmlns:a16="http://schemas.microsoft.com/office/drawing/2014/main" id="{B8759A6A-2873-C230-1AA6-41F9D9EA311B}"/>
                    </a:ext>
                  </a:extLst>
                </p:cNvPr>
                <p:cNvSpPr/>
                <p:nvPr/>
              </p:nvSpPr>
              <p:spPr>
                <a:xfrm>
                  <a:off x="3734925" y="2640025"/>
                  <a:ext cx="36600" cy="95275"/>
                </a:xfrm>
                <a:custGeom>
                  <a:avLst/>
                  <a:gdLst/>
                  <a:ahLst/>
                  <a:cxnLst/>
                  <a:rect l="l" t="t" r="r" b="b"/>
                  <a:pathLst>
                    <a:path w="1464" h="3811" extrusionOk="0">
                      <a:moveTo>
                        <a:pt x="1425" y="0"/>
                      </a:moveTo>
                      <a:lnTo>
                        <a:pt x="1232" y="116"/>
                      </a:lnTo>
                      <a:lnTo>
                        <a:pt x="1079" y="270"/>
                      </a:lnTo>
                      <a:lnTo>
                        <a:pt x="771" y="655"/>
                      </a:lnTo>
                      <a:lnTo>
                        <a:pt x="540" y="1078"/>
                      </a:lnTo>
                      <a:lnTo>
                        <a:pt x="347" y="1501"/>
                      </a:lnTo>
                      <a:lnTo>
                        <a:pt x="193" y="2079"/>
                      </a:lnTo>
                      <a:lnTo>
                        <a:pt x="78" y="2656"/>
                      </a:lnTo>
                      <a:lnTo>
                        <a:pt x="1" y="3195"/>
                      </a:lnTo>
                      <a:lnTo>
                        <a:pt x="1" y="3503"/>
                      </a:lnTo>
                      <a:lnTo>
                        <a:pt x="1" y="3772"/>
                      </a:lnTo>
                      <a:lnTo>
                        <a:pt x="39" y="3811"/>
                      </a:lnTo>
                      <a:lnTo>
                        <a:pt x="78" y="3811"/>
                      </a:lnTo>
                      <a:lnTo>
                        <a:pt x="116" y="3772"/>
                      </a:lnTo>
                      <a:lnTo>
                        <a:pt x="155" y="3772"/>
                      </a:lnTo>
                      <a:lnTo>
                        <a:pt x="193" y="3503"/>
                      </a:lnTo>
                      <a:lnTo>
                        <a:pt x="193" y="3233"/>
                      </a:lnTo>
                      <a:lnTo>
                        <a:pt x="270" y="2695"/>
                      </a:lnTo>
                      <a:lnTo>
                        <a:pt x="347" y="2156"/>
                      </a:lnTo>
                      <a:lnTo>
                        <a:pt x="501" y="1617"/>
                      </a:lnTo>
                      <a:lnTo>
                        <a:pt x="655" y="1193"/>
                      </a:lnTo>
                      <a:lnTo>
                        <a:pt x="886" y="770"/>
                      </a:lnTo>
                      <a:lnTo>
                        <a:pt x="1155" y="385"/>
                      </a:lnTo>
                      <a:lnTo>
                        <a:pt x="1463"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83;p36">
                  <a:extLst>
                    <a:ext uri="{FF2B5EF4-FFF2-40B4-BE49-F238E27FC236}">
                      <a16:creationId xmlns:a16="http://schemas.microsoft.com/office/drawing/2014/main" id="{32727832-6432-A505-FE10-EC5E409865AB}"/>
                    </a:ext>
                  </a:extLst>
                </p:cNvPr>
                <p:cNvSpPr/>
                <p:nvPr/>
              </p:nvSpPr>
              <p:spPr>
                <a:xfrm>
                  <a:off x="3863875" y="2751650"/>
                  <a:ext cx="89525" cy="35625"/>
                </a:xfrm>
                <a:custGeom>
                  <a:avLst/>
                  <a:gdLst/>
                  <a:ahLst/>
                  <a:cxnLst/>
                  <a:rect l="l" t="t" r="r" b="b"/>
                  <a:pathLst>
                    <a:path w="3581" h="1425" extrusionOk="0">
                      <a:moveTo>
                        <a:pt x="2656" y="0"/>
                      </a:moveTo>
                      <a:lnTo>
                        <a:pt x="2387" y="39"/>
                      </a:lnTo>
                      <a:lnTo>
                        <a:pt x="2156" y="77"/>
                      </a:lnTo>
                      <a:lnTo>
                        <a:pt x="1886" y="154"/>
                      </a:lnTo>
                      <a:lnTo>
                        <a:pt x="1617" y="231"/>
                      </a:lnTo>
                      <a:lnTo>
                        <a:pt x="1194" y="423"/>
                      </a:lnTo>
                      <a:lnTo>
                        <a:pt x="770" y="693"/>
                      </a:lnTo>
                      <a:lnTo>
                        <a:pt x="347" y="1001"/>
                      </a:lnTo>
                      <a:lnTo>
                        <a:pt x="154" y="1193"/>
                      </a:lnTo>
                      <a:lnTo>
                        <a:pt x="0" y="1347"/>
                      </a:lnTo>
                      <a:lnTo>
                        <a:pt x="0" y="1386"/>
                      </a:lnTo>
                      <a:lnTo>
                        <a:pt x="0" y="1424"/>
                      </a:lnTo>
                      <a:lnTo>
                        <a:pt x="39" y="1424"/>
                      </a:lnTo>
                      <a:lnTo>
                        <a:pt x="424" y="1116"/>
                      </a:lnTo>
                      <a:lnTo>
                        <a:pt x="770" y="808"/>
                      </a:lnTo>
                      <a:lnTo>
                        <a:pt x="1155" y="539"/>
                      </a:lnTo>
                      <a:lnTo>
                        <a:pt x="1540" y="347"/>
                      </a:lnTo>
                      <a:lnTo>
                        <a:pt x="1848" y="231"/>
                      </a:lnTo>
                      <a:lnTo>
                        <a:pt x="2156" y="154"/>
                      </a:lnTo>
                      <a:lnTo>
                        <a:pt x="2464" y="77"/>
                      </a:lnTo>
                      <a:lnTo>
                        <a:pt x="2772" y="77"/>
                      </a:lnTo>
                      <a:lnTo>
                        <a:pt x="3157" y="116"/>
                      </a:lnTo>
                      <a:lnTo>
                        <a:pt x="3580" y="231"/>
                      </a:lnTo>
                      <a:lnTo>
                        <a:pt x="3580" y="193"/>
                      </a:lnTo>
                      <a:lnTo>
                        <a:pt x="3349" y="116"/>
                      </a:lnTo>
                      <a:lnTo>
                        <a:pt x="3118" y="77"/>
                      </a:lnTo>
                      <a:lnTo>
                        <a:pt x="2887" y="39"/>
                      </a:lnTo>
                      <a:lnTo>
                        <a:pt x="265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84;p36">
                  <a:extLst>
                    <a:ext uri="{FF2B5EF4-FFF2-40B4-BE49-F238E27FC236}">
                      <a16:creationId xmlns:a16="http://schemas.microsoft.com/office/drawing/2014/main" id="{600AD2F7-F4F8-4F8A-099A-EC34278566B0}"/>
                    </a:ext>
                  </a:extLst>
                </p:cNvPr>
                <p:cNvSpPr/>
                <p:nvPr/>
              </p:nvSpPr>
              <p:spPr>
                <a:xfrm>
                  <a:off x="3171050" y="2643875"/>
                  <a:ext cx="621650" cy="357000"/>
                </a:xfrm>
                <a:custGeom>
                  <a:avLst/>
                  <a:gdLst/>
                  <a:ahLst/>
                  <a:cxnLst/>
                  <a:rect l="l" t="t" r="r" b="b"/>
                  <a:pathLst>
                    <a:path w="24866" h="14280" extrusionOk="0">
                      <a:moveTo>
                        <a:pt x="21401" y="0"/>
                      </a:moveTo>
                      <a:lnTo>
                        <a:pt x="20939" y="39"/>
                      </a:lnTo>
                      <a:lnTo>
                        <a:pt x="19708" y="231"/>
                      </a:lnTo>
                      <a:lnTo>
                        <a:pt x="18861" y="385"/>
                      </a:lnTo>
                      <a:lnTo>
                        <a:pt x="17937" y="539"/>
                      </a:lnTo>
                      <a:lnTo>
                        <a:pt x="16936" y="809"/>
                      </a:lnTo>
                      <a:lnTo>
                        <a:pt x="15897" y="1078"/>
                      </a:lnTo>
                      <a:lnTo>
                        <a:pt x="15397" y="1270"/>
                      </a:lnTo>
                      <a:lnTo>
                        <a:pt x="14858" y="1463"/>
                      </a:lnTo>
                      <a:lnTo>
                        <a:pt x="14319" y="1732"/>
                      </a:lnTo>
                      <a:lnTo>
                        <a:pt x="13780" y="2002"/>
                      </a:lnTo>
                      <a:lnTo>
                        <a:pt x="12741" y="2579"/>
                      </a:lnTo>
                      <a:lnTo>
                        <a:pt x="11779" y="3156"/>
                      </a:lnTo>
                      <a:lnTo>
                        <a:pt x="10970" y="3734"/>
                      </a:lnTo>
                      <a:lnTo>
                        <a:pt x="10316" y="4196"/>
                      </a:lnTo>
                      <a:lnTo>
                        <a:pt x="9739" y="4619"/>
                      </a:lnTo>
                      <a:lnTo>
                        <a:pt x="9508" y="4311"/>
                      </a:lnTo>
                      <a:lnTo>
                        <a:pt x="8892" y="3503"/>
                      </a:lnTo>
                      <a:lnTo>
                        <a:pt x="8468" y="3002"/>
                      </a:lnTo>
                      <a:lnTo>
                        <a:pt x="8045" y="2502"/>
                      </a:lnTo>
                      <a:lnTo>
                        <a:pt x="7545" y="2040"/>
                      </a:lnTo>
                      <a:lnTo>
                        <a:pt x="7044" y="1617"/>
                      </a:lnTo>
                      <a:lnTo>
                        <a:pt x="6775" y="1463"/>
                      </a:lnTo>
                      <a:lnTo>
                        <a:pt x="6428" y="1270"/>
                      </a:lnTo>
                      <a:lnTo>
                        <a:pt x="6082" y="1116"/>
                      </a:lnTo>
                      <a:lnTo>
                        <a:pt x="5736" y="962"/>
                      </a:lnTo>
                      <a:lnTo>
                        <a:pt x="4927" y="732"/>
                      </a:lnTo>
                      <a:lnTo>
                        <a:pt x="4081" y="539"/>
                      </a:lnTo>
                      <a:lnTo>
                        <a:pt x="3272" y="424"/>
                      </a:lnTo>
                      <a:lnTo>
                        <a:pt x="2541" y="347"/>
                      </a:lnTo>
                      <a:lnTo>
                        <a:pt x="1925" y="347"/>
                      </a:lnTo>
                      <a:lnTo>
                        <a:pt x="1502" y="385"/>
                      </a:lnTo>
                      <a:lnTo>
                        <a:pt x="1348" y="424"/>
                      </a:lnTo>
                      <a:lnTo>
                        <a:pt x="1194" y="539"/>
                      </a:lnTo>
                      <a:lnTo>
                        <a:pt x="1040" y="693"/>
                      </a:lnTo>
                      <a:lnTo>
                        <a:pt x="886" y="847"/>
                      </a:lnTo>
                      <a:lnTo>
                        <a:pt x="616" y="1270"/>
                      </a:lnTo>
                      <a:lnTo>
                        <a:pt x="386" y="1694"/>
                      </a:lnTo>
                      <a:lnTo>
                        <a:pt x="232" y="2156"/>
                      </a:lnTo>
                      <a:lnTo>
                        <a:pt x="78" y="2502"/>
                      </a:lnTo>
                      <a:lnTo>
                        <a:pt x="1" y="2887"/>
                      </a:lnTo>
                      <a:lnTo>
                        <a:pt x="4619" y="14280"/>
                      </a:lnTo>
                      <a:lnTo>
                        <a:pt x="20554" y="11817"/>
                      </a:lnTo>
                      <a:lnTo>
                        <a:pt x="23980" y="13895"/>
                      </a:lnTo>
                      <a:lnTo>
                        <a:pt x="24865" y="12356"/>
                      </a:lnTo>
                      <a:lnTo>
                        <a:pt x="2140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85;p36">
                  <a:extLst>
                    <a:ext uri="{FF2B5EF4-FFF2-40B4-BE49-F238E27FC236}">
                      <a16:creationId xmlns:a16="http://schemas.microsoft.com/office/drawing/2014/main" id="{99BEC781-2843-D22D-4E40-73B966D72D57}"/>
                    </a:ext>
                  </a:extLst>
                </p:cNvPr>
                <p:cNvSpPr/>
                <p:nvPr/>
              </p:nvSpPr>
              <p:spPr>
                <a:xfrm>
                  <a:off x="3171050" y="2643875"/>
                  <a:ext cx="621650" cy="357000"/>
                </a:xfrm>
                <a:custGeom>
                  <a:avLst/>
                  <a:gdLst/>
                  <a:ahLst/>
                  <a:cxnLst/>
                  <a:rect l="l" t="t" r="r" b="b"/>
                  <a:pathLst>
                    <a:path w="24866" h="14280" fill="none" extrusionOk="0">
                      <a:moveTo>
                        <a:pt x="1" y="2887"/>
                      </a:moveTo>
                      <a:lnTo>
                        <a:pt x="1" y="2887"/>
                      </a:lnTo>
                      <a:lnTo>
                        <a:pt x="78" y="2502"/>
                      </a:lnTo>
                      <a:lnTo>
                        <a:pt x="232" y="2156"/>
                      </a:lnTo>
                      <a:lnTo>
                        <a:pt x="386" y="1694"/>
                      </a:lnTo>
                      <a:lnTo>
                        <a:pt x="616" y="1270"/>
                      </a:lnTo>
                      <a:lnTo>
                        <a:pt x="886" y="847"/>
                      </a:lnTo>
                      <a:lnTo>
                        <a:pt x="1040" y="693"/>
                      </a:lnTo>
                      <a:lnTo>
                        <a:pt x="1194" y="539"/>
                      </a:lnTo>
                      <a:lnTo>
                        <a:pt x="1348" y="424"/>
                      </a:lnTo>
                      <a:lnTo>
                        <a:pt x="1502" y="385"/>
                      </a:lnTo>
                      <a:lnTo>
                        <a:pt x="1502" y="385"/>
                      </a:lnTo>
                      <a:lnTo>
                        <a:pt x="1925" y="347"/>
                      </a:lnTo>
                      <a:lnTo>
                        <a:pt x="2541" y="347"/>
                      </a:lnTo>
                      <a:lnTo>
                        <a:pt x="3272" y="424"/>
                      </a:lnTo>
                      <a:lnTo>
                        <a:pt x="4081" y="539"/>
                      </a:lnTo>
                      <a:lnTo>
                        <a:pt x="4927" y="732"/>
                      </a:lnTo>
                      <a:lnTo>
                        <a:pt x="5736" y="962"/>
                      </a:lnTo>
                      <a:lnTo>
                        <a:pt x="6082" y="1116"/>
                      </a:lnTo>
                      <a:lnTo>
                        <a:pt x="6428" y="1270"/>
                      </a:lnTo>
                      <a:lnTo>
                        <a:pt x="6775" y="1463"/>
                      </a:lnTo>
                      <a:lnTo>
                        <a:pt x="7044" y="1617"/>
                      </a:lnTo>
                      <a:lnTo>
                        <a:pt x="7044" y="1617"/>
                      </a:lnTo>
                      <a:lnTo>
                        <a:pt x="7545" y="2040"/>
                      </a:lnTo>
                      <a:lnTo>
                        <a:pt x="8045" y="2502"/>
                      </a:lnTo>
                      <a:lnTo>
                        <a:pt x="8468" y="3002"/>
                      </a:lnTo>
                      <a:lnTo>
                        <a:pt x="8892" y="3503"/>
                      </a:lnTo>
                      <a:lnTo>
                        <a:pt x="9508" y="4311"/>
                      </a:lnTo>
                      <a:lnTo>
                        <a:pt x="9739" y="4619"/>
                      </a:lnTo>
                      <a:lnTo>
                        <a:pt x="9739" y="4619"/>
                      </a:lnTo>
                      <a:lnTo>
                        <a:pt x="10316" y="4196"/>
                      </a:lnTo>
                      <a:lnTo>
                        <a:pt x="10970" y="3734"/>
                      </a:lnTo>
                      <a:lnTo>
                        <a:pt x="11779" y="3156"/>
                      </a:lnTo>
                      <a:lnTo>
                        <a:pt x="12741" y="2579"/>
                      </a:lnTo>
                      <a:lnTo>
                        <a:pt x="13780" y="2002"/>
                      </a:lnTo>
                      <a:lnTo>
                        <a:pt x="14319" y="1732"/>
                      </a:lnTo>
                      <a:lnTo>
                        <a:pt x="14858" y="1463"/>
                      </a:lnTo>
                      <a:lnTo>
                        <a:pt x="15397" y="1270"/>
                      </a:lnTo>
                      <a:lnTo>
                        <a:pt x="15897" y="1078"/>
                      </a:lnTo>
                      <a:lnTo>
                        <a:pt x="15897" y="1078"/>
                      </a:lnTo>
                      <a:lnTo>
                        <a:pt x="16936" y="809"/>
                      </a:lnTo>
                      <a:lnTo>
                        <a:pt x="17937" y="539"/>
                      </a:lnTo>
                      <a:lnTo>
                        <a:pt x="18861" y="385"/>
                      </a:lnTo>
                      <a:lnTo>
                        <a:pt x="19708" y="231"/>
                      </a:lnTo>
                      <a:lnTo>
                        <a:pt x="20939" y="39"/>
                      </a:lnTo>
                      <a:lnTo>
                        <a:pt x="21401" y="0"/>
                      </a:lnTo>
                      <a:lnTo>
                        <a:pt x="24865" y="12356"/>
                      </a:lnTo>
                      <a:lnTo>
                        <a:pt x="23980" y="13895"/>
                      </a:lnTo>
                      <a:lnTo>
                        <a:pt x="20554" y="11817"/>
                      </a:lnTo>
                      <a:lnTo>
                        <a:pt x="4619" y="14280"/>
                      </a:lnTo>
                      <a:lnTo>
                        <a:pt x="1" y="288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86;p36">
                  <a:extLst>
                    <a:ext uri="{FF2B5EF4-FFF2-40B4-BE49-F238E27FC236}">
                      <a16:creationId xmlns:a16="http://schemas.microsoft.com/office/drawing/2014/main" id="{0303798C-855B-426A-B471-6DBF1C71E13B}"/>
                    </a:ext>
                  </a:extLst>
                </p:cNvPr>
                <p:cNvSpPr/>
                <p:nvPr/>
              </p:nvSpPr>
              <p:spPr>
                <a:xfrm>
                  <a:off x="3165275" y="2670800"/>
                  <a:ext cx="605275" cy="418625"/>
                </a:xfrm>
                <a:custGeom>
                  <a:avLst/>
                  <a:gdLst/>
                  <a:ahLst/>
                  <a:cxnLst/>
                  <a:rect l="l" t="t" r="r" b="b"/>
                  <a:pathLst>
                    <a:path w="24211" h="16745" extrusionOk="0">
                      <a:moveTo>
                        <a:pt x="20593" y="1"/>
                      </a:moveTo>
                      <a:lnTo>
                        <a:pt x="20016" y="155"/>
                      </a:lnTo>
                      <a:lnTo>
                        <a:pt x="19361" y="386"/>
                      </a:lnTo>
                      <a:lnTo>
                        <a:pt x="18553" y="655"/>
                      </a:lnTo>
                      <a:lnTo>
                        <a:pt x="17552" y="1040"/>
                      </a:lnTo>
                      <a:lnTo>
                        <a:pt x="16513" y="1541"/>
                      </a:lnTo>
                      <a:lnTo>
                        <a:pt x="15397" y="2118"/>
                      </a:lnTo>
                      <a:lnTo>
                        <a:pt x="14858" y="2426"/>
                      </a:lnTo>
                      <a:lnTo>
                        <a:pt x="14319" y="2772"/>
                      </a:lnTo>
                      <a:lnTo>
                        <a:pt x="11394" y="4697"/>
                      </a:lnTo>
                      <a:lnTo>
                        <a:pt x="11278" y="4851"/>
                      </a:lnTo>
                      <a:lnTo>
                        <a:pt x="11124" y="5005"/>
                      </a:lnTo>
                      <a:lnTo>
                        <a:pt x="10932" y="5197"/>
                      </a:lnTo>
                      <a:lnTo>
                        <a:pt x="10662" y="5351"/>
                      </a:lnTo>
                      <a:lnTo>
                        <a:pt x="10316" y="5505"/>
                      </a:lnTo>
                      <a:lnTo>
                        <a:pt x="9893" y="5620"/>
                      </a:lnTo>
                      <a:lnTo>
                        <a:pt x="9392" y="5659"/>
                      </a:lnTo>
                      <a:lnTo>
                        <a:pt x="9084" y="5659"/>
                      </a:lnTo>
                      <a:lnTo>
                        <a:pt x="8853" y="5544"/>
                      </a:lnTo>
                      <a:lnTo>
                        <a:pt x="8622" y="5467"/>
                      </a:lnTo>
                      <a:lnTo>
                        <a:pt x="8468" y="5313"/>
                      </a:lnTo>
                      <a:lnTo>
                        <a:pt x="8238" y="5082"/>
                      </a:lnTo>
                      <a:lnTo>
                        <a:pt x="8161" y="4966"/>
                      </a:lnTo>
                      <a:lnTo>
                        <a:pt x="7853" y="4504"/>
                      </a:lnTo>
                      <a:lnTo>
                        <a:pt x="7506" y="4042"/>
                      </a:lnTo>
                      <a:lnTo>
                        <a:pt x="7006" y="3504"/>
                      </a:lnTo>
                      <a:lnTo>
                        <a:pt x="6429" y="2888"/>
                      </a:lnTo>
                      <a:lnTo>
                        <a:pt x="6082" y="2618"/>
                      </a:lnTo>
                      <a:lnTo>
                        <a:pt x="5736" y="2310"/>
                      </a:lnTo>
                      <a:lnTo>
                        <a:pt x="5351" y="2079"/>
                      </a:lnTo>
                      <a:lnTo>
                        <a:pt x="4966" y="1848"/>
                      </a:lnTo>
                      <a:lnTo>
                        <a:pt x="4543" y="1656"/>
                      </a:lnTo>
                      <a:lnTo>
                        <a:pt x="4119" y="1502"/>
                      </a:lnTo>
                      <a:lnTo>
                        <a:pt x="3272" y="1271"/>
                      </a:lnTo>
                      <a:lnTo>
                        <a:pt x="2503" y="1117"/>
                      </a:lnTo>
                      <a:lnTo>
                        <a:pt x="1771" y="1040"/>
                      </a:lnTo>
                      <a:lnTo>
                        <a:pt x="1194" y="1002"/>
                      </a:lnTo>
                      <a:lnTo>
                        <a:pt x="309" y="1002"/>
                      </a:lnTo>
                      <a:lnTo>
                        <a:pt x="1" y="1040"/>
                      </a:lnTo>
                      <a:lnTo>
                        <a:pt x="4158" y="14550"/>
                      </a:lnTo>
                      <a:lnTo>
                        <a:pt x="5158" y="14512"/>
                      </a:lnTo>
                      <a:lnTo>
                        <a:pt x="6582" y="14512"/>
                      </a:lnTo>
                      <a:lnTo>
                        <a:pt x="7006" y="14550"/>
                      </a:lnTo>
                      <a:lnTo>
                        <a:pt x="7391" y="14627"/>
                      </a:lnTo>
                      <a:lnTo>
                        <a:pt x="7776" y="14704"/>
                      </a:lnTo>
                      <a:lnTo>
                        <a:pt x="8468" y="14897"/>
                      </a:lnTo>
                      <a:lnTo>
                        <a:pt x="9046" y="15128"/>
                      </a:lnTo>
                      <a:lnTo>
                        <a:pt x="9546" y="15397"/>
                      </a:lnTo>
                      <a:lnTo>
                        <a:pt x="9931" y="15628"/>
                      </a:lnTo>
                      <a:lnTo>
                        <a:pt x="10201" y="15820"/>
                      </a:lnTo>
                      <a:lnTo>
                        <a:pt x="10431" y="16051"/>
                      </a:lnTo>
                      <a:lnTo>
                        <a:pt x="10508" y="16128"/>
                      </a:lnTo>
                      <a:lnTo>
                        <a:pt x="10739" y="16398"/>
                      </a:lnTo>
                      <a:lnTo>
                        <a:pt x="10932" y="16513"/>
                      </a:lnTo>
                      <a:lnTo>
                        <a:pt x="11124" y="16629"/>
                      </a:lnTo>
                      <a:lnTo>
                        <a:pt x="11355" y="16706"/>
                      </a:lnTo>
                      <a:lnTo>
                        <a:pt x="11625" y="16744"/>
                      </a:lnTo>
                      <a:lnTo>
                        <a:pt x="11933" y="16706"/>
                      </a:lnTo>
                      <a:lnTo>
                        <a:pt x="12164" y="16590"/>
                      </a:lnTo>
                      <a:lnTo>
                        <a:pt x="12317" y="16475"/>
                      </a:lnTo>
                      <a:lnTo>
                        <a:pt x="12433" y="16282"/>
                      </a:lnTo>
                      <a:lnTo>
                        <a:pt x="12510" y="16128"/>
                      </a:lnTo>
                      <a:lnTo>
                        <a:pt x="12548" y="15974"/>
                      </a:lnTo>
                      <a:lnTo>
                        <a:pt x="12548" y="15859"/>
                      </a:lnTo>
                      <a:lnTo>
                        <a:pt x="12818" y="15589"/>
                      </a:lnTo>
                      <a:lnTo>
                        <a:pt x="13164" y="15358"/>
                      </a:lnTo>
                      <a:lnTo>
                        <a:pt x="13703" y="15012"/>
                      </a:lnTo>
                      <a:lnTo>
                        <a:pt x="14434" y="14589"/>
                      </a:lnTo>
                      <a:lnTo>
                        <a:pt x="15397" y="14165"/>
                      </a:lnTo>
                      <a:lnTo>
                        <a:pt x="16590" y="13703"/>
                      </a:lnTo>
                      <a:lnTo>
                        <a:pt x="17283" y="13472"/>
                      </a:lnTo>
                      <a:lnTo>
                        <a:pt x="18053" y="13280"/>
                      </a:lnTo>
                      <a:lnTo>
                        <a:pt x="18668" y="13126"/>
                      </a:lnTo>
                      <a:lnTo>
                        <a:pt x="19246" y="12972"/>
                      </a:lnTo>
                      <a:lnTo>
                        <a:pt x="20400" y="12818"/>
                      </a:lnTo>
                      <a:lnTo>
                        <a:pt x="21440" y="12741"/>
                      </a:lnTo>
                      <a:lnTo>
                        <a:pt x="22325" y="12703"/>
                      </a:lnTo>
                      <a:lnTo>
                        <a:pt x="23095" y="12703"/>
                      </a:lnTo>
                      <a:lnTo>
                        <a:pt x="23711" y="12741"/>
                      </a:lnTo>
                      <a:lnTo>
                        <a:pt x="24211" y="12818"/>
                      </a:lnTo>
                      <a:lnTo>
                        <a:pt x="20593"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87;p36">
                  <a:extLst>
                    <a:ext uri="{FF2B5EF4-FFF2-40B4-BE49-F238E27FC236}">
                      <a16:creationId xmlns:a16="http://schemas.microsoft.com/office/drawing/2014/main" id="{0DF7AF46-D816-9D73-9D64-F2C0C33EDA19}"/>
                    </a:ext>
                  </a:extLst>
                </p:cNvPr>
                <p:cNvSpPr/>
                <p:nvPr/>
              </p:nvSpPr>
              <p:spPr>
                <a:xfrm>
                  <a:off x="3165275" y="2670800"/>
                  <a:ext cx="605275" cy="418625"/>
                </a:xfrm>
                <a:custGeom>
                  <a:avLst/>
                  <a:gdLst/>
                  <a:ahLst/>
                  <a:cxnLst/>
                  <a:rect l="l" t="t" r="r" b="b"/>
                  <a:pathLst>
                    <a:path w="24211" h="16745" fill="none" extrusionOk="0">
                      <a:moveTo>
                        <a:pt x="9392" y="5659"/>
                      </a:moveTo>
                      <a:lnTo>
                        <a:pt x="9392" y="5659"/>
                      </a:lnTo>
                      <a:lnTo>
                        <a:pt x="9084" y="5659"/>
                      </a:lnTo>
                      <a:lnTo>
                        <a:pt x="8853" y="5544"/>
                      </a:lnTo>
                      <a:lnTo>
                        <a:pt x="8622" y="5467"/>
                      </a:lnTo>
                      <a:lnTo>
                        <a:pt x="8468" y="5313"/>
                      </a:lnTo>
                      <a:lnTo>
                        <a:pt x="8238" y="5082"/>
                      </a:lnTo>
                      <a:lnTo>
                        <a:pt x="8161" y="4966"/>
                      </a:lnTo>
                      <a:lnTo>
                        <a:pt x="8161" y="4966"/>
                      </a:lnTo>
                      <a:lnTo>
                        <a:pt x="7853" y="4504"/>
                      </a:lnTo>
                      <a:lnTo>
                        <a:pt x="7506" y="4042"/>
                      </a:lnTo>
                      <a:lnTo>
                        <a:pt x="7006" y="3504"/>
                      </a:lnTo>
                      <a:lnTo>
                        <a:pt x="6429" y="2888"/>
                      </a:lnTo>
                      <a:lnTo>
                        <a:pt x="6082" y="2618"/>
                      </a:lnTo>
                      <a:lnTo>
                        <a:pt x="5736" y="2310"/>
                      </a:lnTo>
                      <a:lnTo>
                        <a:pt x="5351" y="2079"/>
                      </a:lnTo>
                      <a:lnTo>
                        <a:pt x="4966" y="1848"/>
                      </a:lnTo>
                      <a:lnTo>
                        <a:pt x="4543" y="1656"/>
                      </a:lnTo>
                      <a:lnTo>
                        <a:pt x="4119" y="1502"/>
                      </a:lnTo>
                      <a:lnTo>
                        <a:pt x="4119" y="1502"/>
                      </a:lnTo>
                      <a:lnTo>
                        <a:pt x="3272" y="1271"/>
                      </a:lnTo>
                      <a:lnTo>
                        <a:pt x="2503" y="1117"/>
                      </a:lnTo>
                      <a:lnTo>
                        <a:pt x="1771" y="1040"/>
                      </a:lnTo>
                      <a:lnTo>
                        <a:pt x="1194" y="1002"/>
                      </a:lnTo>
                      <a:lnTo>
                        <a:pt x="694" y="1002"/>
                      </a:lnTo>
                      <a:lnTo>
                        <a:pt x="309" y="1002"/>
                      </a:lnTo>
                      <a:lnTo>
                        <a:pt x="1" y="1040"/>
                      </a:lnTo>
                      <a:lnTo>
                        <a:pt x="4158" y="14550"/>
                      </a:lnTo>
                      <a:lnTo>
                        <a:pt x="4158" y="14550"/>
                      </a:lnTo>
                      <a:lnTo>
                        <a:pt x="5158" y="14512"/>
                      </a:lnTo>
                      <a:lnTo>
                        <a:pt x="6082" y="14512"/>
                      </a:lnTo>
                      <a:lnTo>
                        <a:pt x="6582" y="14512"/>
                      </a:lnTo>
                      <a:lnTo>
                        <a:pt x="7006" y="14550"/>
                      </a:lnTo>
                      <a:lnTo>
                        <a:pt x="7006" y="14550"/>
                      </a:lnTo>
                      <a:lnTo>
                        <a:pt x="7391" y="14627"/>
                      </a:lnTo>
                      <a:lnTo>
                        <a:pt x="7776" y="14704"/>
                      </a:lnTo>
                      <a:lnTo>
                        <a:pt x="8468" y="14897"/>
                      </a:lnTo>
                      <a:lnTo>
                        <a:pt x="9046" y="15128"/>
                      </a:lnTo>
                      <a:lnTo>
                        <a:pt x="9546" y="15397"/>
                      </a:lnTo>
                      <a:lnTo>
                        <a:pt x="9931" y="15628"/>
                      </a:lnTo>
                      <a:lnTo>
                        <a:pt x="10201" y="15820"/>
                      </a:lnTo>
                      <a:lnTo>
                        <a:pt x="10431" y="16051"/>
                      </a:lnTo>
                      <a:lnTo>
                        <a:pt x="10431" y="16051"/>
                      </a:lnTo>
                      <a:lnTo>
                        <a:pt x="10508" y="16128"/>
                      </a:lnTo>
                      <a:lnTo>
                        <a:pt x="10739" y="16398"/>
                      </a:lnTo>
                      <a:lnTo>
                        <a:pt x="10932" y="16513"/>
                      </a:lnTo>
                      <a:lnTo>
                        <a:pt x="11124" y="16629"/>
                      </a:lnTo>
                      <a:lnTo>
                        <a:pt x="11355" y="16706"/>
                      </a:lnTo>
                      <a:lnTo>
                        <a:pt x="11625" y="16744"/>
                      </a:lnTo>
                      <a:lnTo>
                        <a:pt x="11625" y="16744"/>
                      </a:lnTo>
                      <a:lnTo>
                        <a:pt x="11933" y="16706"/>
                      </a:lnTo>
                      <a:lnTo>
                        <a:pt x="12164" y="16590"/>
                      </a:lnTo>
                      <a:lnTo>
                        <a:pt x="12317" y="16475"/>
                      </a:lnTo>
                      <a:lnTo>
                        <a:pt x="12433" y="16282"/>
                      </a:lnTo>
                      <a:lnTo>
                        <a:pt x="12510" y="16128"/>
                      </a:lnTo>
                      <a:lnTo>
                        <a:pt x="12548" y="15974"/>
                      </a:lnTo>
                      <a:lnTo>
                        <a:pt x="12548" y="15859"/>
                      </a:lnTo>
                      <a:lnTo>
                        <a:pt x="12548" y="15859"/>
                      </a:lnTo>
                      <a:lnTo>
                        <a:pt x="12818" y="15589"/>
                      </a:lnTo>
                      <a:lnTo>
                        <a:pt x="13164" y="15358"/>
                      </a:lnTo>
                      <a:lnTo>
                        <a:pt x="13703" y="15012"/>
                      </a:lnTo>
                      <a:lnTo>
                        <a:pt x="14434" y="14589"/>
                      </a:lnTo>
                      <a:lnTo>
                        <a:pt x="15397" y="14165"/>
                      </a:lnTo>
                      <a:lnTo>
                        <a:pt x="16590" y="13703"/>
                      </a:lnTo>
                      <a:lnTo>
                        <a:pt x="17283" y="13472"/>
                      </a:lnTo>
                      <a:lnTo>
                        <a:pt x="18053" y="13280"/>
                      </a:lnTo>
                      <a:lnTo>
                        <a:pt x="18053" y="13280"/>
                      </a:lnTo>
                      <a:lnTo>
                        <a:pt x="18668" y="13126"/>
                      </a:lnTo>
                      <a:lnTo>
                        <a:pt x="19246" y="12972"/>
                      </a:lnTo>
                      <a:lnTo>
                        <a:pt x="20400" y="12818"/>
                      </a:lnTo>
                      <a:lnTo>
                        <a:pt x="21440" y="12741"/>
                      </a:lnTo>
                      <a:lnTo>
                        <a:pt x="22325" y="12703"/>
                      </a:lnTo>
                      <a:lnTo>
                        <a:pt x="23095" y="12703"/>
                      </a:lnTo>
                      <a:lnTo>
                        <a:pt x="23711" y="12741"/>
                      </a:lnTo>
                      <a:lnTo>
                        <a:pt x="24211" y="12818"/>
                      </a:lnTo>
                      <a:lnTo>
                        <a:pt x="20593" y="1"/>
                      </a:lnTo>
                      <a:lnTo>
                        <a:pt x="20593" y="1"/>
                      </a:lnTo>
                      <a:lnTo>
                        <a:pt x="20016" y="155"/>
                      </a:lnTo>
                      <a:lnTo>
                        <a:pt x="19361" y="386"/>
                      </a:lnTo>
                      <a:lnTo>
                        <a:pt x="18553" y="655"/>
                      </a:lnTo>
                      <a:lnTo>
                        <a:pt x="17552" y="1040"/>
                      </a:lnTo>
                      <a:lnTo>
                        <a:pt x="16513" y="1541"/>
                      </a:lnTo>
                      <a:lnTo>
                        <a:pt x="15397" y="2118"/>
                      </a:lnTo>
                      <a:lnTo>
                        <a:pt x="14858" y="2426"/>
                      </a:lnTo>
                      <a:lnTo>
                        <a:pt x="14319" y="2772"/>
                      </a:lnTo>
                      <a:lnTo>
                        <a:pt x="14319" y="2772"/>
                      </a:lnTo>
                      <a:lnTo>
                        <a:pt x="11394" y="4697"/>
                      </a:lnTo>
                      <a:lnTo>
                        <a:pt x="11394" y="4697"/>
                      </a:lnTo>
                      <a:lnTo>
                        <a:pt x="11278" y="4851"/>
                      </a:lnTo>
                      <a:lnTo>
                        <a:pt x="11124" y="5005"/>
                      </a:lnTo>
                      <a:lnTo>
                        <a:pt x="10932" y="5197"/>
                      </a:lnTo>
                      <a:lnTo>
                        <a:pt x="10662" y="5351"/>
                      </a:lnTo>
                      <a:lnTo>
                        <a:pt x="10316" y="5505"/>
                      </a:lnTo>
                      <a:lnTo>
                        <a:pt x="9893" y="5620"/>
                      </a:lnTo>
                      <a:lnTo>
                        <a:pt x="9392" y="565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88;p36">
                  <a:extLst>
                    <a:ext uri="{FF2B5EF4-FFF2-40B4-BE49-F238E27FC236}">
                      <a16:creationId xmlns:a16="http://schemas.microsoft.com/office/drawing/2014/main" id="{B5295BC6-B611-1B07-9DFC-71F561EAD421}"/>
                    </a:ext>
                  </a:extLst>
                </p:cNvPr>
                <p:cNvSpPr/>
                <p:nvPr/>
              </p:nvSpPr>
              <p:spPr>
                <a:xfrm>
                  <a:off x="3376975" y="2774725"/>
                  <a:ext cx="67375" cy="13500"/>
                </a:xfrm>
                <a:custGeom>
                  <a:avLst/>
                  <a:gdLst/>
                  <a:ahLst/>
                  <a:cxnLst/>
                  <a:rect l="l" t="t" r="r" b="b"/>
                  <a:pathLst>
                    <a:path w="2695" h="540" extrusionOk="0">
                      <a:moveTo>
                        <a:pt x="1656" y="1"/>
                      </a:moveTo>
                      <a:lnTo>
                        <a:pt x="1232" y="39"/>
                      </a:lnTo>
                      <a:lnTo>
                        <a:pt x="809" y="155"/>
                      </a:lnTo>
                      <a:lnTo>
                        <a:pt x="385" y="309"/>
                      </a:lnTo>
                      <a:lnTo>
                        <a:pt x="0" y="463"/>
                      </a:lnTo>
                      <a:lnTo>
                        <a:pt x="0" y="540"/>
                      </a:lnTo>
                      <a:lnTo>
                        <a:pt x="39" y="540"/>
                      </a:lnTo>
                      <a:lnTo>
                        <a:pt x="693" y="270"/>
                      </a:lnTo>
                      <a:lnTo>
                        <a:pt x="1040" y="155"/>
                      </a:lnTo>
                      <a:lnTo>
                        <a:pt x="1386" y="116"/>
                      </a:lnTo>
                      <a:lnTo>
                        <a:pt x="1617" y="78"/>
                      </a:lnTo>
                      <a:lnTo>
                        <a:pt x="1887" y="116"/>
                      </a:lnTo>
                      <a:lnTo>
                        <a:pt x="2156" y="155"/>
                      </a:lnTo>
                      <a:lnTo>
                        <a:pt x="2387" y="270"/>
                      </a:lnTo>
                      <a:lnTo>
                        <a:pt x="2579" y="424"/>
                      </a:lnTo>
                      <a:lnTo>
                        <a:pt x="2618" y="424"/>
                      </a:lnTo>
                      <a:lnTo>
                        <a:pt x="2695" y="386"/>
                      </a:lnTo>
                      <a:lnTo>
                        <a:pt x="2695" y="347"/>
                      </a:lnTo>
                      <a:lnTo>
                        <a:pt x="2656" y="347"/>
                      </a:lnTo>
                      <a:lnTo>
                        <a:pt x="2425" y="155"/>
                      </a:lnTo>
                      <a:lnTo>
                        <a:pt x="2194" y="78"/>
                      </a:lnTo>
                      <a:lnTo>
                        <a:pt x="192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89;p36">
                  <a:extLst>
                    <a:ext uri="{FF2B5EF4-FFF2-40B4-BE49-F238E27FC236}">
                      <a16:creationId xmlns:a16="http://schemas.microsoft.com/office/drawing/2014/main" id="{E2F4F8A2-1426-514F-2B11-31E561284109}"/>
                    </a:ext>
                  </a:extLst>
                </p:cNvPr>
                <p:cNvSpPr/>
                <p:nvPr/>
              </p:nvSpPr>
              <p:spPr>
                <a:xfrm>
                  <a:off x="3208575" y="2673700"/>
                  <a:ext cx="174200" cy="98175"/>
                </a:xfrm>
                <a:custGeom>
                  <a:avLst/>
                  <a:gdLst/>
                  <a:ahLst/>
                  <a:cxnLst/>
                  <a:rect l="l" t="t" r="r" b="b"/>
                  <a:pathLst>
                    <a:path w="6968" h="3927" extrusionOk="0">
                      <a:moveTo>
                        <a:pt x="1" y="0"/>
                      </a:moveTo>
                      <a:lnTo>
                        <a:pt x="1" y="39"/>
                      </a:lnTo>
                      <a:lnTo>
                        <a:pt x="809" y="77"/>
                      </a:lnTo>
                      <a:lnTo>
                        <a:pt x="1617" y="193"/>
                      </a:lnTo>
                      <a:lnTo>
                        <a:pt x="2387" y="385"/>
                      </a:lnTo>
                      <a:lnTo>
                        <a:pt x="3157" y="655"/>
                      </a:lnTo>
                      <a:lnTo>
                        <a:pt x="3888" y="1001"/>
                      </a:lnTo>
                      <a:lnTo>
                        <a:pt x="4543" y="1425"/>
                      </a:lnTo>
                      <a:lnTo>
                        <a:pt x="5197" y="1886"/>
                      </a:lnTo>
                      <a:lnTo>
                        <a:pt x="5774" y="2425"/>
                      </a:lnTo>
                      <a:lnTo>
                        <a:pt x="6082" y="2772"/>
                      </a:lnTo>
                      <a:lnTo>
                        <a:pt x="6390" y="3157"/>
                      </a:lnTo>
                      <a:lnTo>
                        <a:pt x="6621" y="3541"/>
                      </a:lnTo>
                      <a:lnTo>
                        <a:pt x="6890" y="3926"/>
                      </a:lnTo>
                      <a:lnTo>
                        <a:pt x="6929" y="3926"/>
                      </a:lnTo>
                      <a:lnTo>
                        <a:pt x="6967" y="3888"/>
                      </a:lnTo>
                      <a:lnTo>
                        <a:pt x="6736" y="3541"/>
                      </a:lnTo>
                      <a:lnTo>
                        <a:pt x="6506" y="3195"/>
                      </a:lnTo>
                      <a:lnTo>
                        <a:pt x="6005" y="2541"/>
                      </a:lnTo>
                      <a:lnTo>
                        <a:pt x="5428" y="2002"/>
                      </a:lnTo>
                      <a:lnTo>
                        <a:pt x="4812" y="1463"/>
                      </a:lnTo>
                      <a:lnTo>
                        <a:pt x="4119" y="1040"/>
                      </a:lnTo>
                      <a:lnTo>
                        <a:pt x="3388" y="655"/>
                      </a:lnTo>
                      <a:lnTo>
                        <a:pt x="2618" y="385"/>
                      </a:lnTo>
                      <a:lnTo>
                        <a:pt x="1848" y="154"/>
                      </a:lnTo>
                      <a:lnTo>
                        <a:pt x="1155" y="39"/>
                      </a:lnTo>
                      <a:lnTo>
                        <a:pt x="424"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90;p36">
                  <a:extLst>
                    <a:ext uri="{FF2B5EF4-FFF2-40B4-BE49-F238E27FC236}">
                      <a16:creationId xmlns:a16="http://schemas.microsoft.com/office/drawing/2014/main" id="{9EB4C0D2-7A9E-62F2-6ADF-C3683FC5F4FA}"/>
                    </a:ext>
                  </a:extLst>
                </p:cNvPr>
                <p:cNvSpPr/>
                <p:nvPr/>
              </p:nvSpPr>
              <p:spPr>
                <a:xfrm>
                  <a:off x="3308650" y="2679475"/>
                  <a:ext cx="81825" cy="68350"/>
                </a:xfrm>
                <a:custGeom>
                  <a:avLst/>
                  <a:gdLst/>
                  <a:ahLst/>
                  <a:cxnLst/>
                  <a:rect l="l" t="t" r="r" b="b"/>
                  <a:pathLst>
                    <a:path w="3273" h="2734" extrusionOk="0">
                      <a:moveTo>
                        <a:pt x="1" y="0"/>
                      </a:moveTo>
                      <a:lnTo>
                        <a:pt x="463" y="231"/>
                      </a:lnTo>
                      <a:lnTo>
                        <a:pt x="924" y="501"/>
                      </a:lnTo>
                      <a:lnTo>
                        <a:pt x="1386" y="809"/>
                      </a:lnTo>
                      <a:lnTo>
                        <a:pt x="1810" y="1155"/>
                      </a:lnTo>
                      <a:lnTo>
                        <a:pt x="2195" y="1501"/>
                      </a:lnTo>
                      <a:lnTo>
                        <a:pt x="2541" y="1886"/>
                      </a:lnTo>
                      <a:lnTo>
                        <a:pt x="2887" y="2271"/>
                      </a:lnTo>
                      <a:lnTo>
                        <a:pt x="3234" y="2695"/>
                      </a:lnTo>
                      <a:lnTo>
                        <a:pt x="3234" y="2733"/>
                      </a:lnTo>
                      <a:lnTo>
                        <a:pt x="3272" y="2695"/>
                      </a:lnTo>
                      <a:lnTo>
                        <a:pt x="3272" y="2656"/>
                      </a:lnTo>
                      <a:lnTo>
                        <a:pt x="3003" y="2233"/>
                      </a:lnTo>
                      <a:lnTo>
                        <a:pt x="2657" y="1809"/>
                      </a:lnTo>
                      <a:lnTo>
                        <a:pt x="2272" y="1424"/>
                      </a:lnTo>
                      <a:lnTo>
                        <a:pt x="1848" y="1078"/>
                      </a:lnTo>
                      <a:lnTo>
                        <a:pt x="1425" y="770"/>
                      </a:lnTo>
                      <a:lnTo>
                        <a:pt x="963" y="462"/>
                      </a:lnTo>
                      <a:lnTo>
                        <a:pt x="501" y="193"/>
                      </a:lnTo>
                      <a:lnTo>
                        <a:pt x="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91;p36">
                  <a:extLst>
                    <a:ext uri="{FF2B5EF4-FFF2-40B4-BE49-F238E27FC236}">
                      <a16:creationId xmlns:a16="http://schemas.microsoft.com/office/drawing/2014/main" id="{B6C6071E-8FC2-B20A-3A73-247B6DDC1FC3}"/>
                    </a:ext>
                  </a:extLst>
                </p:cNvPr>
                <p:cNvSpPr/>
                <p:nvPr/>
              </p:nvSpPr>
              <p:spPr>
                <a:xfrm>
                  <a:off x="3447225" y="2675625"/>
                  <a:ext cx="175150" cy="87575"/>
                </a:xfrm>
                <a:custGeom>
                  <a:avLst/>
                  <a:gdLst/>
                  <a:ahLst/>
                  <a:cxnLst/>
                  <a:rect l="l" t="t" r="r" b="b"/>
                  <a:pathLst>
                    <a:path w="7006" h="3503" extrusionOk="0">
                      <a:moveTo>
                        <a:pt x="7005" y="0"/>
                      </a:moveTo>
                      <a:lnTo>
                        <a:pt x="6236" y="154"/>
                      </a:lnTo>
                      <a:lnTo>
                        <a:pt x="5504" y="347"/>
                      </a:lnTo>
                      <a:lnTo>
                        <a:pt x="4773" y="616"/>
                      </a:lnTo>
                      <a:lnTo>
                        <a:pt x="4042" y="886"/>
                      </a:lnTo>
                      <a:lnTo>
                        <a:pt x="3349" y="1232"/>
                      </a:lnTo>
                      <a:lnTo>
                        <a:pt x="2656" y="1578"/>
                      </a:lnTo>
                      <a:lnTo>
                        <a:pt x="1963" y="2002"/>
                      </a:lnTo>
                      <a:lnTo>
                        <a:pt x="1347" y="2425"/>
                      </a:lnTo>
                      <a:lnTo>
                        <a:pt x="655" y="2926"/>
                      </a:lnTo>
                      <a:lnTo>
                        <a:pt x="0" y="3503"/>
                      </a:lnTo>
                      <a:lnTo>
                        <a:pt x="770" y="2887"/>
                      </a:lnTo>
                      <a:lnTo>
                        <a:pt x="1578" y="2310"/>
                      </a:lnTo>
                      <a:lnTo>
                        <a:pt x="2425" y="1809"/>
                      </a:lnTo>
                      <a:lnTo>
                        <a:pt x="3310" y="1348"/>
                      </a:lnTo>
                      <a:lnTo>
                        <a:pt x="4196" y="924"/>
                      </a:lnTo>
                      <a:lnTo>
                        <a:pt x="5119" y="578"/>
                      </a:lnTo>
                      <a:lnTo>
                        <a:pt x="6043" y="270"/>
                      </a:lnTo>
                      <a:lnTo>
                        <a:pt x="700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92;p36">
                  <a:extLst>
                    <a:ext uri="{FF2B5EF4-FFF2-40B4-BE49-F238E27FC236}">
                      <a16:creationId xmlns:a16="http://schemas.microsoft.com/office/drawing/2014/main" id="{51E4F2B0-8404-DAC5-5EF5-5007546477C1}"/>
                    </a:ext>
                  </a:extLst>
                </p:cNvPr>
                <p:cNvSpPr/>
                <p:nvPr/>
              </p:nvSpPr>
              <p:spPr>
                <a:xfrm>
                  <a:off x="3462625" y="2740100"/>
                  <a:ext cx="40425" cy="26950"/>
                </a:xfrm>
                <a:custGeom>
                  <a:avLst/>
                  <a:gdLst/>
                  <a:ahLst/>
                  <a:cxnLst/>
                  <a:rect l="l" t="t" r="r" b="b"/>
                  <a:pathLst>
                    <a:path w="1617" h="1078" extrusionOk="0">
                      <a:moveTo>
                        <a:pt x="1540" y="0"/>
                      </a:moveTo>
                      <a:lnTo>
                        <a:pt x="1155" y="231"/>
                      </a:lnTo>
                      <a:lnTo>
                        <a:pt x="731" y="462"/>
                      </a:lnTo>
                      <a:lnTo>
                        <a:pt x="385" y="732"/>
                      </a:lnTo>
                      <a:lnTo>
                        <a:pt x="0" y="1039"/>
                      </a:lnTo>
                      <a:lnTo>
                        <a:pt x="39" y="1078"/>
                      </a:lnTo>
                      <a:lnTo>
                        <a:pt x="385" y="770"/>
                      </a:lnTo>
                      <a:lnTo>
                        <a:pt x="770" y="501"/>
                      </a:lnTo>
                      <a:lnTo>
                        <a:pt x="1193" y="270"/>
                      </a:lnTo>
                      <a:lnTo>
                        <a:pt x="1578" y="39"/>
                      </a:lnTo>
                      <a:lnTo>
                        <a:pt x="1617" y="39"/>
                      </a:lnTo>
                      <a:lnTo>
                        <a:pt x="1578"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93;p36">
                  <a:extLst>
                    <a:ext uri="{FF2B5EF4-FFF2-40B4-BE49-F238E27FC236}">
                      <a16:creationId xmlns:a16="http://schemas.microsoft.com/office/drawing/2014/main" id="{F5971FB8-58AA-175B-2AF8-F0D6A189BB6A}"/>
                    </a:ext>
                  </a:extLst>
                </p:cNvPr>
                <p:cNvSpPr/>
                <p:nvPr/>
              </p:nvSpPr>
              <p:spPr>
                <a:xfrm>
                  <a:off x="3433750" y="2716025"/>
                  <a:ext cx="57750" cy="37575"/>
                </a:xfrm>
                <a:custGeom>
                  <a:avLst/>
                  <a:gdLst/>
                  <a:ahLst/>
                  <a:cxnLst/>
                  <a:rect l="l" t="t" r="r" b="b"/>
                  <a:pathLst>
                    <a:path w="2310" h="1503" extrusionOk="0">
                      <a:moveTo>
                        <a:pt x="2271" y="1"/>
                      </a:moveTo>
                      <a:lnTo>
                        <a:pt x="1963" y="116"/>
                      </a:lnTo>
                      <a:lnTo>
                        <a:pt x="1617" y="232"/>
                      </a:lnTo>
                      <a:lnTo>
                        <a:pt x="1309" y="386"/>
                      </a:lnTo>
                      <a:lnTo>
                        <a:pt x="1040" y="578"/>
                      </a:lnTo>
                      <a:lnTo>
                        <a:pt x="732" y="771"/>
                      </a:lnTo>
                      <a:lnTo>
                        <a:pt x="462" y="1002"/>
                      </a:lnTo>
                      <a:lnTo>
                        <a:pt x="231" y="1233"/>
                      </a:lnTo>
                      <a:lnTo>
                        <a:pt x="0" y="1502"/>
                      </a:lnTo>
                      <a:lnTo>
                        <a:pt x="39" y="1502"/>
                      </a:lnTo>
                      <a:lnTo>
                        <a:pt x="501" y="1040"/>
                      </a:lnTo>
                      <a:lnTo>
                        <a:pt x="770" y="809"/>
                      </a:lnTo>
                      <a:lnTo>
                        <a:pt x="1040" y="617"/>
                      </a:lnTo>
                      <a:lnTo>
                        <a:pt x="1348" y="463"/>
                      </a:lnTo>
                      <a:lnTo>
                        <a:pt x="1655" y="309"/>
                      </a:lnTo>
                      <a:lnTo>
                        <a:pt x="2271" y="78"/>
                      </a:lnTo>
                      <a:lnTo>
                        <a:pt x="2310" y="39"/>
                      </a:lnTo>
                      <a:lnTo>
                        <a:pt x="2271"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94;p36">
                  <a:extLst>
                    <a:ext uri="{FF2B5EF4-FFF2-40B4-BE49-F238E27FC236}">
                      <a16:creationId xmlns:a16="http://schemas.microsoft.com/office/drawing/2014/main" id="{7CD51326-F6E2-88AA-F670-C706355F83DA}"/>
                    </a:ext>
                  </a:extLst>
                </p:cNvPr>
                <p:cNvSpPr/>
                <p:nvPr/>
              </p:nvSpPr>
              <p:spPr>
                <a:xfrm>
                  <a:off x="3368325" y="2802650"/>
                  <a:ext cx="53900" cy="254050"/>
                </a:xfrm>
                <a:custGeom>
                  <a:avLst/>
                  <a:gdLst/>
                  <a:ahLst/>
                  <a:cxnLst/>
                  <a:rect l="l" t="t" r="r" b="b"/>
                  <a:pathLst>
                    <a:path w="2156" h="10162" extrusionOk="0">
                      <a:moveTo>
                        <a:pt x="39" y="0"/>
                      </a:moveTo>
                      <a:lnTo>
                        <a:pt x="0" y="39"/>
                      </a:lnTo>
                      <a:lnTo>
                        <a:pt x="77" y="500"/>
                      </a:lnTo>
                      <a:lnTo>
                        <a:pt x="154" y="1001"/>
                      </a:lnTo>
                      <a:lnTo>
                        <a:pt x="346" y="1963"/>
                      </a:lnTo>
                      <a:lnTo>
                        <a:pt x="731" y="3888"/>
                      </a:lnTo>
                      <a:lnTo>
                        <a:pt x="1540" y="7852"/>
                      </a:lnTo>
                      <a:lnTo>
                        <a:pt x="2002" y="10084"/>
                      </a:lnTo>
                      <a:lnTo>
                        <a:pt x="2040" y="10123"/>
                      </a:lnTo>
                      <a:lnTo>
                        <a:pt x="2079" y="10161"/>
                      </a:lnTo>
                      <a:lnTo>
                        <a:pt x="2117" y="10123"/>
                      </a:lnTo>
                      <a:lnTo>
                        <a:pt x="2156" y="10046"/>
                      </a:lnTo>
                      <a:lnTo>
                        <a:pt x="1347" y="6158"/>
                      </a:lnTo>
                      <a:lnTo>
                        <a:pt x="539" y="2232"/>
                      </a:lnTo>
                      <a:lnTo>
                        <a:pt x="308" y="1116"/>
                      </a:lnTo>
                      <a:lnTo>
                        <a:pt x="193" y="577"/>
                      </a:lnTo>
                      <a:lnTo>
                        <a:pt x="39" y="39"/>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95;p36">
                  <a:extLst>
                    <a:ext uri="{FF2B5EF4-FFF2-40B4-BE49-F238E27FC236}">
                      <a16:creationId xmlns:a16="http://schemas.microsoft.com/office/drawing/2014/main" id="{583F3B4C-D1C2-FD0A-9F3C-6EC7981E782E}"/>
                    </a:ext>
                  </a:extLst>
                </p:cNvPr>
                <p:cNvSpPr/>
                <p:nvPr/>
              </p:nvSpPr>
              <p:spPr>
                <a:xfrm>
                  <a:off x="3443375" y="2812250"/>
                  <a:ext cx="28875" cy="242525"/>
                </a:xfrm>
                <a:custGeom>
                  <a:avLst/>
                  <a:gdLst/>
                  <a:ahLst/>
                  <a:cxnLst/>
                  <a:rect l="l" t="t" r="r" b="b"/>
                  <a:pathLst>
                    <a:path w="1155" h="9701" extrusionOk="0">
                      <a:moveTo>
                        <a:pt x="0" y="1"/>
                      </a:moveTo>
                      <a:lnTo>
                        <a:pt x="0" y="39"/>
                      </a:lnTo>
                      <a:lnTo>
                        <a:pt x="0" y="963"/>
                      </a:lnTo>
                      <a:lnTo>
                        <a:pt x="39" y="1925"/>
                      </a:lnTo>
                      <a:lnTo>
                        <a:pt x="231" y="3811"/>
                      </a:lnTo>
                      <a:lnTo>
                        <a:pt x="424" y="5659"/>
                      </a:lnTo>
                      <a:lnTo>
                        <a:pt x="655" y="7507"/>
                      </a:lnTo>
                      <a:lnTo>
                        <a:pt x="1001" y="9662"/>
                      </a:lnTo>
                      <a:lnTo>
                        <a:pt x="1040" y="9700"/>
                      </a:lnTo>
                      <a:lnTo>
                        <a:pt x="1117" y="9700"/>
                      </a:lnTo>
                      <a:lnTo>
                        <a:pt x="1155" y="9623"/>
                      </a:lnTo>
                      <a:lnTo>
                        <a:pt x="847" y="7776"/>
                      </a:lnTo>
                      <a:lnTo>
                        <a:pt x="578" y="5890"/>
                      </a:lnTo>
                      <a:lnTo>
                        <a:pt x="347" y="4042"/>
                      </a:lnTo>
                      <a:lnTo>
                        <a:pt x="193" y="2156"/>
                      </a:lnTo>
                      <a:lnTo>
                        <a:pt x="39" y="39"/>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96;p36">
                  <a:extLst>
                    <a:ext uri="{FF2B5EF4-FFF2-40B4-BE49-F238E27FC236}">
                      <a16:creationId xmlns:a16="http://schemas.microsoft.com/office/drawing/2014/main" id="{5FEFBDD4-EF3B-6CF7-F92C-D432DA15CEE5}"/>
                    </a:ext>
                  </a:extLst>
                </p:cNvPr>
                <p:cNvSpPr/>
                <p:nvPr/>
              </p:nvSpPr>
              <p:spPr>
                <a:xfrm>
                  <a:off x="3304800" y="2144450"/>
                  <a:ext cx="435925" cy="455175"/>
                </a:xfrm>
                <a:custGeom>
                  <a:avLst/>
                  <a:gdLst/>
                  <a:ahLst/>
                  <a:cxnLst/>
                  <a:rect l="l" t="t" r="r" b="b"/>
                  <a:pathLst>
                    <a:path w="17437" h="18207" extrusionOk="0">
                      <a:moveTo>
                        <a:pt x="8199" y="1"/>
                      </a:moveTo>
                      <a:lnTo>
                        <a:pt x="7737" y="39"/>
                      </a:lnTo>
                      <a:lnTo>
                        <a:pt x="7275" y="78"/>
                      </a:lnTo>
                      <a:lnTo>
                        <a:pt x="6544" y="193"/>
                      </a:lnTo>
                      <a:lnTo>
                        <a:pt x="5851" y="309"/>
                      </a:lnTo>
                      <a:lnTo>
                        <a:pt x="5197" y="501"/>
                      </a:lnTo>
                      <a:lnTo>
                        <a:pt x="4620" y="694"/>
                      </a:lnTo>
                      <a:lnTo>
                        <a:pt x="4081" y="886"/>
                      </a:lnTo>
                      <a:lnTo>
                        <a:pt x="3580" y="1156"/>
                      </a:lnTo>
                      <a:lnTo>
                        <a:pt x="3157" y="1387"/>
                      </a:lnTo>
                      <a:lnTo>
                        <a:pt x="2734" y="1695"/>
                      </a:lnTo>
                      <a:lnTo>
                        <a:pt x="2387" y="2002"/>
                      </a:lnTo>
                      <a:lnTo>
                        <a:pt x="2041" y="2310"/>
                      </a:lnTo>
                      <a:lnTo>
                        <a:pt x="1771" y="2657"/>
                      </a:lnTo>
                      <a:lnTo>
                        <a:pt x="1502" y="3003"/>
                      </a:lnTo>
                      <a:lnTo>
                        <a:pt x="1271" y="3388"/>
                      </a:lnTo>
                      <a:lnTo>
                        <a:pt x="1078" y="3773"/>
                      </a:lnTo>
                      <a:lnTo>
                        <a:pt x="886" y="4158"/>
                      </a:lnTo>
                      <a:lnTo>
                        <a:pt x="732" y="4581"/>
                      </a:lnTo>
                      <a:lnTo>
                        <a:pt x="540" y="5390"/>
                      </a:lnTo>
                      <a:lnTo>
                        <a:pt x="347" y="6236"/>
                      </a:lnTo>
                      <a:lnTo>
                        <a:pt x="270" y="7122"/>
                      </a:lnTo>
                      <a:lnTo>
                        <a:pt x="193" y="7968"/>
                      </a:lnTo>
                      <a:lnTo>
                        <a:pt x="155" y="9662"/>
                      </a:lnTo>
                      <a:lnTo>
                        <a:pt x="116" y="10470"/>
                      </a:lnTo>
                      <a:lnTo>
                        <a:pt x="39" y="11202"/>
                      </a:lnTo>
                      <a:lnTo>
                        <a:pt x="1" y="11663"/>
                      </a:lnTo>
                      <a:lnTo>
                        <a:pt x="1" y="12125"/>
                      </a:lnTo>
                      <a:lnTo>
                        <a:pt x="39" y="12549"/>
                      </a:lnTo>
                      <a:lnTo>
                        <a:pt x="78" y="12972"/>
                      </a:lnTo>
                      <a:lnTo>
                        <a:pt x="155" y="13357"/>
                      </a:lnTo>
                      <a:lnTo>
                        <a:pt x="270" y="13742"/>
                      </a:lnTo>
                      <a:lnTo>
                        <a:pt x="424" y="14127"/>
                      </a:lnTo>
                      <a:lnTo>
                        <a:pt x="578" y="14473"/>
                      </a:lnTo>
                      <a:lnTo>
                        <a:pt x="771" y="14820"/>
                      </a:lnTo>
                      <a:lnTo>
                        <a:pt x="963" y="15127"/>
                      </a:lnTo>
                      <a:lnTo>
                        <a:pt x="1194" y="15435"/>
                      </a:lnTo>
                      <a:lnTo>
                        <a:pt x="1463" y="15743"/>
                      </a:lnTo>
                      <a:lnTo>
                        <a:pt x="1733" y="16013"/>
                      </a:lnTo>
                      <a:lnTo>
                        <a:pt x="2002" y="16282"/>
                      </a:lnTo>
                      <a:lnTo>
                        <a:pt x="2310" y="16552"/>
                      </a:lnTo>
                      <a:lnTo>
                        <a:pt x="2657" y="16744"/>
                      </a:lnTo>
                      <a:lnTo>
                        <a:pt x="3349" y="17167"/>
                      </a:lnTo>
                      <a:lnTo>
                        <a:pt x="4119" y="17514"/>
                      </a:lnTo>
                      <a:lnTo>
                        <a:pt x="4927" y="17783"/>
                      </a:lnTo>
                      <a:lnTo>
                        <a:pt x="5774" y="18014"/>
                      </a:lnTo>
                      <a:lnTo>
                        <a:pt x="6660" y="18130"/>
                      </a:lnTo>
                      <a:lnTo>
                        <a:pt x="7583" y="18207"/>
                      </a:lnTo>
                      <a:lnTo>
                        <a:pt x="8507" y="18207"/>
                      </a:lnTo>
                      <a:lnTo>
                        <a:pt x="9431" y="18130"/>
                      </a:lnTo>
                      <a:lnTo>
                        <a:pt x="9893" y="18053"/>
                      </a:lnTo>
                      <a:lnTo>
                        <a:pt x="10355" y="17976"/>
                      </a:lnTo>
                      <a:lnTo>
                        <a:pt x="10778" y="17860"/>
                      </a:lnTo>
                      <a:lnTo>
                        <a:pt x="11240" y="17745"/>
                      </a:lnTo>
                      <a:lnTo>
                        <a:pt x="12048" y="17398"/>
                      </a:lnTo>
                      <a:lnTo>
                        <a:pt x="12856" y="17014"/>
                      </a:lnTo>
                      <a:lnTo>
                        <a:pt x="13588" y="16513"/>
                      </a:lnTo>
                      <a:lnTo>
                        <a:pt x="14281" y="15974"/>
                      </a:lnTo>
                      <a:lnTo>
                        <a:pt x="14935" y="15397"/>
                      </a:lnTo>
                      <a:lnTo>
                        <a:pt x="15474" y="14704"/>
                      </a:lnTo>
                      <a:lnTo>
                        <a:pt x="16013" y="14011"/>
                      </a:lnTo>
                      <a:lnTo>
                        <a:pt x="16436" y="13241"/>
                      </a:lnTo>
                      <a:lnTo>
                        <a:pt x="16782" y="12472"/>
                      </a:lnTo>
                      <a:lnTo>
                        <a:pt x="17090" y="11625"/>
                      </a:lnTo>
                      <a:lnTo>
                        <a:pt x="17283" y="10740"/>
                      </a:lnTo>
                      <a:lnTo>
                        <a:pt x="17398" y="9854"/>
                      </a:lnTo>
                      <a:lnTo>
                        <a:pt x="17437" y="9392"/>
                      </a:lnTo>
                      <a:lnTo>
                        <a:pt x="17437" y="8969"/>
                      </a:lnTo>
                      <a:lnTo>
                        <a:pt x="17398" y="8507"/>
                      </a:lnTo>
                      <a:lnTo>
                        <a:pt x="17360" y="8007"/>
                      </a:lnTo>
                      <a:lnTo>
                        <a:pt x="17321" y="7545"/>
                      </a:lnTo>
                      <a:lnTo>
                        <a:pt x="17206" y="7122"/>
                      </a:lnTo>
                      <a:lnTo>
                        <a:pt x="17090" y="6660"/>
                      </a:lnTo>
                      <a:lnTo>
                        <a:pt x="16975" y="6236"/>
                      </a:lnTo>
                      <a:lnTo>
                        <a:pt x="16628" y="5390"/>
                      </a:lnTo>
                      <a:lnTo>
                        <a:pt x="16244" y="4581"/>
                      </a:lnTo>
                      <a:lnTo>
                        <a:pt x="15782" y="3850"/>
                      </a:lnTo>
                      <a:lnTo>
                        <a:pt x="15243" y="3157"/>
                      </a:lnTo>
                      <a:lnTo>
                        <a:pt x="14627" y="2541"/>
                      </a:lnTo>
                      <a:lnTo>
                        <a:pt x="13973" y="1964"/>
                      </a:lnTo>
                      <a:lnTo>
                        <a:pt x="13241" y="1464"/>
                      </a:lnTo>
                      <a:lnTo>
                        <a:pt x="12510" y="1002"/>
                      </a:lnTo>
                      <a:lnTo>
                        <a:pt x="11702" y="655"/>
                      </a:lnTo>
                      <a:lnTo>
                        <a:pt x="10855" y="386"/>
                      </a:lnTo>
                      <a:lnTo>
                        <a:pt x="10008" y="155"/>
                      </a:lnTo>
                      <a:lnTo>
                        <a:pt x="9123" y="39"/>
                      </a:lnTo>
                      <a:lnTo>
                        <a:pt x="8661"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97;p36">
                  <a:extLst>
                    <a:ext uri="{FF2B5EF4-FFF2-40B4-BE49-F238E27FC236}">
                      <a16:creationId xmlns:a16="http://schemas.microsoft.com/office/drawing/2014/main" id="{5CA4ADD9-1A51-BA93-5A9C-A25B967A4DB1}"/>
                    </a:ext>
                  </a:extLst>
                </p:cNvPr>
                <p:cNvSpPr/>
                <p:nvPr/>
              </p:nvSpPr>
              <p:spPr>
                <a:xfrm>
                  <a:off x="3304800" y="2144450"/>
                  <a:ext cx="435925" cy="455175"/>
                </a:xfrm>
                <a:custGeom>
                  <a:avLst/>
                  <a:gdLst/>
                  <a:ahLst/>
                  <a:cxnLst/>
                  <a:rect l="l" t="t" r="r" b="b"/>
                  <a:pathLst>
                    <a:path w="17437" h="18207" fill="none" extrusionOk="0">
                      <a:moveTo>
                        <a:pt x="17360" y="8007"/>
                      </a:moveTo>
                      <a:lnTo>
                        <a:pt x="17360" y="8007"/>
                      </a:lnTo>
                      <a:lnTo>
                        <a:pt x="17321" y="7545"/>
                      </a:lnTo>
                      <a:lnTo>
                        <a:pt x="17206" y="7122"/>
                      </a:lnTo>
                      <a:lnTo>
                        <a:pt x="17090" y="6660"/>
                      </a:lnTo>
                      <a:lnTo>
                        <a:pt x="16975" y="6236"/>
                      </a:lnTo>
                      <a:lnTo>
                        <a:pt x="16628" y="5390"/>
                      </a:lnTo>
                      <a:lnTo>
                        <a:pt x="16244" y="4581"/>
                      </a:lnTo>
                      <a:lnTo>
                        <a:pt x="15782" y="3850"/>
                      </a:lnTo>
                      <a:lnTo>
                        <a:pt x="15243" y="3157"/>
                      </a:lnTo>
                      <a:lnTo>
                        <a:pt x="14627" y="2541"/>
                      </a:lnTo>
                      <a:lnTo>
                        <a:pt x="13973" y="1964"/>
                      </a:lnTo>
                      <a:lnTo>
                        <a:pt x="13241" y="1464"/>
                      </a:lnTo>
                      <a:lnTo>
                        <a:pt x="12510" y="1002"/>
                      </a:lnTo>
                      <a:lnTo>
                        <a:pt x="11702" y="655"/>
                      </a:lnTo>
                      <a:lnTo>
                        <a:pt x="10855" y="386"/>
                      </a:lnTo>
                      <a:lnTo>
                        <a:pt x="10008" y="155"/>
                      </a:lnTo>
                      <a:lnTo>
                        <a:pt x="9123" y="39"/>
                      </a:lnTo>
                      <a:lnTo>
                        <a:pt x="8661" y="1"/>
                      </a:lnTo>
                      <a:lnTo>
                        <a:pt x="8199" y="1"/>
                      </a:lnTo>
                      <a:lnTo>
                        <a:pt x="7737" y="39"/>
                      </a:lnTo>
                      <a:lnTo>
                        <a:pt x="7275" y="78"/>
                      </a:lnTo>
                      <a:lnTo>
                        <a:pt x="7275" y="78"/>
                      </a:lnTo>
                      <a:lnTo>
                        <a:pt x="6544" y="193"/>
                      </a:lnTo>
                      <a:lnTo>
                        <a:pt x="5851" y="309"/>
                      </a:lnTo>
                      <a:lnTo>
                        <a:pt x="5197" y="501"/>
                      </a:lnTo>
                      <a:lnTo>
                        <a:pt x="4620" y="694"/>
                      </a:lnTo>
                      <a:lnTo>
                        <a:pt x="4081" y="886"/>
                      </a:lnTo>
                      <a:lnTo>
                        <a:pt x="3580" y="1156"/>
                      </a:lnTo>
                      <a:lnTo>
                        <a:pt x="3157" y="1387"/>
                      </a:lnTo>
                      <a:lnTo>
                        <a:pt x="2734" y="1695"/>
                      </a:lnTo>
                      <a:lnTo>
                        <a:pt x="2387" y="2002"/>
                      </a:lnTo>
                      <a:lnTo>
                        <a:pt x="2041" y="2310"/>
                      </a:lnTo>
                      <a:lnTo>
                        <a:pt x="1771" y="2657"/>
                      </a:lnTo>
                      <a:lnTo>
                        <a:pt x="1502" y="3003"/>
                      </a:lnTo>
                      <a:lnTo>
                        <a:pt x="1271" y="3388"/>
                      </a:lnTo>
                      <a:lnTo>
                        <a:pt x="1078" y="3773"/>
                      </a:lnTo>
                      <a:lnTo>
                        <a:pt x="886" y="4158"/>
                      </a:lnTo>
                      <a:lnTo>
                        <a:pt x="732" y="4581"/>
                      </a:lnTo>
                      <a:lnTo>
                        <a:pt x="540" y="5390"/>
                      </a:lnTo>
                      <a:lnTo>
                        <a:pt x="347" y="6236"/>
                      </a:lnTo>
                      <a:lnTo>
                        <a:pt x="270" y="7122"/>
                      </a:lnTo>
                      <a:lnTo>
                        <a:pt x="193" y="7968"/>
                      </a:lnTo>
                      <a:lnTo>
                        <a:pt x="155" y="9662"/>
                      </a:lnTo>
                      <a:lnTo>
                        <a:pt x="116" y="10470"/>
                      </a:lnTo>
                      <a:lnTo>
                        <a:pt x="39" y="11202"/>
                      </a:lnTo>
                      <a:lnTo>
                        <a:pt x="39" y="11202"/>
                      </a:lnTo>
                      <a:lnTo>
                        <a:pt x="1" y="11663"/>
                      </a:lnTo>
                      <a:lnTo>
                        <a:pt x="1" y="12125"/>
                      </a:lnTo>
                      <a:lnTo>
                        <a:pt x="39" y="12549"/>
                      </a:lnTo>
                      <a:lnTo>
                        <a:pt x="78" y="12972"/>
                      </a:lnTo>
                      <a:lnTo>
                        <a:pt x="155" y="13357"/>
                      </a:lnTo>
                      <a:lnTo>
                        <a:pt x="270" y="13742"/>
                      </a:lnTo>
                      <a:lnTo>
                        <a:pt x="424" y="14127"/>
                      </a:lnTo>
                      <a:lnTo>
                        <a:pt x="578" y="14473"/>
                      </a:lnTo>
                      <a:lnTo>
                        <a:pt x="771" y="14820"/>
                      </a:lnTo>
                      <a:lnTo>
                        <a:pt x="963" y="15127"/>
                      </a:lnTo>
                      <a:lnTo>
                        <a:pt x="1194" y="15435"/>
                      </a:lnTo>
                      <a:lnTo>
                        <a:pt x="1463" y="15743"/>
                      </a:lnTo>
                      <a:lnTo>
                        <a:pt x="1733" y="16013"/>
                      </a:lnTo>
                      <a:lnTo>
                        <a:pt x="2002" y="16282"/>
                      </a:lnTo>
                      <a:lnTo>
                        <a:pt x="2310" y="16552"/>
                      </a:lnTo>
                      <a:lnTo>
                        <a:pt x="2657" y="16744"/>
                      </a:lnTo>
                      <a:lnTo>
                        <a:pt x="3349" y="17167"/>
                      </a:lnTo>
                      <a:lnTo>
                        <a:pt x="4119" y="17514"/>
                      </a:lnTo>
                      <a:lnTo>
                        <a:pt x="4927" y="17783"/>
                      </a:lnTo>
                      <a:lnTo>
                        <a:pt x="5774" y="18014"/>
                      </a:lnTo>
                      <a:lnTo>
                        <a:pt x="6660" y="18130"/>
                      </a:lnTo>
                      <a:lnTo>
                        <a:pt x="7583" y="18207"/>
                      </a:lnTo>
                      <a:lnTo>
                        <a:pt x="8507" y="18207"/>
                      </a:lnTo>
                      <a:lnTo>
                        <a:pt x="9431" y="18130"/>
                      </a:lnTo>
                      <a:lnTo>
                        <a:pt x="9431" y="18130"/>
                      </a:lnTo>
                      <a:lnTo>
                        <a:pt x="9893" y="18053"/>
                      </a:lnTo>
                      <a:lnTo>
                        <a:pt x="10355" y="17976"/>
                      </a:lnTo>
                      <a:lnTo>
                        <a:pt x="10778" y="17860"/>
                      </a:lnTo>
                      <a:lnTo>
                        <a:pt x="11240" y="17745"/>
                      </a:lnTo>
                      <a:lnTo>
                        <a:pt x="12048" y="17398"/>
                      </a:lnTo>
                      <a:lnTo>
                        <a:pt x="12856" y="17014"/>
                      </a:lnTo>
                      <a:lnTo>
                        <a:pt x="13588" y="16513"/>
                      </a:lnTo>
                      <a:lnTo>
                        <a:pt x="14281" y="15974"/>
                      </a:lnTo>
                      <a:lnTo>
                        <a:pt x="14935" y="15397"/>
                      </a:lnTo>
                      <a:lnTo>
                        <a:pt x="15474" y="14704"/>
                      </a:lnTo>
                      <a:lnTo>
                        <a:pt x="16013" y="14011"/>
                      </a:lnTo>
                      <a:lnTo>
                        <a:pt x="16436" y="13241"/>
                      </a:lnTo>
                      <a:lnTo>
                        <a:pt x="16782" y="12472"/>
                      </a:lnTo>
                      <a:lnTo>
                        <a:pt x="17090" y="11625"/>
                      </a:lnTo>
                      <a:lnTo>
                        <a:pt x="17283" y="10740"/>
                      </a:lnTo>
                      <a:lnTo>
                        <a:pt x="17398" y="9854"/>
                      </a:lnTo>
                      <a:lnTo>
                        <a:pt x="17437" y="9392"/>
                      </a:lnTo>
                      <a:lnTo>
                        <a:pt x="17437" y="8969"/>
                      </a:lnTo>
                      <a:lnTo>
                        <a:pt x="17398" y="8507"/>
                      </a:lnTo>
                      <a:lnTo>
                        <a:pt x="17360" y="800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98;p36">
                  <a:extLst>
                    <a:ext uri="{FF2B5EF4-FFF2-40B4-BE49-F238E27FC236}">
                      <a16:creationId xmlns:a16="http://schemas.microsoft.com/office/drawing/2014/main" id="{7A8DCA27-9B08-ADD3-A191-6F66E716F634}"/>
                    </a:ext>
                  </a:extLst>
                </p:cNvPr>
                <p:cNvSpPr/>
                <p:nvPr/>
              </p:nvSpPr>
              <p:spPr>
                <a:xfrm>
                  <a:off x="3243225" y="2358075"/>
                  <a:ext cx="87575" cy="108775"/>
                </a:xfrm>
                <a:custGeom>
                  <a:avLst/>
                  <a:gdLst/>
                  <a:ahLst/>
                  <a:cxnLst/>
                  <a:rect l="l" t="t" r="r" b="b"/>
                  <a:pathLst>
                    <a:path w="3503" h="4351" extrusionOk="0">
                      <a:moveTo>
                        <a:pt x="1078" y="1"/>
                      </a:moveTo>
                      <a:lnTo>
                        <a:pt x="924" y="39"/>
                      </a:lnTo>
                      <a:lnTo>
                        <a:pt x="770" y="78"/>
                      </a:lnTo>
                      <a:lnTo>
                        <a:pt x="616" y="155"/>
                      </a:lnTo>
                      <a:lnTo>
                        <a:pt x="501" y="270"/>
                      </a:lnTo>
                      <a:lnTo>
                        <a:pt x="270" y="540"/>
                      </a:lnTo>
                      <a:lnTo>
                        <a:pt x="116" y="847"/>
                      </a:lnTo>
                      <a:lnTo>
                        <a:pt x="39" y="1194"/>
                      </a:lnTo>
                      <a:lnTo>
                        <a:pt x="0" y="1579"/>
                      </a:lnTo>
                      <a:lnTo>
                        <a:pt x="39" y="2002"/>
                      </a:lnTo>
                      <a:lnTo>
                        <a:pt x="154" y="2426"/>
                      </a:lnTo>
                      <a:lnTo>
                        <a:pt x="308" y="2849"/>
                      </a:lnTo>
                      <a:lnTo>
                        <a:pt x="539" y="3272"/>
                      </a:lnTo>
                      <a:lnTo>
                        <a:pt x="809" y="3619"/>
                      </a:lnTo>
                      <a:lnTo>
                        <a:pt x="1117" y="3888"/>
                      </a:lnTo>
                      <a:lnTo>
                        <a:pt x="1425" y="4119"/>
                      </a:lnTo>
                      <a:lnTo>
                        <a:pt x="1771" y="4273"/>
                      </a:lnTo>
                      <a:lnTo>
                        <a:pt x="2117" y="4350"/>
                      </a:lnTo>
                      <a:lnTo>
                        <a:pt x="2425" y="4350"/>
                      </a:lnTo>
                      <a:lnTo>
                        <a:pt x="2579" y="4312"/>
                      </a:lnTo>
                      <a:lnTo>
                        <a:pt x="2733" y="4273"/>
                      </a:lnTo>
                      <a:lnTo>
                        <a:pt x="2887" y="4196"/>
                      </a:lnTo>
                      <a:lnTo>
                        <a:pt x="3003" y="4081"/>
                      </a:lnTo>
                      <a:lnTo>
                        <a:pt x="3234" y="3850"/>
                      </a:lnTo>
                      <a:lnTo>
                        <a:pt x="3388" y="3542"/>
                      </a:lnTo>
                      <a:lnTo>
                        <a:pt x="3464" y="3157"/>
                      </a:lnTo>
                      <a:lnTo>
                        <a:pt x="3503" y="2772"/>
                      </a:lnTo>
                      <a:lnTo>
                        <a:pt x="3464" y="2349"/>
                      </a:lnTo>
                      <a:lnTo>
                        <a:pt x="3349" y="1925"/>
                      </a:lnTo>
                      <a:lnTo>
                        <a:pt x="3195" y="1502"/>
                      </a:lnTo>
                      <a:lnTo>
                        <a:pt x="2964" y="1078"/>
                      </a:lnTo>
                      <a:lnTo>
                        <a:pt x="2695" y="732"/>
                      </a:lnTo>
                      <a:lnTo>
                        <a:pt x="2387" y="463"/>
                      </a:lnTo>
                      <a:lnTo>
                        <a:pt x="2079" y="232"/>
                      </a:lnTo>
                      <a:lnTo>
                        <a:pt x="1732" y="78"/>
                      </a:lnTo>
                      <a:lnTo>
                        <a:pt x="1386"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99;p36">
                  <a:extLst>
                    <a:ext uri="{FF2B5EF4-FFF2-40B4-BE49-F238E27FC236}">
                      <a16:creationId xmlns:a16="http://schemas.microsoft.com/office/drawing/2014/main" id="{F5CA489A-BF5F-883B-06CD-3FB63018D9C3}"/>
                    </a:ext>
                  </a:extLst>
                </p:cNvPr>
                <p:cNvSpPr/>
                <p:nvPr/>
              </p:nvSpPr>
              <p:spPr>
                <a:xfrm>
                  <a:off x="3468400" y="2489900"/>
                  <a:ext cx="148200" cy="154000"/>
                </a:xfrm>
                <a:custGeom>
                  <a:avLst/>
                  <a:gdLst/>
                  <a:ahLst/>
                  <a:cxnLst/>
                  <a:rect l="l" t="t" r="r" b="b"/>
                  <a:pathLst>
                    <a:path w="5928" h="6160" extrusionOk="0">
                      <a:moveTo>
                        <a:pt x="3195" y="1"/>
                      </a:moveTo>
                      <a:lnTo>
                        <a:pt x="2656" y="78"/>
                      </a:lnTo>
                      <a:lnTo>
                        <a:pt x="2155" y="155"/>
                      </a:lnTo>
                      <a:lnTo>
                        <a:pt x="1655" y="309"/>
                      </a:lnTo>
                      <a:lnTo>
                        <a:pt x="1193" y="501"/>
                      </a:lnTo>
                      <a:lnTo>
                        <a:pt x="808" y="694"/>
                      </a:lnTo>
                      <a:lnTo>
                        <a:pt x="231" y="1040"/>
                      </a:lnTo>
                      <a:lnTo>
                        <a:pt x="0" y="1156"/>
                      </a:lnTo>
                      <a:lnTo>
                        <a:pt x="77" y="1309"/>
                      </a:lnTo>
                      <a:lnTo>
                        <a:pt x="192" y="1733"/>
                      </a:lnTo>
                      <a:lnTo>
                        <a:pt x="269" y="2041"/>
                      </a:lnTo>
                      <a:lnTo>
                        <a:pt x="308" y="2349"/>
                      </a:lnTo>
                      <a:lnTo>
                        <a:pt x="269" y="2695"/>
                      </a:lnTo>
                      <a:lnTo>
                        <a:pt x="231" y="3080"/>
                      </a:lnTo>
                      <a:lnTo>
                        <a:pt x="116" y="3811"/>
                      </a:lnTo>
                      <a:lnTo>
                        <a:pt x="77" y="4119"/>
                      </a:lnTo>
                      <a:lnTo>
                        <a:pt x="77" y="4389"/>
                      </a:lnTo>
                      <a:lnTo>
                        <a:pt x="116" y="4658"/>
                      </a:lnTo>
                      <a:lnTo>
                        <a:pt x="192" y="4889"/>
                      </a:lnTo>
                      <a:lnTo>
                        <a:pt x="308" y="5082"/>
                      </a:lnTo>
                      <a:lnTo>
                        <a:pt x="500" y="5274"/>
                      </a:lnTo>
                      <a:lnTo>
                        <a:pt x="847" y="5543"/>
                      </a:lnTo>
                      <a:lnTo>
                        <a:pt x="1193" y="5736"/>
                      </a:lnTo>
                      <a:lnTo>
                        <a:pt x="1540" y="5890"/>
                      </a:lnTo>
                      <a:lnTo>
                        <a:pt x="1925" y="6005"/>
                      </a:lnTo>
                      <a:lnTo>
                        <a:pt x="2309" y="6121"/>
                      </a:lnTo>
                      <a:lnTo>
                        <a:pt x="2694" y="6159"/>
                      </a:lnTo>
                      <a:lnTo>
                        <a:pt x="3079" y="6121"/>
                      </a:lnTo>
                      <a:lnTo>
                        <a:pt x="3426" y="6082"/>
                      </a:lnTo>
                      <a:lnTo>
                        <a:pt x="3811" y="6005"/>
                      </a:lnTo>
                      <a:lnTo>
                        <a:pt x="4157" y="5928"/>
                      </a:lnTo>
                      <a:lnTo>
                        <a:pt x="4465" y="5774"/>
                      </a:lnTo>
                      <a:lnTo>
                        <a:pt x="4773" y="5620"/>
                      </a:lnTo>
                      <a:lnTo>
                        <a:pt x="5042" y="5389"/>
                      </a:lnTo>
                      <a:lnTo>
                        <a:pt x="5312" y="5158"/>
                      </a:lnTo>
                      <a:lnTo>
                        <a:pt x="5543" y="4928"/>
                      </a:lnTo>
                      <a:lnTo>
                        <a:pt x="5735" y="4658"/>
                      </a:lnTo>
                      <a:lnTo>
                        <a:pt x="5812" y="4466"/>
                      </a:lnTo>
                      <a:lnTo>
                        <a:pt x="5889" y="4273"/>
                      </a:lnTo>
                      <a:lnTo>
                        <a:pt x="5928" y="4081"/>
                      </a:lnTo>
                      <a:lnTo>
                        <a:pt x="5928" y="3888"/>
                      </a:lnTo>
                      <a:lnTo>
                        <a:pt x="5928" y="3503"/>
                      </a:lnTo>
                      <a:lnTo>
                        <a:pt x="5851" y="3119"/>
                      </a:lnTo>
                      <a:lnTo>
                        <a:pt x="5581" y="2426"/>
                      </a:lnTo>
                      <a:lnTo>
                        <a:pt x="5466" y="2079"/>
                      </a:lnTo>
                      <a:lnTo>
                        <a:pt x="5389" y="1733"/>
                      </a:lnTo>
                      <a:lnTo>
                        <a:pt x="5273" y="1117"/>
                      </a:lnTo>
                      <a:lnTo>
                        <a:pt x="5273" y="578"/>
                      </a:lnTo>
                      <a:lnTo>
                        <a:pt x="5312" y="39"/>
                      </a:lnTo>
                      <a:lnTo>
                        <a:pt x="5081"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500;p36">
                  <a:extLst>
                    <a:ext uri="{FF2B5EF4-FFF2-40B4-BE49-F238E27FC236}">
                      <a16:creationId xmlns:a16="http://schemas.microsoft.com/office/drawing/2014/main" id="{6049E31A-7616-5975-6961-A08C8A073101}"/>
                    </a:ext>
                  </a:extLst>
                </p:cNvPr>
                <p:cNvSpPr/>
                <p:nvPr/>
              </p:nvSpPr>
              <p:spPr>
                <a:xfrm>
                  <a:off x="3195100" y="2010700"/>
                  <a:ext cx="632225" cy="398400"/>
                </a:xfrm>
                <a:custGeom>
                  <a:avLst/>
                  <a:gdLst/>
                  <a:ahLst/>
                  <a:cxnLst/>
                  <a:rect l="l" t="t" r="r" b="b"/>
                  <a:pathLst>
                    <a:path w="25289" h="15936" extrusionOk="0">
                      <a:moveTo>
                        <a:pt x="11048" y="1"/>
                      </a:moveTo>
                      <a:lnTo>
                        <a:pt x="10124" y="39"/>
                      </a:lnTo>
                      <a:lnTo>
                        <a:pt x="9200" y="116"/>
                      </a:lnTo>
                      <a:lnTo>
                        <a:pt x="8315" y="270"/>
                      </a:lnTo>
                      <a:lnTo>
                        <a:pt x="7429" y="463"/>
                      </a:lnTo>
                      <a:lnTo>
                        <a:pt x="6544" y="694"/>
                      </a:lnTo>
                      <a:lnTo>
                        <a:pt x="5697" y="963"/>
                      </a:lnTo>
                      <a:lnTo>
                        <a:pt x="4889" y="1271"/>
                      </a:lnTo>
                      <a:lnTo>
                        <a:pt x="4158" y="1656"/>
                      </a:lnTo>
                      <a:lnTo>
                        <a:pt x="3426" y="2118"/>
                      </a:lnTo>
                      <a:lnTo>
                        <a:pt x="2772" y="2580"/>
                      </a:lnTo>
                      <a:lnTo>
                        <a:pt x="2156" y="3119"/>
                      </a:lnTo>
                      <a:lnTo>
                        <a:pt x="1617" y="3696"/>
                      </a:lnTo>
                      <a:lnTo>
                        <a:pt x="1156" y="4350"/>
                      </a:lnTo>
                      <a:lnTo>
                        <a:pt x="925" y="4697"/>
                      </a:lnTo>
                      <a:lnTo>
                        <a:pt x="732" y="5043"/>
                      </a:lnTo>
                      <a:lnTo>
                        <a:pt x="578" y="5428"/>
                      </a:lnTo>
                      <a:lnTo>
                        <a:pt x="424" y="5813"/>
                      </a:lnTo>
                      <a:lnTo>
                        <a:pt x="270" y="6198"/>
                      </a:lnTo>
                      <a:lnTo>
                        <a:pt x="193" y="6621"/>
                      </a:lnTo>
                      <a:lnTo>
                        <a:pt x="78" y="7045"/>
                      </a:lnTo>
                      <a:lnTo>
                        <a:pt x="39" y="7506"/>
                      </a:lnTo>
                      <a:lnTo>
                        <a:pt x="1" y="7930"/>
                      </a:lnTo>
                      <a:lnTo>
                        <a:pt x="39" y="8353"/>
                      </a:lnTo>
                      <a:lnTo>
                        <a:pt x="78" y="8700"/>
                      </a:lnTo>
                      <a:lnTo>
                        <a:pt x="193" y="9046"/>
                      </a:lnTo>
                      <a:lnTo>
                        <a:pt x="309" y="9392"/>
                      </a:lnTo>
                      <a:lnTo>
                        <a:pt x="501" y="9662"/>
                      </a:lnTo>
                      <a:lnTo>
                        <a:pt x="694" y="9931"/>
                      </a:lnTo>
                      <a:lnTo>
                        <a:pt x="925" y="10162"/>
                      </a:lnTo>
                      <a:lnTo>
                        <a:pt x="1194" y="10393"/>
                      </a:lnTo>
                      <a:lnTo>
                        <a:pt x="1463" y="10547"/>
                      </a:lnTo>
                      <a:lnTo>
                        <a:pt x="1771" y="10740"/>
                      </a:lnTo>
                      <a:lnTo>
                        <a:pt x="2118" y="10855"/>
                      </a:lnTo>
                      <a:lnTo>
                        <a:pt x="2464" y="10970"/>
                      </a:lnTo>
                      <a:lnTo>
                        <a:pt x="2811" y="11086"/>
                      </a:lnTo>
                      <a:lnTo>
                        <a:pt x="3580" y="11240"/>
                      </a:lnTo>
                      <a:lnTo>
                        <a:pt x="4389" y="11317"/>
                      </a:lnTo>
                      <a:lnTo>
                        <a:pt x="5197" y="11355"/>
                      </a:lnTo>
                      <a:lnTo>
                        <a:pt x="6005" y="11317"/>
                      </a:lnTo>
                      <a:lnTo>
                        <a:pt x="6814" y="11278"/>
                      </a:lnTo>
                      <a:lnTo>
                        <a:pt x="7545" y="11163"/>
                      </a:lnTo>
                      <a:lnTo>
                        <a:pt x="8238" y="11047"/>
                      </a:lnTo>
                      <a:lnTo>
                        <a:pt x="8854" y="10932"/>
                      </a:lnTo>
                      <a:lnTo>
                        <a:pt x="9354" y="10817"/>
                      </a:lnTo>
                      <a:lnTo>
                        <a:pt x="10316" y="10470"/>
                      </a:lnTo>
                      <a:lnTo>
                        <a:pt x="11548" y="10008"/>
                      </a:lnTo>
                      <a:lnTo>
                        <a:pt x="14281" y="8854"/>
                      </a:lnTo>
                      <a:lnTo>
                        <a:pt x="16667" y="7853"/>
                      </a:lnTo>
                      <a:lnTo>
                        <a:pt x="17629" y="7391"/>
                      </a:lnTo>
                      <a:lnTo>
                        <a:pt x="17475" y="7814"/>
                      </a:lnTo>
                      <a:lnTo>
                        <a:pt x="17321" y="8276"/>
                      </a:lnTo>
                      <a:lnTo>
                        <a:pt x="17206" y="8815"/>
                      </a:lnTo>
                      <a:lnTo>
                        <a:pt x="17090" y="9392"/>
                      </a:lnTo>
                      <a:lnTo>
                        <a:pt x="17090" y="9662"/>
                      </a:lnTo>
                      <a:lnTo>
                        <a:pt x="17090" y="9931"/>
                      </a:lnTo>
                      <a:lnTo>
                        <a:pt x="17167" y="10201"/>
                      </a:lnTo>
                      <a:lnTo>
                        <a:pt x="17244" y="10432"/>
                      </a:lnTo>
                      <a:lnTo>
                        <a:pt x="17360" y="10624"/>
                      </a:lnTo>
                      <a:lnTo>
                        <a:pt x="17552" y="10778"/>
                      </a:lnTo>
                      <a:lnTo>
                        <a:pt x="17745" y="10894"/>
                      </a:lnTo>
                      <a:lnTo>
                        <a:pt x="17937" y="10970"/>
                      </a:lnTo>
                      <a:lnTo>
                        <a:pt x="18130" y="11009"/>
                      </a:lnTo>
                      <a:lnTo>
                        <a:pt x="18322" y="11047"/>
                      </a:lnTo>
                      <a:lnTo>
                        <a:pt x="18669" y="11009"/>
                      </a:lnTo>
                      <a:lnTo>
                        <a:pt x="18938" y="10932"/>
                      </a:lnTo>
                      <a:lnTo>
                        <a:pt x="19169" y="10817"/>
                      </a:lnTo>
                      <a:lnTo>
                        <a:pt x="19361" y="10663"/>
                      </a:lnTo>
                      <a:lnTo>
                        <a:pt x="19515" y="10547"/>
                      </a:lnTo>
                      <a:lnTo>
                        <a:pt x="19515" y="10547"/>
                      </a:lnTo>
                      <a:lnTo>
                        <a:pt x="19361" y="11163"/>
                      </a:lnTo>
                      <a:lnTo>
                        <a:pt x="19169" y="11817"/>
                      </a:lnTo>
                      <a:lnTo>
                        <a:pt x="19053" y="12626"/>
                      </a:lnTo>
                      <a:lnTo>
                        <a:pt x="19015" y="13049"/>
                      </a:lnTo>
                      <a:lnTo>
                        <a:pt x="18976" y="13472"/>
                      </a:lnTo>
                      <a:lnTo>
                        <a:pt x="19015" y="13896"/>
                      </a:lnTo>
                      <a:lnTo>
                        <a:pt x="19053" y="14281"/>
                      </a:lnTo>
                      <a:lnTo>
                        <a:pt x="19130" y="14666"/>
                      </a:lnTo>
                      <a:lnTo>
                        <a:pt x="19246" y="15012"/>
                      </a:lnTo>
                      <a:lnTo>
                        <a:pt x="19438" y="15320"/>
                      </a:lnTo>
                      <a:lnTo>
                        <a:pt x="19708" y="15589"/>
                      </a:lnTo>
                      <a:lnTo>
                        <a:pt x="19977" y="15743"/>
                      </a:lnTo>
                      <a:lnTo>
                        <a:pt x="20285" y="15859"/>
                      </a:lnTo>
                      <a:lnTo>
                        <a:pt x="20632" y="15936"/>
                      </a:lnTo>
                      <a:lnTo>
                        <a:pt x="20939" y="15936"/>
                      </a:lnTo>
                      <a:lnTo>
                        <a:pt x="21286" y="15897"/>
                      </a:lnTo>
                      <a:lnTo>
                        <a:pt x="21632" y="15820"/>
                      </a:lnTo>
                      <a:lnTo>
                        <a:pt x="21979" y="15705"/>
                      </a:lnTo>
                      <a:lnTo>
                        <a:pt x="22325" y="15512"/>
                      </a:lnTo>
                      <a:lnTo>
                        <a:pt x="22672" y="15320"/>
                      </a:lnTo>
                      <a:lnTo>
                        <a:pt x="22979" y="15127"/>
                      </a:lnTo>
                      <a:lnTo>
                        <a:pt x="23287" y="14896"/>
                      </a:lnTo>
                      <a:lnTo>
                        <a:pt x="23557" y="14627"/>
                      </a:lnTo>
                      <a:lnTo>
                        <a:pt x="23826" y="14396"/>
                      </a:lnTo>
                      <a:lnTo>
                        <a:pt x="24057" y="14127"/>
                      </a:lnTo>
                      <a:lnTo>
                        <a:pt x="24211" y="13857"/>
                      </a:lnTo>
                      <a:lnTo>
                        <a:pt x="24365" y="13588"/>
                      </a:lnTo>
                      <a:lnTo>
                        <a:pt x="24519" y="13280"/>
                      </a:lnTo>
                      <a:lnTo>
                        <a:pt x="24673" y="12933"/>
                      </a:lnTo>
                      <a:lnTo>
                        <a:pt x="24942" y="12048"/>
                      </a:lnTo>
                      <a:lnTo>
                        <a:pt x="25135" y="10970"/>
                      </a:lnTo>
                      <a:lnTo>
                        <a:pt x="25212" y="10393"/>
                      </a:lnTo>
                      <a:lnTo>
                        <a:pt x="25289" y="9816"/>
                      </a:lnTo>
                      <a:lnTo>
                        <a:pt x="25289" y="9200"/>
                      </a:lnTo>
                      <a:lnTo>
                        <a:pt x="25289" y="8623"/>
                      </a:lnTo>
                      <a:lnTo>
                        <a:pt x="25250" y="8045"/>
                      </a:lnTo>
                      <a:lnTo>
                        <a:pt x="25173" y="7468"/>
                      </a:lnTo>
                      <a:lnTo>
                        <a:pt x="25019" y="6968"/>
                      </a:lnTo>
                      <a:lnTo>
                        <a:pt x="24865" y="6467"/>
                      </a:lnTo>
                      <a:lnTo>
                        <a:pt x="24596" y="6044"/>
                      </a:lnTo>
                      <a:lnTo>
                        <a:pt x="24327" y="5659"/>
                      </a:lnTo>
                      <a:lnTo>
                        <a:pt x="23903" y="5235"/>
                      </a:lnTo>
                      <a:lnTo>
                        <a:pt x="23518" y="4889"/>
                      </a:lnTo>
                      <a:lnTo>
                        <a:pt x="23172" y="4658"/>
                      </a:lnTo>
                      <a:lnTo>
                        <a:pt x="22902" y="4504"/>
                      </a:lnTo>
                      <a:lnTo>
                        <a:pt x="22633" y="4389"/>
                      </a:lnTo>
                      <a:lnTo>
                        <a:pt x="22364" y="4312"/>
                      </a:lnTo>
                      <a:lnTo>
                        <a:pt x="21863" y="4196"/>
                      </a:lnTo>
                      <a:lnTo>
                        <a:pt x="21517" y="3657"/>
                      </a:lnTo>
                      <a:lnTo>
                        <a:pt x="21093" y="3157"/>
                      </a:lnTo>
                      <a:lnTo>
                        <a:pt x="20593" y="2695"/>
                      </a:lnTo>
                      <a:lnTo>
                        <a:pt x="20016" y="2272"/>
                      </a:lnTo>
                      <a:lnTo>
                        <a:pt x="19400" y="1848"/>
                      </a:lnTo>
                      <a:lnTo>
                        <a:pt x="18746" y="1502"/>
                      </a:lnTo>
                      <a:lnTo>
                        <a:pt x="18014" y="1156"/>
                      </a:lnTo>
                      <a:lnTo>
                        <a:pt x="17244" y="886"/>
                      </a:lnTo>
                      <a:lnTo>
                        <a:pt x="16436" y="617"/>
                      </a:lnTo>
                      <a:lnTo>
                        <a:pt x="15589" y="424"/>
                      </a:lnTo>
                      <a:lnTo>
                        <a:pt x="14704" y="270"/>
                      </a:lnTo>
                      <a:lnTo>
                        <a:pt x="13819" y="116"/>
                      </a:lnTo>
                      <a:lnTo>
                        <a:pt x="12895" y="39"/>
                      </a:lnTo>
                      <a:lnTo>
                        <a:pt x="1197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501;p36">
                  <a:extLst>
                    <a:ext uri="{FF2B5EF4-FFF2-40B4-BE49-F238E27FC236}">
                      <a16:creationId xmlns:a16="http://schemas.microsoft.com/office/drawing/2014/main" id="{4DDAEEF7-14E4-A7F5-D005-A6CD8AF958AC}"/>
                    </a:ext>
                  </a:extLst>
                </p:cNvPr>
                <p:cNvSpPr/>
                <p:nvPr/>
              </p:nvSpPr>
              <p:spPr>
                <a:xfrm>
                  <a:off x="3195100" y="2010700"/>
                  <a:ext cx="632225" cy="398400"/>
                </a:xfrm>
                <a:custGeom>
                  <a:avLst/>
                  <a:gdLst/>
                  <a:ahLst/>
                  <a:cxnLst/>
                  <a:rect l="l" t="t" r="r" b="b"/>
                  <a:pathLst>
                    <a:path w="25289" h="15936" fill="none" extrusionOk="0">
                      <a:moveTo>
                        <a:pt x="17629" y="7391"/>
                      </a:moveTo>
                      <a:lnTo>
                        <a:pt x="17629" y="7391"/>
                      </a:lnTo>
                      <a:lnTo>
                        <a:pt x="17475" y="7814"/>
                      </a:lnTo>
                      <a:lnTo>
                        <a:pt x="17321" y="8276"/>
                      </a:lnTo>
                      <a:lnTo>
                        <a:pt x="17206" y="8815"/>
                      </a:lnTo>
                      <a:lnTo>
                        <a:pt x="17090" y="9392"/>
                      </a:lnTo>
                      <a:lnTo>
                        <a:pt x="17090" y="9662"/>
                      </a:lnTo>
                      <a:lnTo>
                        <a:pt x="17090" y="9931"/>
                      </a:lnTo>
                      <a:lnTo>
                        <a:pt x="17167" y="10201"/>
                      </a:lnTo>
                      <a:lnTo>
                        <a:pt x="17244" y="10432"/>
                      </a:lnTo>
                      <a:lnTo>
                        <a:pt x="17360" y="10624"/>
                      </a:lnTo>
                      <a:lnTo>
                        <a:pt x="17552" y="10778"/>
                      </a:lnTo>
                      <a:lnTo>
                        <a:pt x="17552" y="10778"/>
                      </a:lnTo>
                      <a:lnTo>
                        <a:pt x="17745" y="10894"/>
                      </a:lnTo>
                      <a:lnTo>
                        <a:pt x="17937" y="10970"/>
                      </a:lnTo>
                      <a:lnTo>
                        <a:pt x="18130" y="11009"/>
                      </a:lnTo>
                      <a:lnTo>
                        <a:pt x="18322" y="11047"/>
                      </a:lnTo>
                      <a:lnTo>
                        <a:pt x="18669" y="11009"/>
                      </a:lnTo>
                      <a:lnTo>
                        <a:pt x="18938" y="10932"/>
                      </a:lnTo>
                      <a:lnTo>
                        <a:pt x="19169" y="10817"/>
                      </a:lnTo>
                      <a:lnTo>
                        <a:pt x="19361" y="10663"/>
                      </a:lnTo>
                      <a:lnTo>
                        <a:pt x="19515" y="10547"/>
                      </a:lnTo>
                      <a:lnTo>
                        <a:pt x="19515" y="10547"/>
                      </a:lnTo>
                      <a:lnTo>
                        <a:pt x="19361" y="11163"/>
                      </a:lnTo>
                      <a:lnTo>
                        <a:pt x="19169" y="11817"/>
                      </a:lnTo>
                      <a:lnTo>
                        <a:pt x="19053" y="12626"/>
                      </a:lnTo>
                      <a:lnTo>
                        <a:pt x="19015" y="13049"/>
                      </a:lnTo>
                      <a:lnTo>
                        <a:pt x="18976" y="13472"/>
                      </a:lnTo>
                      <a:lnTo>
                        <a:pt x="19015" y="13896"/>
                      </a:lnTo>
                      <a:lnTo>
                        <a:pt x="19053" y="14281"/>
                      </a:lnTo>
                      <a:lnTo>
                        <a:pt x="19130" y="14666"/>
                      </a:lnTo>
                      <a:lnTo>
                        <a:pt x="19246" y="15012"/>
                      </a:lnTo>
                      <a:lnTo>
                        <a:pt x="19438" y="15320"/>
                      </a:lnTo>
                      <a:lnTo>
                        <a:pt x="19708" y="15589"/>
                      </a:lnTo>
                      <a:lnTo>
                        <a:pt x="19708" y="15589"/>
                      </a:lnTo>
                      <a:lnTo>
                        <a:pt x="19977" y="15743"/>
                      </a:lnTo>
                      <a:lnTo>
                        <a:pt x="20285" y="15859"/>
                      </a:lnTo>
                      <a:lnTo>
                        <a:pt x="20632" y="15936"/>
                      </a:lnTo>
                      <a:lnTo>
                        <a:pt x="20939" y="15936"/>
                      </a:lnTo>
                      <a:lnTo>
                        <a:pt x="21286" y="15897"/>
                      </a:lnTo>
                      <a:lnTo>
                        <a:pt x="21632" y="15820"/>
                      </a:lnTo>
                      <a:lnTo>
                        <a:pt x="21979" y="15705"/>
                      </a:lnTo>
                      <a:lnTo>
                        <a:pt x="22325" y="15512"/>
                      </a:lnTo>
                      <a:lnTo>
                        <a:pt x="22672" y="15320"/>
                      </a:lnTo>
                      <a:lnTo>
                        <a:pt x="22979" y="15127"/>
                      </a:lnTo>
                      <a:lnTo>
                        <a:pt x="23287" y="14896"/>
                      </a:lnTo>
                      <a:lnTo>
                        <a:pt x="23557" y="14627"/>
                      </a:lnTo>
                      <a:lnTo>
                        <a:pt x="23826" y="14396"/>
                      </a:lnTo>
                      <a:lnTo>
                        <a:pt x="24057" y="14127"/>
                      </a:lnTo>
                      <a:lnTo>
                        <a:pt x="24211" y="13857"/>
                      </a:lnTo>
                      <a:lnTo>
                        <a:pt x="24365" y="13588"/>
                      </a:lnTo>
                      <a:lnTo>
                        <a:pt x="24365" y="13588"/>
                      </a:lnTo>
                      <a:lnTo>
                        <a:pt x="24519" y="13280"/>
                      </a:lnTo>
                      <a:lnTo>
                        <a:pt x="24673" y="12933"/>
                      </a:lnTo>
                      <a:lnTo>
                        <a:pt x="24942" y="12048"/>
                      </a:lnTo>
                      <a:lnTo>
                        <a:pt x="25135" y="10970"/>
                      </a:lnTo>
                      <a:lnTo>
                        <a:pt x="25212" y="10393"/>
                      </a:lnTo>
                      <a:lnTo>
                        <a:pt x="25289" y="9816"/>
                      </a:lnTo>
                      <a:lnTo>
                        <a:pt x="25289" y="9200"/>
                      </a:lnTo>
                      <a:lnTo>
                        <a:pt x="25289" y="8623"/>
                      </a:lnTo>
                      <a:lnTo>
                        <a:pt x="25250" y="8045"/>
                      </a:lnTo>
                      <a:lnTo>
                        <a:pt x="25173" y="7468"/>
                      </a:lnTo>
                      <a:lnTo>
                        <a:pt x="25019" y="6968"/>
                      </a:lnTo>
                      <a:lnTo>
                        <a:pt x="24865" y="6467"/>
                      </a:lnTo>
                      <a:lnTo>
                        <a:pt x="24596" y="6044"/>
                      </a:lnTo>
                      <a:lnTo>
                        <a:pt x="24327" y="5659"/>
                      </a:lnTo>
                      <a:lnTo>
                        <a:pt x="24327" y="5659"/>
                      </a:lnTo>
                      <a:lnTo>
                        <a:pt x="23903" y="5235"/>
                      </a:lnTo>
                      <a:lnTo>
                        <a:pt x="23518" y="4889"/>
                      </a:lnTo>
                      <a:lnTo>
                        <a:pt x="23172" y="4658"/>
                      </a:lnTo>
                      <a:lnTo>
                        <a:pt x="22902" y="4504"/>
                      </a:lnTo>
                      <a:lnTo>
                        <a:pt x="22633" y="4389"/>
                      </a:lnTo>
                      <a:lnTo>
                        <a:pt x="22364" y="4312"/>
                      </a:lnTo>
                      <a:lnTo>
                        <a:pt x="21863" y="4196"/>
                      </a:lnTo>
                      <a:lnTo>
                        <a:pt x="21863" y="4196"/>
                      </a:lnTo>
                      <a:lnTo>
                        <a:pt x="21517" y="3657"/>
                      </a:lnTo>
                      <a:lnTo>
                        <a:pt x="21093" y="3157"/>
                      </a:lnTo>
                      <a:lnTo>
                        <a:pt x="20593" y="2695"/>
                      </a:lnTo>
                      <a:lnTo>
                        <a:pt x="20016" y="2272"/>
                      </a:lnTo>
                      <a:lnTo>
                        <a:pt x="19400" y="1848"/>
                      </a:lnTo>
                      <a:lnTo>
                        <a:pt x="18746" y="1502"/>
                      </a:lnTo>
                      <a:lnTo>
                        <a:pt x="18014" y="1156"/>
                      </a:lnTo>
                      <a:lnTo>
                        <a:pt x="17244" y="886"/>
                      </a:lnTo>
                      <a:lnTo>
                        <a:pt x="16436" y="617"/>
                      </a:lnTo>
                      <a:lnTo>
                        <a:pt x="15589" y="424"/>
                      </a:lnTo>
                      <a:lnTo>
                        <a:pt x="14704" y="270"/>
                      </a:lnTo>
                      <a:lnTo>
                        <a:pt x="13819" y="116"/>
                      </a:lnTo>
                      <a:lnTo>
                        <a:pt x="12895" y="39"/>
                      </a:lnTo>
                      <a:lnTo>
                        <a:pt x="11971" y="1"/>
                      </a:lnTo>
                      <a:lnTo>
                        <a:pt x="11048" y="1"/>
                      </a:lnTo>
                      <a:lnTo>
                        <a:pt x="10124" y="39"/>
                      </a:lnTo>
                      <a:lnTo>
                        <a:pt x="9200" y="116"/>
                      </a:lnTo>
                      <a:lnTo>
                        <a:pt x="8315" y="270"/>
                      </a:lnTo>
                      <a:lnTo>
                        <a:pt x="7429" y="463"/>
                      </a:lnTo>
                      <a:lnTo>
                        <a:pt x="6544" y="694"/>
                      </a:lnTo>
                      <a:lnTo>
                        <a:pt x="5697" y="963"/>
                      </a:lnTo>
                      <a:lnTo>
                        <a:pt x="4889" y="1271"/>
                      </a:lnTo>
                      <a:lnTo>
                        <a:pt x="4158" y="1656"/>
                      </a:lnTo>
                      <a:lnTo>
                        <a:pt x="3426" y="2118"/>
                      </a:lnTo>
                      <a:lnTo>
                        <a:pt x="2772" y="2580"/>
                      </a:lnTo>
                      <a:lnTo>
                        <a:pt x="2156" y="3119"/>
                      </a:lnTo>
                      <a:lnTo>
                        <a:pt x="1617" y="3696"/>
                      </a:lnTo>
                      <a:lnTo>
                        <a:pt x="1156" y="4350"/>
                      </a:lnTo>
                      <a:lnTo>
                        <a:pt x="925" y="4697"/>
                      </a:lnTo>
                      <a:lnTo>
                        <a:pt x="732" y="5043"/>
                      </a:lnTo>
                      <a:lnTo>
                        <a:pt x="578" y="5428"/>
                      </a:lnTo>
                      <a:lnTo>
                        <a:pt x="424" y="5813"/>
                      </a:lnTo>
                      <a:lnTo>
                        <a:pt x="270" y="6198"/>
                      </a:lnTo>
                      <a:lnTo>
                        <a:pt x="193" y="6621"/>
                      </a:lnTo>
                      <a:lnTo>
                        <a:pt x="78" y="7045"/>
                      </a:lnTo>
                      <a:lnTo>
                        <a:pt x="39" y="7506"/>
                      </a:lnTo>
                      <a:lnTo>
                        <a:pt x="39" y="7506"/>
                      </a:lnTo>
                      <a:lnTo>
                        <a:pt x="1" y="7930"/>
                      </a:lnTo>
                      <a:lnTo>
                        <a:pt x="39" y="8353"/>
                      </a:lnTo>
                      <a:lnTo>
                        <a:pt x="78" y="8700"/>
                      </a:lnTo>
                      <a:lnTo>
                        <a:pt x="193" y="9046"/>
                      </a:lnTo>
                      <a:lnTo>
                        <a:pt x="309" y="9392"/>
                      </a:lnTo>
                      <a:lnTo>
                        <a:pt x="501" y="9662"/>
                      </a:lnTo>
                      <a:lnTo>
                        <a:pt x="694" y="9931"/>
                      </a:lnTo>
                      <a:lnTo>
                        <a:pt x="925" y="10162"/>
                      </a:lnTo>
                      <a:lnTo>
                        <a:pt x="1194" y="10393"/>
                      </a:lnTo>
                      <a:lnTo>
                        <a:pt x="1463" y="10547"/>
                      </a:lnTo>
                      <a:lnTo>
                        <a:pt x="1771" y="10740"/>
                      </a:lnTo>
                      <a:lnTo>
                        <a:pt x="2118" y="10855"/>
                      </a:lnTo>
                      <a:lnTo>
                        <a:pt x="2464" y="10970"/>
                      </a:lnTo>
                      <a:lnTo>
                        <a:pt x="2811" y="11086"/>
                      </a:lnTo>
                      <a:lnTo>
                        <a:pt x="3580" y="11240"/>
                      </a:lnTo>
                      <a:lnTo>
                        <a:pt x="4389" y="11317"/>
                      </a:lnTo>
                      <a:lnTo>
                        <a:pt x="5197" y="11355"/>
                      </a:lnTo>
                      <a:lnTo>
                        <a:pt x="6005" y="11317"/>
                      </a:lnTo>
                      <a:lnTo>
                        <a:pt x="6814" y="11278"/>
                      </a:lnTo>
                      <a:lnTo>
                        <a:pt x="7545" y="11163"/>
                      </a:lnTo>
                      <a:lnTo>
                        <a:pt x="8238" y="11047"/>
                      </a:lnTo>
                      <a:lnTo>
                        <a:pt x="8854" y="10932"/>
                      </a:lnTo>
                      <a:lnTo>
                        <a:pt x="9354" y="10817"/>
                      </a:lnTo>
                      <a:lnTo>
                        <a:pt x="9354" y="10817"/>
                      </a:lnTo>
                      <a:lnTo>
                        <a:pt x="10316" y="10470"/>
                      </a:lnTo>
                      <a:lnTo>
                        <a:pt x="11548" y="10008"/>
                      </a:lnTo>
                      <a:lnTo>
                        <a:pt x="14281" y="8854"/>
                      </a:lnTo>
                      <a:lnTo>
                        <a:pt x="16667" y="7853"/>
                      </a:lnTo>
                      <a:lnTo>
                        <a:pt x="17629" y="739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502;p36">
                  <a:extLst>
                    <a:ext uri="{FF2B5EF4-FFF2-40B4-BE49-F238E27FC236}">
                      <a16:creationId xmlns:a16="http://schemas.microsoft.com/office/drawing/2014/main" id="{376FF84C-DBEA-52F7-3252-0A19BD939B6B}"/>
                    </a:ext>
                  </a:extLst>
                </p:cNvPr>
                <p:cNvSpPr/>
                <p:nvPr/>
              </p:nvSpPr>
              <p:spPr>
                <a:xfrm>
                  <a:off x="3701250" y="2329225"/>
                  <a:ext cx="105875" cy="125100"/>
                </a:xfrm>
                <a:custGeom>
                  <a:avLst/>
                  <a:gdLst/>
                  <a:ahLst/>
                  <a:cxnLst/>
                  <a:rect l="l" t="t" r="r" b="b"/>
                  <a:pathLst>
                    <a:path w="4235" h="5004" extrusionOk="0">
                      <a:moveTo>
                        <a:pt x="2772" y="0"/>
                      </a:moveTo>
                      <a:lnTo>
                        <a:pt x="2387" y="77"/>
                      </a:lnTo>
                      <a:lnTo>
                        <a:pt x="1964" y="192"/>
                      </a:lnTo>
                      <a:lnTo>
                        <a:pt x="1579" y="423"/>
                      </a:lnTo>
                      <a:lnTo>
                        <a:pt x="1194" y="731"/>
                      </a:lnTo>
                      <a:lnTo>
                        <a:pt x="847" y="1116"/>
                      </a:lnTo>
                      <a:lnTo>
                        <a:pt x="539" y="1540"/>
                      </a:lnTo>
                      <a:lnTo>
                        <a:pt x="270" y="2040"/>
                      </a:lnTo>
                      <a:lnTo>
                        <a:pt x="116" y="2540"/>
                      </a:lnTo>
                      <a:lnTo>
                        <a:pt x="1" y="3002"/>
                      </a:lnTo>
                      <a:lnTo>
                        <a:pt x="1" y="3464"/>
                      </a:lnTo>
                      <a:lnTo>
                        <a:pt x="78" y="3888"/>
                      </a:lnTo>
                      <a:lnTo>
                        <a:pt x="193" y="4272"/>
                      </a:lnTo>
                      <a:lnTo>
                        <a:pt x="309" y="4426"/>
                      </a:lnTo>
                      <a:lnTo>
                        <a:pt x="424" y="4580"/>
                      </a:lnTo>
                      <a:lnTo>
                        <a:pt x="578" y="4696"/>
                      </a:lnTo>
                      <a:lnTo>
                        <a:pt x="732" y="4811"/>
                      </a:lnTo>
                      <a:lnTo>
                        <a:pt x="886" y="4927"/>
                      </a:lnTo>
                      <a:lnTo>
                        <a:pt x="1078" y="4965"/>
                      </a:lnTo>
                      <a:lnTo>
                        <a:pt x="1271" y="5004"/>
                      </a:lnTo>
                      <a:lnTo>
                        <a:pt x="1463" y="5004"/>
                      </a:lnTo>
                      <a:lnTo>
                        <a:pt x="1848" y="4965"/>
                      </a:lnTo>
                      <a:lnTo>
                        <a:pt x="2233" y="4811"/>
                      </a:lnTo>
                      <a:lnTo>
                        <a:pt x="2656" y="4619"/>
                      </a:lnTo>
                      <a:lnTo>
                        <a:pt x="3041" y="4311"/>
                      </a:lnTo>
                      <a:lnTo>
                        <a:pt x="3388" y="3926"/>
                      </a:lnTo>
                      <a:lnTo>
                        <a:pt x="3696" y="3464"/>
                      </a:lnTo>
                      <a:lnTo>
                        <a:pt x="3965" y="3002"/>
                      </a:lnTo>
                      <a:lnTo>
                        <a:pt x="4119" y="2502"/>
                      </a:lnTo>
                      <a:lnTo>
                        <a:pt x="4196" y="2001"/>
                      </a:lnTo>
                      <a:lnTo>
                        <a:pt x="4235" y="1540"/>
                      </a:lnTo>
                      <a:lnTo>
                        <a:pt x="4158" y="1116"/>
                      </a:lnTo>
                      <a:lnTo>
                        <a:pt x="4004" y="770"/>
                      </a:lnTo>
                      <a:lnTo>
                        <a:pt x="3927" y="577"/>
                      </a:lnTo>
                      <a:lnTo>
                        <a:pt x="3811" y="462"/>
                      </a:lnTo>
                      <a:lnTo>
                        <a:pt x="3657" y="308"/>
                      </a:lnTo>
                      <a:lnTo>
                        <a:pt x="3503" y="192"/>
                      </a:lnTo>
                      <a:lnTo>
                        <a:pt x="3349" y="115"/>
                      </a:lnTo>
                      <a:lnTo>
                        <a:pt x="3157" y="77"/>
                      </a:lnTo>
                      <a:lnTo>
                        <a:pt x="2964" y="39"/>
                      </a:lnTo>
                      <a:lnTo>
                        <a:pt x="2772"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1503;p36">
                  <a:extLst>
                    <a:ext uri="{FF2B5EF4-FFF2-40B4-BE49-F238E27FC236}">
                      <a16:creationId xmlns:a16="http://schemas.microsoft.com/office/drawing/2014/main" id="{5FFECFC5-2382-7A08-593E-9B06DFC2D4AE}"/>
                    </a:ext>
                  </a:extLst>
                </p:cNvPr>
                <p:cNvSpPr/>
                <p:nvPr/>
              </p:nvSpPr>
              <p:spPr>
                <a:xfrm>
                  <a:off x="3300950" y="2353275"/>
                  <a:ext cx="9650" cy="113575"/>
                </a:xfrm>
                <a:custGeom>
                  <a:avLst/>
                  <a:gdLst/>
                  <a:ahLst/>
                  <a:cxnLst/>
                  <a:rect l="l" t="t" r="r" b="b"/>
                  <a:pathLst>
                    <a:path w="386" h="4543" extrusionOk="0">
                      <a:moveTo>
                        <a:pt x="347" y="0"/>
                      </a:moveTo>
                      <a:lnTo>
                        <a:pt x="309" y="39"/>
                      </a:lnTo>
                      <a:lnTo>
                        <a:pt x="155" y="578"/>
                      </a:lnTo>
                      <a:lnTo>
                        <a:pt x="78" y="1155"/>
                      </a:lnTo>
                      <a:lnTo>
                        <a:pt x="39" y="1732"/>
                      </a:lnTo>
                      <a:lnTo>
                        <a:pt x="1" y="2310"/>
                      </a:lnTo>
                      <a:lnTo>
                        <a:pt x="39" y="2849"/>
                      </a:lnTo>
                      <a:lnTo>
                        <a:pt x="78" y="3426"/>
                      </a:lnTo>
                      <a:lnTo>
                        <a:pt x="116" y="4003"/>
                      </a:lnTo>
                      <a:lnTo>
                        <a:pt x="193" y="4273"/>
                      </a:lnTo>
                      <a:lnTo>
                        <a:pt x="270" y="4542"/>
                      </a:lnTo>
                      <a:lnTo>
                        <a:pt x="155" y="3464"/>
                      </a:lnTo>
                      <a:lnTo>
                        <a:pt x="116" y="2887"/>
                      </a:lnTo>
                      <a:lnTo>
                        <a:pt x="116" y="2348"/>
                      </a:lnTo>
                      <a:lnTo>
                        <a:pt x="155" y="1771"/>
                      </a:lnTo>
                      <a:lnTo>
                        <a:pt x="193" y="1193"/>
                      </a:lnTo>
                      <a:lnTo>
                        <a:pt x="386" y="77"/>
                      </a:lnTo>
                      <a:lnTo>
                        <a:pt x="386" y="39"/>
                      </a:lnTo>
                      <a:lnTo>
                        <a:pt x="347"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1504;p36">
                  <a:extLst>
                    <a:ext uri="{FF2B5EF4-FFF2-40B4-BE49-F238E27FC236}">
                      <a16:creationId xmlns:a16="http://schemas.microsoft.com/office/drawing/2014/main" id="{6F508EBF-157E-5850-7D9C-B37203FB34D9}"/>
                    </a:ext>
                  </a:extLst>
                </p:cNvPr>
                <p:cNvSpPr/>
                <p:nvPr/>
              </p:nvSpPr>
              <p:spPr>
                <a:xfrm>
                  <a:off x="3263425" y="2379250"/>
                  <a:ext cx="23125" cy="57750"/>
                </a:xfrm>
                <a:custGeom>
                  <a:avLst/>
                  <a:gdLst/>
                  <a:ahLst/>
                  <a:cxnLst/>
                  <a:rect l="l" t="t" r="r" b="b"/>
                  <a:pathLst>
                    <a:path w="925" h="2310" extrusionOk="0">
                      <a:moveTo>
                        <a:pt x="193" y="0"/>
                      </a:moveTo>
                      <a:lnTo>
                        <a:pt x="116" y="116"/>
                      </a:lnTo>
                      <a:lnTo>
                        <a:pt x="39" y="270"/>
                      </a:lnTo>
                      <a:lnTo>
                        <a:pt x="1" y="424"/>
                      </a:lnTo>
                      <a:lnTo>
                        <a:pt x="1" y="770"/>
                      </a:lnTo>
                      <a:lnTo>
                        <a:pt x="39" y="1155"/>
                      </a:lnTo>
                      <a:lnTo>
                        <a:pt x="155" y="1502"/>
                      </a:lnTo>
                      <a:lnTo>
                        <a:pt x="309" y="1810"/>
                      </a:lnTo>
                      <a:lnTo>
                        <a:pt x="540" y="2117"/>
                      </a:lnTo>
                      <a:lnTo>
                        <a:pt x="693" y="2233"/>
                      </a:lnTo>
                      <a:lnTo>
                        <a:pt x="847" y="2310"/>
                      </a:lnTo>
                      <a:lnTo>
                        <a:pt x="924" y="2310"/>
                      </a:lnTo>
                      <a:lnTo>
                        <a:pt x="924" y="2271"/>
                      </a:lnTo>
                      <a:lnTo>
                        <a:pt x="924" y="2233"/>
                      </a:lnTo>
                      <a:lnTo>
                        <a:pt x="693" y="2002"/>
                      </a:lnTo>
                      <a:lnTo>
                        <a:pt x="501" y="1771"/>
                      </a:lnTo>
                      <a:lnTo>
                        <a:pt x="347" y="1502"/>
                      </a:lnTo>
                      <a:lnTo>
                        <a:pt x="232" y="1232"/>
                      </a:lnTo>
                      <a:lnTo>
                        <a:pt x="155" y="963"/>
                      </a:lnTo>
                      <a:lnTo>
                        <a:pt x="155" y="655"/>
                      </a:lnTo>
                      <a:lnTo>
                        <a:pt x="155" y="308"/>
                      </a:lnTo>
                      <a:lnTo>
                        <a:pt x="232" y="154"/>
                      </a:lnTo>
                      <a:lnTo>
                        <a:pt x="270" y="116"/>
                      </a:lnTo>
                      <a:lnTo>
                        <a:pt x="347" y="77"/>
                      </a:lnTo>
                      <a:lnTo>
                        <a:pt x="386" y="39"/>
                      </a:lnTo>
                      <a:lnTo>
                        <a:pt x="38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1505;p36">
                  <a:extLst>
                    <a:ext uri="{FF2B5EF4-FFF2-40B4-BE49-F238E27FC236}">
                      <a16:creationId xmlns:a16="http://schemas.microsoft.com/office/drawing/2014/main" id="{9E9803CC-8533-F994-3553-853571905996}"/>
                    </a:ext>
                  </a:extLst>
                </p:cNvPr>
                <p:cNvSpPr/>
                <p:nvPr/>
              </p:nvSpPr>
              <p:spPr>
                <a:xfrm>
                  <a:off x="3759000" y="2349425"/>
                  <a:ext cx="28875" cy="78925"/>
                </a:xfrm>
                <a:custGeom>
                  <a:avLst/>
                  <a:gdLst/>
                  <a:ahLst/>
                  <a:cxnLst/>
                  <a:rect l="l" t="t" r="r" b="b"/>
                  <a:pathLst>
                    <a:path w="1155" h="3157" extrusionOk="0">
                      <a:moveTo>
                        <a:pt x="577" y="0"/>
                      </a:moveTo>
                      <a:lnTo>
                        <a:pt x="577" y="39"/>
                      </a:lnTo>
                      <a:lnTo>
                        <a:pt x="731" y="231"/>
                      </a:lnTo>
                      <a:lnTo>
                        <a:pt x="847" y="424"/>
                      </a:lnTo>
                      <a:lnTo>
                        <a:pt x="924" y="616"/>
                      </a:lnTo>
                      <a:lnTo>
                        <a:pt x="1001" y="809"/>
                      </a:lnTo>
                      <a:lnTo>
                        <a:pt x="1001" y="1040"/>
                      </a:lnTo>
                      <a:lnTo>
                        <a:pt x="1001" y="1270"/>
                      </a:lnTo>
                      <a:lnTo>
                        <a:pt x="962" y="1463"/>
                      </a:lnTo>
                      <a:lnTo>
                        <a:pt x="924" y="1694"/>
                      </a:lnTo>
                      <a:lnTo>
                        <a:pt x="770" y="2117"/>
                      </a:lnTo>
                      <a:lnTo>
                        <a:pt x="577" y="2502"/>
                      </a:lnTo>
                      <a:lnTo>
                        <a:pt x="462" y="2656"/>
                      </a:lnTo>
                      <a:lnTo>
                        <a:pt x="346" y="2810"/>
                      </a:lnTo>
                      <a:lnTo>
                        <a:pt x="192" y="2926"/>
                      </a:lnTo>
                      <a:lnTo>
                        <a:pt x="0" y="3003"/>
                      </a:lnTo>
                      <a:lnTo>
                        <a:pt x="0" y="3041"/>
                      </a:lnTo>
                      <a:lnTo>
                        <a:pt x="0" y="3080"/>
                      </a:lnTo>
                      <a:lnTo>
                        <a:pt x="39" y="3118"/>
                      </a:lnTo>
                      <a:lnTo>
                        <a:pt x="77" y="3156"/>
                      </a:lnTo>
                      <a:lnTo>
                        <a:pt x="154" y="3118"/>
                      </a:lnTo>
                      <a:lnTo>
                        <a:pt x="269" y="3118"/>
                      </a:lnTo>
                      <a:lnTo>
                        <a:pt x="462" y="2964"/>
                      </a:lnTo>
                      <a:lnTo>
                        <a:pt x="616" y="2810"/>
                      </a:lnTo>
                      <a:lnTo>
                        <a:pt x="731" y="2656"/>
                      </a:lnTo>
                      <a:lnTo>
                        <a:pt x="847" y="2425"/>
                      </a:lnTo>
                      <a:lnTo>
                        <a:pt x="962" y="2194"/>
                      </a:lnTo>
                      <a:lnTo>
                        <a:pt x="1116" y="1694"/>
                      </a:lnTo>
                      <a:lnTo>
                        <a:pt x="1155" y="1463"/>
                      </a:lnTo>
                      <a:lnTo>
                        <a:pt x="1155" y="1232"/>
                      </a:lnTo>
                      <a:lnTo>
                        <a:pt x="1155" y="1001"/>
                      </a:lnTo>
                      <a:lnTo>
                        <a:pt x="1116" y="732"/>
                      </a:lnTo>
                      <a:lnTo>
                        <a:pt x="1078" y="501"/>
                      </a:lnTo>
                      <a:lnTo>
                        <a:pt x="962" y="308"/>
                      </a:lnTo>
                      <a:lnTo>
                        <a:pt x="808" y="116"/>
                      </a:lnTo>
                      <a:lnTo>
                        <a:pt x="6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1506;p36">
                  <a:extLst>
                    <a:ext uri="{FF2B5EF4-FFF2-40B4-BE49-F238E27FC236}">
                      <a16:creationId xmlns:a16="http://schemas.microsoft.com/office/drawing/2014/main" id="{F631B3F4-A3F8-7E56-441E-C2C179000DF6}"/>
                    </a:ext>
                  </a:extLst>
                </p:cNvPr>
                <p:cNvSpPr/>
                <p:nvPr/>
              </p:nvSpPr>
              <p:spPr>
                <a:xfrm>
                  <a:off x="3485700" y="2583250"/>
                  <a:ext cx="107800" cy="22150"/>
                </a:xfrm>
                <a:custGeom>
                  <a:avLst/>
                  <a:gdLst/>
                  <a:ahLst/>
                  <a:cxnLst/>
                  <a:rect l="l" t="t" r="r" b="b"/>
                  <a:pathLst>
                    <a:path w="4312" h="886" extrusionOk="0">
                      <a:moveTo>
                        <a:pt x="4235" y="0"/>
                      </a:moveTo>
                      <a:lnTo>
                        <a:pt x="3734" y="193"/>
                      </a:lnTo>
                      <a:lnTo>
                        <a:pt x="3234" y="385"/>
                      </a:lnTo>
                      <a:lnTo>
                        <a:pt x="2695" y="539"/>
                      </a:lnTo>
                      <a:lnTo>
                        <a:pt x="2195" y="655"/>
                      </a:lnTo>
                      <a:lnTo>
                        <a:pt x="1656" y="732"/>
                      </a:lnTo>
                      <a:lnTo>
                        <a:pt x="1079" y="770"/>
                      </a:lnTo>
                      <a:lnTo>
                        <a:pt x="1" y="809"/>
                      </a:lnTo>
                      <a:lnTo>
                        <a:pt x="1" y="847"/>
                      </a:lnTo>
                      <a:lnTo>
                        <a:pt x="540" y="886"/>
                      </a:lnTo>
                      <a:lnTo>
                        <a:pt x="1079" y="886"/>
                      </a:lnTo>
                      <a:lnTo>
                        <a:pt x="1617" y="847"/>
                      </a:lnTo>
                      <a:lnTo>
                        <a:pt x="2156" y="770"/>
                      </a:lnTo>
                      <a:lnTo>
                        <a:pt x="2695" y="655"/>
                      </a:lnTo>
                      <a:lnTo>
                        <a:pt x="3234" y="539"/>
                      </a:lnTo>
                      <a:lnTo>
                        <a:pt x="3773" y="347"/>
                      </a:lnTo>
                      <a:lnTo>
                        <a:pt x="4273" y="154"/>
                      </a:lnTo>
                      <a:lnTo>
                        <a:pt x="4312" y="116"/>
                      </a:lnTo>
                      <a:lnTo>
                        <a:pt x="4312" y="39"/>
                      </a:lnTo>
                      <a:lnTo>
                        <a:pt x="427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1507;p36">
                  <a:extLst>
                    <a:ext uri="{FF2B5EF4-FFF2-40B4-BE49-F238E27FC236}">
                      <a16:creationId xmlns:a16="http://schemas.microsoft.com/office/drawing/2014/main" id="{03210A4D-A3DD-354D-F1E4-F4297834AA9C}"/>
                    </a:ext>
                  </a:extLst>
                </p:cNvPr>
                <p:cNvSpPr/>
                <p:nvPr/>
              </p:nvSpPr>
              <p:spPr>
                <a:xfrm>
                  <a:off x="3411625" y="2385025"/>
                  <a:ext cx="32725" cy="77000"/>
                </a:xfrm>
                <a:custGeom>
                  <a:avLst/>
                  <a:gdLst/>
                  <a:ahLst/>
                  <a:cxnLst/>
                  <a:rect l="l" t="t" r="r" b="b"/>
                  <a:pathLst>
                    <a:path w="1309" h="3080" extrusionOk="0">
                      <a:moveTo>
                        <a:pt x="1232" y="0"/>
                      </a:moveTo>
                      <a:lnTo>
                        <a:pt x="1193" y="39"/>
                      </a:lnTo>
                      <a:lnTo>
                        <a:pt x="1193" y="77"/>
                      </a:lnTo>
                      <a:lnTo>
                        <a:pt x="1078" y="1078"/>
                      </a:lnTo>
                      <a:lnTo>
                        <a:pt x="924" y="1886"/>
                      </a:lnTo>
                      <a:lnTo>
                        <a:pt x="808" y="1809"/>
                      </a:lnTo>
                      <a:lnTo>
                        <a:pt x="693" y="1771"/>
                      </a:lnTo>
                      <a:lnTo>
                        <a:pt x="462" y="1771"/>
                      </a:lnTo>
                      <a:lnTo>
                        <a:pt x="270" y="1848"/>
                      </a:lnTo>
                      <a:lnTo>
                        <a:pt x="116" y="1963"/>
                      </a:lnTo>
                      <a:lnTo>
                        <a:pt x="39" y="2117"/>
                      </a:lnTo>
                      <a:lnTo>
                        <a:pt x="0" y="2310"/>
                      </a:lnTo>
                      <a:lnTo>
                        <a:pt x="0" y="2541"/>
                      </a:lnTo>
                      <a:lnTo>
                        <a:pt x="77" y="2733"/>
                      </a:lnTo>
                      <a:lnTo>
                        <a:pt x="193" y="2887"/>
                      </a:lnTo>
                      <a:lnTo>
                        <a:pt x="347" y="3003"/>
                      </a:lnTo>
                      <a:lnTo>
                        <a:pt x="577" y="3080"/>
                      </a:lnTo>
                      <a:lnTo>
                        <a:pt x="808" y="3080"/>
                      </a:lnTo>
                      <a:lnTo>
                        <a:pt x="1001" y="3041"/>
                      </a:lnTo>
                      <a:lnTo>
                        <a:pt x="1078" y="3003"/>
                      </a:lnTo>
                      <a:lnTo>
                        <a:pt x="1155" y="2926"/>
                      </a:lnTo>
                      <a:lnTo>
                        <a:pt x="1155" y="2887"/>
                      </a:lnTo>
                      <a:lnTo>
                        <a:pt x="1078" y="2849"/>
                      </a:lnTo>
                      <a:lnTo>
                        <a:pt x="1039" y="2810"/>
                      </a:lnTo>
                      <a:lnTo>
                        <a:pt x="962" y="2849"/>
                      </a:lnTo>
                      <a:lnTo>
                        <a:pt x="847" y="2887"/>
                      </a:lnTo>
                      <a:lnTo>
                        <a:pt x="654" y="2887"/>
                      </a:lnTo>
                      <a:lnTo>
                        <a:pt x="501" y="2849"/>
                      </a:lnTo>
                      <a:lnTo>
                        <a:pt x="385" y="2772"/>
                      </a:lnTo>
                      <a:lnTo>
                        <a:pt x="270" y="2656"/>
                      </a:lnTo>
                      <a:lnTo>
                        <a:pt x="231" y="2541"/>
                      </a:lnTo>
                      <a:lnTo>
                        <a:pt x="193" y="2387"/>
                      </a:lnTo>
                      <a:lnTo>
                        <a:pt x="231" y="2271"/>
                      </a:lnTo>
                      <a:lnTo>
                        <a:pt x="270" y="2156"/>
                      </a:lnTo>
                      <a:lnTo>
                        <a:pt x="347" y="2040"/>
                      </a:lnTo>
                      <a:lnTo>
                        <a:pt x="462" y="2002"/>
                      </a:lnTo>
                      <a:lnTo>
                        <a:pt x="616" y="1963"/>
                      </a:lnTo>
                      <a:lnTo>
                        <a:pt x="731" y="2002"/>
                      </a:lnTo>
                      <a:lnTo>
                        <a:pt x="808" y="2079"/>
                      </a:lnTo>
                      <a:lnTo>
                        <a:pt x="885" y="2156"/>
                      </a:lnTo>
                      <a:lnTo>
                        <a:pt x="962" y="2233"/>
                      </a:lnTo>
                      <a:lnTo>
                        <a:pt x="1001" y="2233"/>
                      </a:lnTo>
                      <a:lnTo>
                        <a:pt x="1078" y="2194"/>
                      </a:lnTo>
                      <a:lnTo>
                        <a:pt x="1116" y="2156"/>
                      </a:lnTo>
                      <a:lnTo>
                        <a:pt x="1193" y="1656"/>
                      </a:lnTo>
                      <a:lnTo>
                        <a:pt x="1270" y="1117"/>
                      </a:lnTo>
                      <a:lnTo>
                        <a:pt x="1309" y="578"/>
                      </a:lnTo>
                      <a:lnTo>
                        <a:pt x="1309" y="77"/>
                      </a:lnTo>
                      <a:lnTo>
                        <a:pt x="1270" y="39"/>
                      </a:lnTo>
                      <a:lnTo>
                        <a:pt x="1232"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1508;p36">
                  <a:extLst>
                    <a:ext uri="{FF2B5EF4-FFF2-40B4-BE49-F238E27FC236}">
                      <a16:creationId xmlns:a16="http://schemas.microsoft.com/office/drawing/2014/main" id="{01EB35C9-85BB-4035-6D43-3403426EB224}"/>
                    </a:ext>
                  </a:extLst>
                </p:cNvPr>
                <p:cNvSpPr/>
                <p:nvPr/>
              </p:nvSpPr>
              <p:spPr>
                <a:xfrm>
                  <a:off x="3417400" y="2487025"/>
                  <a:ext cx="33700" cy="16375"/>
                </a:xfrm>
                <a:custGeom>
                  <a:avLst/>
                  <a:gdLst/>
                  <a:ahLst/>
                  <a:cxnLst/>
                  <a:rect l="l" t="t" r="r" b="b"/>
                  <a:pathLst>
                    <a:path w="1348" h="655" extrusionOk="0">
                      <a:moveTo>
                        <a:pt x="39" y="0"/>
                      </a:moveTo>
                      <a:lnTo>
                        <a:pt x="0" y="39"/>
                      </a:lnTo>
                      <a:lnTo>
                        <a:pt x="116" y="270"/>
                      </a:lnTo>
                      <a:lnTo>
                        <a:pt x="270" y="462"/>
                      </a:lnTo>
                      <a:lnTo>
                        <a:pt x="462" y="578"/>
                      </a:lnTo>
                      <a:lnTo>
                        <a:pt x="577" y="616"/>
                      </a:lnTo>
                      <a:lnTo>
                        <a:pt x="693" y="655"/>
                      </a:lnTo>
                      <a:lnTo>
                        <a:pt x="924" y="616"/>
                      </a:lnTo>
                      <a:lnTo>
                        <a:pt x="1155" y="539"/>
                      </a:lnTo>
                      <a:lnTo>
                        <a:pt x="1309" y="347"/>
                      </a:lnTo>
                      <a:lnTo>
                        <a:pt x="1347" y="270"/>
                      </a:lnTo>
                      <a:lnTo>
                        <a:pt x="1347" y="154"/>
                      </a:lnTo>
                      <a:lnTo>
                        <a:pt x="1347" y="77"/>
                      </a:lnTo>
                      <a:lnTo>
                        <a:pt x="1232" y="77"/>
                      </a:lnTo>
                      <a:lnTo>
                        <a:pt x="1193" y="116"/>
                      </a:lnTo>
                      <a:lnTo>
                        <a:pt x="1155" y="270"/>
                      </a:lnTo>
                      <a:lnTo>
                        <a:pt x="1039" y="424"/>
                      </a:lnTo>
                      <a:lnTo>
                        <a:pt x="885" y="501"/>
                      </a:lnTo>
                      <a:lnTo>
                        <a:pt x="693" y="501"/>
                      </a:lnTo>
                      <a:lnTo>
                        <a:pt x="500" y="424"/>
                      </a:lnTo>
                      <a:lnTo>
                        <a:pt x="346" y="308"/>
                      </a:lnTo>
                      <a:lnTo>
                        <a:pt x="193" y="154"/>
                      </a:lnTo>
                      <a:lnTo>
                        <a:pt x="77"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1509;p36">
                  <a:extLst>
                    <a:ext uri="{FF2B5EF4-FFF2-40B4-BE49-F238E27FC236}">
                      <a16:creationId xmlns:a16="http://schemas.microsoft.com/office/drawing/2014/main" id="{759DA1B7-0DFA-AC6B-DC24-DE7C73CB252E}"/>
                    </a:ext>
                  </a:extLst>
                </p:cNvPr>
                <p:cNvSpPr/>
                <p:nvPr/>
              </p:nvSpPr>
              <p:spPr>
                <a:xfrm>
                  <a:off x="3696450" y="2177175"/>
                  <a:ext cx="90475" cy="92400"/>
                </a:xfrm>
                <a:custGeom>
                  <a:avLst/>
                  <a:gdLst/>
                  <a:ahLst/>
                  <a:cxnLst/>
                  <a:rect l="l" t="t" r="r" b="b"/>
                  <a:pathLst>
                    <a:path w="3619" h="3696" extrusionOk="0">
                      <a:moveTo>
                        <a:pt x="578" y="1"/>
                      </a:moveTo>
                      <a:lnTo>
                        <a:pt x="308" y="424"/>
                      </a:lnTo>
                      <a:lnTo>
                        <a:pt x="193" y="655"/>
                      </a:lnTo>
                      <a:lnTo>
                        <a:pt x="77" y="886"/>
                      </a:lnTo>
                      <a:lnTo>
                        <a:pt x="39" y="1155"/>
                      </a:lnTo>
                      <a:lnTo>
                        <a:pt x="0" y="1386"/>
                      </a:lnTo>
                      <a:lnTo>
                        <a:pt x="77" y="1617"/>
                      </a:lnTo>
                      <a:lnTo>
                        <a:pt x="193" y="1887"/>
                      </a:lnTo>
                      <a:lnTo>
                        <a:pt x="270" y="1964"/>
                      </a:lnTo>
                      <a:lnTo>
                        <a:pt x="347" y="2041"/>
                      </a:lnTo>
                      <a:lnTo>
                        <a:pt x="462" y="2118"/>
                      </a:lnTo>
                      <a:lnTo>
                        <a:pt x="578" y="2118"/>
                      </a:lnTo>
                      <a:lnTo>
                        <a:pt x="731" y="2079"/>
                      </a:lnTo>
                      <a:lnTo>
                        <a:pt x="847" y="1964"/>
                      </a:lnTo>
                      <a:lnTo>
                        <a:pt x="962" y="1848"/>
                      </a:lnTo>
                      <a:lnTo>
                        <a:pt x="1078" y="1733"/>
                      </a:lnTo>
                      <a:lnTo>
                        <a:pt x="1193" y="1617"/>
                      </a:lnTo>
                      <a:lnTo>
                        <a:pt x="1270" y="2233"/>
                      </a:lnTo>
                      <a:lnTo>
                        <a:pt x="1309" y="2579"/>
                      </a:lnTo>
                      <a:lnTo>
                        <a:pt x="1424" y="2887"/>
                      </a:lnTo>
                      <a:lnTo>
                        <a:pt x="1540" y="3195"/>
                      </a:lnTo>
                      <a:lnTo>
                        <a:pt x="1694" y="3426"/>
                      </a:lnTo>
                      <a:lnTo>
                        <a:pt x="1809" y="3503"/>
                      </a:lnTo>
                      <a:lnTo>
                        <a:pt x="1963" y="3580"/>
                      </a:lnTo>
                      <a:lnTo>
                        <a:pt x="2079" y="3657"/>
                      </a:lnTo>
                      <a:lnTo>
                        <a:pt x="2271" y="3696"/>
                      </a:lnTo>
                      <a:lnTo>
                        <a:pt x="2348" y="3696"/>
                      </a:lnTo>
                      <a:lnTo>
                        <a:pt x="2464" y="3657"/>
                      </a:lnTo>
                      <a:lnTo>
                        <a:pt x="2618" y="3619"/>
                      </a:lnTo>
                      <a:lnTo>
                        <a:pt x="2848" y="3503"/>
                      </a:lnTo>
                      <a:lnTo>
                        <a:pt x="3079" y="3311"/>
                      </a:lnTo>
                      <a:lnTo>
                        <a:pt x="3272" y="3080"/>
                      </a:lnTo>
                      <a:lnTo>
                        <a:pt x="3426" y="2849"/>
                      </a:lnTo>
                      <a:lnTo>
                        <a:pt x="3541" y="2579"/>
                      </a:lnTo>
                      <a:lnTo>
                        <a:pt x="3618" y="2272"/>
                      </a:lnTo>
                      <a:lnTo>
                        <a:pt x="3618" y="2156"/>
                      </a:lnTo>
                      <a:lnTo>
                        <a:pt x="3580" y="2002"/>
                      </a:lnTo>
                      <a:lnTo>
                        <a:pt x="3580" y="1964"/>
                      </a:lnTo>
                      <a:lnTo>
                        <a:pt x="3503" y="1964"/>
                      </a:lnTo>
                      <a:lnTo>
                        <a:pt x="3503" y="2002"/>
                      </a:lnTo>
                      <a:lnTo>
                        <a:pt x="3464" y="2272"/>
                      </a:lnTo>
                      <a:lnTo>
                        <a:pt x="3426" y="2541"/>
                      </a:lnTo>
                      <a:lnTo>
                        <a:pt x="3310" y="2772"/>
                      </a:lnTo>
                      <a:lnTo>
                        <a:pt x="3156" y="3003"/>
                      </a:lnTo>
                      <a:lnTo>
                        <a:pt x="3002" y="3195"/>
                      </a:lnTo>
                      <a:lnTo>
                        <a:pt x="2810" y="3349"/>
                      </a:lnTo>
                      <a:lnTo>
                        <a:pt x="2579" y="3503"/>
                      </a:lnTo>
                      <a:lnTo>
                        <a:pt x="2464" y="3542"/>
                      </a:lnTo>
                      <a:lnTo>
                        <a:pt x="2348" y="3542"/>
                      </a:lnTo>
                      <a:lnTo>
                        <a:pt x="2156" y="3503"/>
                      </a:lnTo>
                      <a:lnTo>
                        <a:pt x="2040" y="3465"/>
                      </a:lnTo>
                      <a:lnTo>
                        <a:pt x="1886" y="3388"/>
                      </a:lnTo>
                      <a:lnTo>
                        <a:pt x="1694" y="3195"/>
                      </a:lnTo>
                      <a:lnTo>
                        <a:pt x="1578" y="2926"/>
                      </a:lnTo>
                      <a:lnTo>
                        <a:pt x="1463" y="2656"/>
                      </a:lnTo>
                      <a:lnTo>
                        <a:pt x="1386" y="2348"/>
                      </a:lnTo>
                      <a:lnTo>
                        <a:pt x="1347" y="2041"/>
                      </a:lnTo>
                      <a:lnTo>
                        <a:pt x="1309" y="1502"/>
                      </a:lnTo>
                      <a:lnTo>
                        <a:pt x="1270" y="1463"/>
                      </a:lnTo>
                      <a:lnTo>
                        <a:pt x="1193" y="1463"/>
                      </a:lnTo>
                      <a:lnTo>
                        <a:pt x="1078" y="1540"/>
                      </a:lnTo>
                      <a:lnTo>
                        <a:pt x="1001" y="1617"/>
                      </a:lnTo>
                      <a:lnTo>
                        <a:pt x="808" y="1848"/>
                      </a:lnTo>
                      <a:lnTo>
                        <a:pt x="731" y="1925"/>
                      </a:lnTo>
                      <a:lnTo>
                        <a:pt x="616" y="2002"/>
                      </a:lnTo>
                      <a:lnTo>
                        <a:pt x="539" y="2002"/>
                      </a:lnTo>
                      <a:lnTo>
                        <a:pt x="462" y="1964"/>
                      </a:lnTo>
                      <a:lnTo>
                        <a:pt x="347" y="1925"/>
                      </a:lnTo>
                      <a:lnTo>
                        <a:pt x="231" y="1733"/>
                      </a:lnTo>
                      <a:lnTo>
                        <a:pt x="154" y="1502"/>
                      </a:lnTo>
                      <a:lnTo>
                        <a:pt x="116" y="1271"/>
                      </a:lnTo>
                      <a:lnTo>
                        <a:pt x="154" y="1040"/>
                      </a:lnTo>
                      <a:lnTo>
                        <a:pt x="193" y="847"/>
                      </a:lnTo>
                      <a:lnTo>
                        <a:pt x="385" y="424"/>
                      </a:lnTo>
                      <a:lnTo>
                        <a:pt x="616" y="1"/>
                      </a:lnTo>
                      <a:close/>
                    </a:path>
                  </a:pathLst>
                </a:custGeom>
                <a:solidFill>
                  <a:srgbClr val="FFFFFF">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1510;p36">
                  <a:extLst>
                    <a:ext uri="{FF2B5EF4-FFF2-40B4-BE49-F238E27FC236}">
                      <a16:creationId xmlns:a16="http://schemas.microsoft.com/office/drawing/2014/main" id="{E3598060-C605-4FA4-0B9D-21DFA007CD51}"/>
                    </a:ext>
                  </a:extLst>
                </p:cNvPr>
                <p:cNvSpPr/>
                <p:nvPr/>
              </p:nvSpPr>
              <p:spPr>
                <a:xfrm>
                  <a:off x="3494375" y="2387900"/>
                  <a:ext cx="32725" cy="46225"/>
                </a:xfrm>
                <a:custGeom>
                  <a:avLst/>
                  <a:gdLst/>
                  <a:ahLst/>
                  <a:cxnLst/>
                  <a:rect l="l" t="t" r="r" b="b"/>
                  <a:pathLst>
                    <a:path w="1309" h="1849" extrusionOk="0">
                      <a:moveTo>
                        <a:pt x="693" y="1"/>
                      </a:moveTo>
                      <a:lnTo>
                        <a:pt x="578" y="39"/>
                      </a:lnTo>
                      <a:lnTo>
                        <a:pt x="424" y="78"/>
                      </a:lnTo>
                      <a:lnTo>
                        <a:pt x="308" y="155"/>
                      </a:lnTo>
                      <a:lnTo>
                        <a:pt x="231" y="270"/>
                      </a:lnTo>
                      <a:lnTo>
                        <a:pt x="154" y="386"/>
                      </a:lnTo>
                      <a:lnTo>
                        <a:pt x="77" y="540"/>
                      </a:lnTo>
                      <a:lnTo>
                        <a:pt x="39" y="694"/>
                      </a:lnTo>
                      <a:lnTo>
                        <a:pt x="0" y="886"/>
                      </a:lnTo>
                      <a:lnTo>
                        <a:pt x="0" y="1079"/>
                      </a:lnTo>
                      <a:lnTo>
                        <a:pt x="39" y="1271"/>
                      </a:lnTo>
                      <a:lnTo>
                        <a:pt x="77" y="1425"/>
                      </a:lnTo>
                      <a:lnTo>
                        <a:pt x="154" y="1541"/>
                      </a:lnTo>
                      <a:lnTo>
                        <a:pt x="231" y="1656"/>
                      </a:lnTo>
                      <a:lnTo>
                        <a:pt x="347" y="1771"/>
                      </a:lnTo>
                      <a:lnTo>
                        <a:pt x="462" y="1810"/>
                      </a:lnTo>
                      <a:lnTo>
                        <a:pt x="578" y="1848"/>
                      </a:lnTo>
                      <a:lnTo>
                        <a:pt x="732" y="1848"/>
                      </a:lnTo>
                      <a:lnTo>
                        <a:pt x="847" y="1771"/>
                      </a:lnTo>
                      <a:lnTo>
                        <a:pt x="963" y="1694"/>
                      </a:lnTo>
                      <a:lnTo>
                        <a:pt x="1078" y="1617"/>
                      </a:lnTo>
                      <a:lnTo>
                        <a:pt x="1155" y="1464"/>
                      </a:lnTo>
                      <a:lnTo>
                        <a:pt x="1232" y="1310"/>
                      </a:lnTo>
                      <a:lnTo>
                        <a:pt x="1270" y="1156"/>
                      </a:lnTo>
                      <a:lnTo>
                        <a:pt x="1309" y="963"/>
                      </a:lnTo>
                      <a:lnTo>
                        <a:pt x="1309" y="771"/>
                      </a:lnTo>
                      <a:lnTo>
                        <a:pt x="1270" y="617"/>
                      </a:lnTo>
                      <a:lnTo>
                        <a:pt x="1232" y="463"/>
                      </a:lnTo>
                      <a:lnTo>
                        <a:pt x="1155" y="309"/>
                      </a:lnTo>
                      <a:lnTo>
                        <a:pt x="1040" y="193"/>
                      </a:lnTo>
                      <a:lnTo>
                        <a:pt x="963" y="116"/>
                      </a:lnTo>
                      <a:lnTo>
                        <a:pt x="847" y="39"/>
                      </a:lnTo>
                      <a:lnTo>
                        <a:pt x="693"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1511;p36">
                  <a:extLst>
                    <a:ext uri="{FF2B5EF4-FFF2-40B4-BE49-F238E27FC236}">
                      <a16:creationId xmlns:a16="http://schemas.microsoft.com/office/drawing/2014/main" id="{A45C117F-0D42-C556-4083-1BF7FF6E92D4}"/>
                    </a:ext>
                  </a:extLst>
                </p:cNvPr>
                <p:cNvSpPr/>
                <p:nvPr/>
              </p:nvSpPr>
              <p:spPr>
                <a:xfrm>
                  <a:off x="3517475" y="2367700"/>
                  <a:ext cx="28875" cy="25050"/>
                </a:xfrm>
                <a:custGeom>
                  <a:avLst/>
                  <a:gdLst/>
                  <a:ahLst/>
                  <a:cxnLst/>
                  <a:rect l="l" t="t" r="r" b="b"/>
                  <a:pathLst>
                    <a:path w="1155" h="1002" extrusionOk="0">
                      <a:moveTo>
                        <a:pt x="39" y="1"/>
                      </a:moveTo>
                      <a:lnTo>
                        <a:pt x="0" y="78"/>
                      </a:lnTo>
                      <a:lnTo>
                        <a:pt x="39" y="116"/>
                      </a:lnTo>
                      <a:lnTo>
                        <a:pt x="77" y="155"/>
                      </a:lnTo>
                      <a:lnTo>
                        <a:pt x="269" y="155"/>
                      </a:lnTo>
                      <a:lnTo>
                        <a:pt x="423" y="193"/>
                      </a:lnTo>
                      <a:lnTo>
                        <a:pt x="616" y="270"/>
                      </a:lnTo>
                      <a:lnTo>
                        <a:pt x="731" y="386"/>
                      </a:lnTo>
                      <a:lnTo>
                        <a:pt x="885" y="501"/>
                      </a:lnTo>
                      <a:lnTo>
                        <a:pt x="1001" y="655"/>
                      </a:lnTo>
                      <a:lnTo>
                        <a:pt x="1078" y="809"/>
                      </a:lnTo>
                      <a:lnTo>
                        <a:pt x="1116" y="1001"/>
                      </a:lnTo>
                      <a:lnTo>
                        <a:pt x="1155" y="1001"/>
                      </a:lnTo>
                      <a:lnTo>
                        <a:pt x="1116" y="770"/>
                      </a:lnTo>
                      <a:lnTo>
                        <a:pt x="1078" y="616"/>
                      </a:lnTo>
                      <a:lnTo>
                        <a:pt x="962" y="424"/>
                      </a:lnTo>
                      <a:lnTo>
                        <a:pt x="847" y="270"/>
                      </a:lnTo>
                      <a:lnTo>
                        <a:pt x="654" y="155"/>
                      </a:lnTo>
                      <a:lnTo>
                        <a:pt x="500" y="78"/>
                      </a:lnTo>
                      <a:lnTo>
                        <a:pt x="308"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1512;p36">
                  <a:extLst>
                    <a:ext uri="{FF2B5EF4-FFF2-40B4-BE49-F238E27FC236}">
                      <a16:creationId xmlns:a16="http://schemas.microsoft.com/office/drawing/2014/main" id="{A5CD15D2-65D5-64E5-B0E0-9EC694249ACB}"/>
                    </a:ext>
                  </a:extLst>
                </p:cNvPr>
                <p:cNvSpPr/>
                <p:nvPr/>
              </p:nvSpPr>
              <p:spPr>
                <a:xfrm>
                  <a:off x="3358700" y="2367700"/>
                  <a:ext cx="33700" cy="45250"/>
                </a:xfrm>
                <a:custGeom>
                  <a:avLst/>
                  <a:gdLst/>
                  <a:ahLst/>
                  <a:cxnLst/>
                  <a:rect l="l" t="t" r="r" b="b"/>
                  <a:pathLst>
                    <a:path w="1348" h="1810" extrusionOk="0">
                      <a:moveTo>
                        <a:pt x="655" y="1"/>
                      </a:moveTo>
                      <a:lnTo>
                        <a:pt x="501" y="78"/>
                      </a:lnTo>
                      <a:lnTo>
                        <a:pt x="385" y="155"/>
                      </a:lnTo>
                      <a:lnTo>
                        <a:pt x="270" y="270"/>
                      </a:lnTo>
                      <a:lnTo>
                        <a:pt x="193" y="386"/>
                      </a:lnTo>
                      <a:lnTo>
                        <a:pt x="116" y="539"/>
                      </a:lnTo>
                      <a:lnTo>
                        <a:pt x="39" y="732"/>
                      </a:lnTo>
                      <a:lnTo>
                        <a:pt x="0" y="924"/>
                      </a:lnTo>
                      <a:lnTo>
                        <a:pt x="0" y="1078"/>
                      </a:lnTo>
                      <a:lnTo>
                        <a:pt x="39" y="1271"/>
                      </a:lnTo>
                      <a:lnTo>
                        <a:pt x="77" y="1425"/>
                      </a:lnTo>
                      <a:lnTo>
                        <a:pt x="154" y="1540"/>
                      </a:lnTo>
                      <a:lnTo>
                        <a:pt x="231" y="1656"/>
                      </a:lnTo>
                      <a:lnTo>
                        <a:pt x="347" y="1733"/>
                      </a:lnTo>
                      <a:lnTo>
                        <a:pt x="462" y="1771"/>
                      </a:lnTo>
                      <a:lnTo>
                        <a:pt x="578" y="1810"/>
                      </a:lnTo>
                      <a:lnTo>
                        <a:pt x="731" y="1771"/>
                      </a:lnTo>
                      <a:lnTo>
                        <a:pt x="847" y="1733"/>
                      </a:lnTo>
                      <a:lnTo>
                        <a:pt x="962" y="1656"/>
                      </a:lnTo>
                      <a:lnTo>
                        <a:pt x="1078" y="1540"/>
                      </a:lnTo>
                      <a:lnTo>
                        <a:pt x="1155" y="1386"/>
                      </a:lnTo>
                      <a:lnTo>
                        <a:pt x="1270" y="1232"/>
                      </a:lnTo>
                      <a:lnTo>
                        <a:pt x="1309" y="1078"/>
                      </a:lnTo>
                      <a:lnTo>
                        <a:pt x="1347" y="886"/>
                      </a:lnTo>
                      <a:lnTo>
                        <a:pt x="1347" y="693"/>
                      </a:lnTo>
                      <a:lnTo>
                        <a:pt x="1347" y="539"/>
                      </a:lnTo>
                      <a:lnTo>
                        <a:pt x="1270" y="386"/>
                      </a:lnTo>
                      <a:lnTo>
                        <a:pt x="1232" y="270"/>
                      </a:lnTo>
                      <a:lnTo>
                        <a:pt x="1155" y="155"/>
                      </a:lnTo>
                      <a:lnTo>
                        <a:pt x="1039" y="78"/>
                      </a:lnTo>
                      <a:lnTo>
                        <a:pt x="9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1513;p36">
                  <a:extLst>
                    <a:ext uri="{FF2B5EF4-FFF2-40B4-BE49-F238E27FC236}">
                      <a16:creationId xmlns:a16="http://schemas.microsoft.com/office/drawing/2014/main" id="{E660A92C-CAB2-0C54-CA05-FDAD90777060}"/>
                    </a:ext>
                  </a:extLst>
                </p:cNvPr>
                <p:cNvSpPr/>
                <p:nvPr/>
              </p:nvSpPr>
              <p:spPr>
                <a:xfrm>
                  <a:off x="3347150" y="2344600"/>
                  <a:ext cx="34650" cy="17350"/>
                </a:xfrm>
                <a:custGeom>
                  <a:avLst/>
                  <a:gdLst/>
                  <a:ahLst/>
                  <a:cxnLst/>
                  <a:rect l="l" t="t" r="r" b="b"/>
                  <a:pathLst>
                    <a:path w="1386" h="694" extrusionOk="0">
                      <a:moveTo>
                        <a:pt x="924" y="1"/>
                      </a:moveTo>
                      <a:lnTo>
                        <a:pt x="732" y="39"/>
                      </a:lnTo>
                      <a:lnTo>
                        <a:pt x="539" y="78"/>
                      </a:lnTo>
                      <a:lnTo>
                        <a:pt x="347" y="193"/>
                      </a:lnTo>
                      <a:lnTo>
                        <a:pt x="193" y="347"/>
                      </a:lnTo>
                      <a:lnTo>
                        <a:pt x="77" y="501"/>
                      </a:lnTo>
                      <a:lnTo>
                        <a:pt x="0" y="655"/>
                      </a:lnTo>
                      <a:lnTo>
                        <a:pt x="0" y="694"/>
                      </a:lnTo>
                      <a:lnTo>
                        <a:pt x="39" y="694"/>
                      </a:lnTo>
                      <a:lnTo>
                        <a:pt x="154" y="540"/>
                      </a:lnTo>
                      <a:lnTo>
                        <a:pt x="270" y="386"/>
                      </a:lnTo>
                      <a:lnTo>
                        <a:pt x="424" y="309"/>
                      </a:lnTo>
                      <a:lnTo>
                        <a:pt x="578" y="232"/>
                      </a:lnTo>
                      <a:lnTo>
                        <a:pt x="770" y="155"/>
                      </a:lnTo>
                      <a:lnTo>
                        <a:pt x="1117" y="155"/>
                      </a:lnTo>
                      <a:lnTo>
                        <a:pt x="1270" y="193"/>
                      </a:lnTo>
                      <a:lnTo>
                        <a:pt x="1347" y="193"/>
                      </a:lnTo>
                      <a:lnTo>
                        <a:pt x="1386" y="116"/>
                      </a:lnTo>
                      <a:lnTo>
                        <a:pt x="1386" y="78"/>
                      </a:lnTo>
                      <a:lnTo>
                        <a:pt x="1309" y="39"/>
                      </a:lnTo>
                      <a:lnTo>
                        <a:pt x="1117"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1514;p36">
                  <a:extLst>
                    <a:ext uri="{FF2B5EF4-FFF2-40B4-BE49-F238E27FC236}">
                      <a16:creationId xmlns:a16="http://schemas.microsoft.com/office/drawing/2014/main" id="{D7CA6FFA-1D11-F64D-1432-95E53914B1B3}"/>
                    </a:ext>
                  </a:extLst>
                </p:cNvPr>
                <p:cNvSpPr/>
                <p:nvPr/>
              </p:nvSpPr>
              <p:spPr>
                <a:xfrm>
                  <a:off x="3140250" y="2752600"/>
                  <a:ext cx="92400" cy="155900"/>
                </a:xfrm>
                <a:custGeom>
                  <a:avLst/>
                  <a:gdLst/>
                  <a:ahLst/>
                  <a:cxnLst/>
                  <a:rect l="l" t="t" r="r" b="b"/>
                  <a:pathLst>
                    <a:path w="3696" h="6236" extrusionOk="0">
                      <a:moveTo>
                        <a:pt x="1502" y="1"/>
                      </a:moveTo>
                      <a:lnTo>
                        <a:pt x="1310" y="39"/>
                      </a:lnTo>
                      <a:lnTo>
                        <a:pt x="1079" y="78"/>
                      </a:lnTo>
                      <a:lnTo>
                        <a:pt x="809" y="155"/>
                      </a:lnTo>
                      <a:lnTo>
                        <a:pt x="540" y="309"/>
                      </a:lnTo>
                      <a:lnTo>
                        <a:pt x="270" y="501"/>
                      </a:lnTo>
                      <a:lnTo>
                        <a:pt x="78" y="770"/>
                      </a:lnTo>
                      <a:lnTo>
                        <a:pt x="1" y="924"/>
                      </a:lnTo>
                      <a:lnTo>
                        <a:pt x="1" y="1040"/>
                      </a:lnTo>
                      <a:lnTo>
                        <a:pt x="1" y="1194"/>
                      </a:lnTo>
                      <a:lnTo>
                        <a:pt x="39" y="1348"/>
                      </a:lnTo>
                      <a:lnTo>
                        <a:pt x="193" y="1617"/>
                      </a:lnTo>
                      <a:lnTo>
                        <a:pt x="386" y="1848"/>
                      </a:lnTo>
                      <a:lnTo>
                        <a:pt x="617" y="2041"/>
                      </a:lnTo>
                      <a:lnTo>
                        <a:pt x="848" y="2195"/>
                      </a:lnTo>
                      <a:lnTo>
                        <a:pt x="1031" y="2316"/>
                      </a:lnTo>
                      <a:lnTo>
                        <a:pt x="1031" y="2316"/>
                      </a:lnTo>
                      <a:lnTo>
                        <a:pt x="925" y="2387"/>
                      </a:lnTo>
                      <a:lnTo>
                        <a:pt x="886" y="2425"/>
                      </a:lnTo>
                      <a:lnTo>
                        <a:pt x="809" y="2541"/>
                      </a:lnTo>
                      <a:lnTo>
                        <a:pt x="771" y="2695"/>
                      </a:lnTo>
                      <a:lnTo>
                        <a:pt x="694" y="2926"/>
                      </a:lnTo>
                      <a:lnTo>
                        <a:pt x="694" y="3157"/>
                      </a:lnTo>
                      <a:lnTo>
                        <a:pt x="732" y="3349"/>
                      </a:lnTo>
                      <a:lnTo>
                        <a:pt x="809" y="3542"/>
                      </a:lnTo>
                      <a:lnTo>
                        <a:pt x="925" y="3657"/>
                      </a:lnTo>
                      <a:lnTo>
                        <a:pt x="1194" y="3850"/>
                      </a:lnTo>
                      <a:lnTo>
                        <a:pt x="1310" y="3927"/>
                      </a:lnTo>
                      <a:lnTo>
                        <a:pt x="1271" y="3927"/>
                      </a:lnTo>
                      <a:lnTo>
                        <a:pt x="1156" y="4042"/>
                      </a:lnTo>
                      <a:lnTo>
                        <a:pt x="1079" y="4234"/>
                      </a:lnTo>
                      <a:lnTo>
                        <a:pt x="1040" y="4581"/>
                      </a:lnTo>
                      <a:lnTo>
                        <a:pt x="1079" y="4773"/>
                      </a:lnTo>
                      <a:lnTo>
                        <a:pt x="1156" y="4966"/>
                      </a:lnTo>
                      <a:lnTo>
                        <a:pt x="1271" y="5081"/>
                      </a:lnTo>
                      <a:lnTo>
                        <a:pt x="1387" y="5235"/>
                      </a:lnTo>
                      <a:lnTo>
                        <a:pt x="1618" y="5389"/>
                      </a:lnTo>
                      <a:lnTo>
                        <a:pt x="1733" y="5428"/>
                      </a:lnTo>
                      <a:lnTo>
                        <a:pt x="1848" y="5620"/>
                      </a:lnTo>
                      <a:lnTo>
                        <a:pt x="2002" y="5774"/>
                      </a:lnTo>
                      <a:lnTo>
                        <a:pt x="2156" y="5928"/>
                      </a:lnTo>
                      <a:lnTo>
                        <a:pt x="2387" y="6082"/>
                      </a:lnTo>
                      <a:lnTo>
                        <a:pt x="2657" y="6197"/>
                      </a:lnTo>
                      <a:lnTo>
                        <a:pt x="2811" y="6236"/>
                      </a:lnTo>
                      <a:lnTo>
                        <a:pt x="2926" y="6236"/>
                      </a:lnTo>
                      <a:lnTo>
                        <a:pt x="3119" y="6197"/>
                      </a:lnTo>
                      <a:lnTo>
                        <a:pt x="3273" y="6159"/>
                      </a:lnTo>
                      <a:lnTo>
                        <a:pt x="3427" y="6082"/>
                      </a:lnTo>
                      <a:lnTo>
                        <a:pt x="3542" y="6044"/>
                      </a:lnTo>
                      <a:lnTo>
                        <a:pt x="3619" y="5928"/>
                      </a:lnTo>
                      <a:lnTo>
                        <a:pt x="3657" y="5851"/>
                      </a:lnTo>
                      <a:lnTo>
                        <a:pt x="3696" y="5774"/>
                      </a:lnTo>
                      <a:lnTo>
                        <a:pt x="3696" y="5659"/>
                      </a:lnTo>
                      <a:lnTo>
                        <a:pt x="3657" y="5466"/>
                      </a:lnTo>
                      <a:lnTo>
                        <a:pt x="3542" y="5312"/>
                      </a:lnTo>
                      <a:lnTo>
                        <a:pt x="3465" y="5158"/>
                      </a:lnTo>
                      <a:lnTo>
                        <a:pt x="3311" y="5004"/>
                      </a:lnTo>
                      <a:lnTo>
                        <a:pt x="3388" y="5004"/>
                      </a:lnTo>
                      <a:lnTo>
                        <a:pt x="3504" y="4927"/>
                      </a:lnTo>
                      <a:lnTo>
                        <a:pt x="3542" y="4850"/>
                      </a:lnTo>
                      <a:lnTo>
                        <a:pt x="3619" y="4735"/>
                      </a:lnTo>
                      <a:lnTo>
                        <a:pt x="3657" y="4619"/>
                      </a:lnTo>
                      <a:lnTo>
                        <a:pt x="3657" y="4427"/>
                      </a:lnTo>
                      <a:lnTo>
                        <a:pt x="3619" y="4273"/>
                      </a:lnTo>
                      <a:lnTo>
                        <a:pt x="3581" y="4119"/>
                      </a:lnTo>
                      <a:lnTo>
                        <a:pt x="3504" y="4042"/>
                      </a:lnTo>
                      <a:lnTo>
                        <a:pt x="3388" y="3965"/>
                      </a:lnTo>
                      <a:lnTo>
                        <a:pt x="3234" y="3888"/>
                      </a:lnTo>
                      <a:lnTo>
                        <a:pt x="3157" y="3850"/>
                      </a:lnTo>
                      <a:lnTo>
                        <a:pt x="3196" y="3850"/>
                      </a:lnTo>
                      <a:lnTo>
                        <a:pt x="3311" y="3773"/>
                      </a:lnTo>
                      <a:lnTo>
                        <a:pt x="3388" y="3696"/>
                      </a:lnTo>
                      <a:lnTo>
                        <a:pt x="3427" y="3580"/>
                      </a:lnTo>
                      <a:lnTo>
                        <a:pt x="3465" y="3465"/>
                      </a:lnTo>
                      <a:lnTo>
                        <a:pt x="3465" y="3272"/>
                      </a:lnTo>
                      <a:lnTo>
                        <a:pt x="3388" y="3080"/>
                      </a:lnTo>
                      <a:lnTo>
                        <a:pt x="3350" y="2964"/>
                      </a:lnTo>
                      <a:lnTo>
                        <a:pt x="3234" y="2849"/>
                      </a:lnTo>
                      <a:lnTo>
                        <a:pt x="3119" y="2772"/>
                      </a:lnTo>
                      <a:lnTo>
                        <a:pt x="2965" y="2733"/>
                      </a:lnTo>
                      <a:lnTo>
                        <a:pt x="2888" y="2695"/>
                      </a:lnTo>
                      <a:lnTo>
                        <a:pt x="2926" y="2695"/>
                      </a:lnTo>
                      <a:lnTo>
                        <a:pt x="3042" y="2618"/>
                      </a:lnTo>
                      <a:lnTo>
                        <a:pt x="3080" y="2541"/>
                      </a:lnTo>
                      <a:lnTo>
                        <a:pt x="3119" y="2387"/>
                      </a:lnTo>
                      <a:lnTo>
                        <a:pt x="3119" y="2195"/>
                      </a:lnTo>
                      <a:lnTo>
                        <a:pt x="3119" y="1925"/>
                      </a:lnTo>
                      <a:lnTo>
                        <a:pt x="3080" y="1810"/>
                      </a:lnTo>
                      <a:lnTo>
                        <a:pt x="3042" y="1694"/>
                      </a:lnTo>
                      <a:lnTo>
                        <a:pt x="2888" y="1463"/>
                      </a:lnTo>
                      <a:lnTo>
                        <a:pt x="2734" y="1271"/>
                      </a:lnTo>
                      <a:lnTo>
                        <a:pt x="2503" y="1155"/>
                      </a:lnTo>
                      <a:lnTo>
                        <a:pt x="2156" y="963"/>
                      </a:lnTo>
                      <a:lnTo>
                        <a:pt x="1964" y="924"/>
                      </a:lnTo>
                      <a:lnTo>
                        <a:pt x="1695"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1515;p36">
                  <a:extLst>
                    <a:ext uri="{FF2B5EF4-FFF2-40B4-BE49-F238E27FC236}">
                      <a16:creationId xmlns:a16="http://schemas.microsoft.com/office/drawing/2014/main" id="{D721CCA2-6E6F-A35F-B7EC-95F4E52B3356}"/>
                    </a:ext>
                  </a:extLst>
                </p:cNvPr>
                <p:cNvSpPr/>
                <p:nvPr/>
              </p:nvSpPr>
              <p:spPr>
                <a:xfrm>
                  <a:off x="3168175" y="2770875"/>
                  <a:ext cx="51975" cy="42375"/>
                </a:xfrm>
                <a:custGeom>
                  <a:avLst/>
                  <a:gdLst/>
                  <a:ahLst/>
                  <a:cxnLst/>
                  <a:rect l="l" t="t" r="r" b="b"/>
                  <a:pathLst>
                    <a:path w="2079" h="1695" extrusionOk="0">
                      <a:moveTo>
                        <a:pt x="39" y="1"/>
                      </a:moveTo>
                      <a:lnTo>
                        <a:pt x="0" y="39"/>
                      </a:lnTo>
                      <a:lnTo>
                        <a:pt x="39" y="78"/>
                      </a:lnTo>
                      <a:lnTo>
                        <a:pt x="424" y="155"/>
                      </a:lnTo>
                      <a:lnTo>
                        <a:pt x="808" y="232"/>
                      </a:lnTo>
                      <a:lnTo>
                        <a:pt x="1116" y="309"/>
                      </a:lnTo>
                      <a:lnTo>
                        <a:pt x="1463" y="501"/>
                      </a:lnTo>
                      <a:lnTo>
                        <a:pt x="1732" y="694"/>
                      </a:lnTo>
                      <a:lnTo>
                        <a:pt x="1848" y="848"/>
                      </a:lnTo>
                      <a:lnTo>
                        <a:pt x="1925" y="1002"/>
                      </a:lnTo>
                      <a:lnTo>
                        <a:pt x="2002" y="1156"/>
                      </a:lnTo>
                      <a:lnTo>
                        <a:pt x="2040" y="1310"/>
                      </a:lnTo>
                      <a:lnTo>
                        <a:pt x="2040" y="1502"/>
                      </a:lnTo>
                      <a:lnTo>
                        <a:pt x="2002" y="1694"/>
                      </a:lnTo>
                      <a:lnTo>
                        <a:pt x="2079" y="1541"/>
                      </a:lnTo>
                      <a:lnTo>
                        <a:pt x="2079" y="1387"/>
                      </a:lnTo>
                      <a:lnTo>
                        <a:pt x="2040" y="1194"/>
                      </a:lnTo>
                      <a:lnTo>
                        <a:pt x="2002" y="1040"/>
                      </a:lnTo>
                      <a:lnTo>
                        <a:pt x="1925" y="886"/>
                      </a:lnTo>
                      <a:lnTo>
                        <a:pt x="1848" y="732"/>
                      </a:lnTo>
                      <a:lnTo>
                        <a:pt x="1732" y="578"/>
                      </a:lnTo>
                      <a:lnTo>
                        <a:pt x="1578" y="463"/>
                      </a:lnTo>
                      <a:lnTo>
                        <a:pt x="1270" y="270"/>
                      </a:lnTo>
                      <a:lnTo>
                        <a:pt x="924" y="155"/>
                      </a:lnTo>
                      <a:lnTo>
                        <a:pt x="462" y="78"/>
                      </a:lnTo>
                      <a:lnTo>
                        <a:pt x="39"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1516;p36">
                  <a:extLst>
                    <a:ext uri="{FF2B5EF4-FFF2-40B4-BE49-F238E27FC236}">
                      <a16:creationId xmlns:a16="http://schemas.microsoft.com/office/drawing/2014/main" id="{BBEE486E-B781-D7EE-45CB-9D6357B19293}"/>
                    </a:ext>
                  </a:extLst>
                </p:cNvPr>
                <p:cNvSpPr/>
                <p:nvPr/>
              </p:nvSpPr>
              <p:spPr>
                <a:xfrm>
                  <a:off x="3141225" y="2788200"/>
                  <a:ext cx="85675" cy="57775"/>
                </a:xfrm>
                <a:custGeom>
                  <a:avLst/>
                  <a:gdLst/>
                  <a:ahLst/>
                  <a:cxnLst/>
                  <a:rect l="l" t="t" r="r" b="b"/>
                  <a:pathLst>
                    <a:path w="3427" h="2311" extrusionOk="0">
                      <a:moveTo>
                        <a:pt x="39" y="1"/>
                      </a:moveTo>
                      <a:lnTo>
                        <a:pt x="0" y="39"/>
                      </a:lnTo>
                      <a:lnTo>
                        <a:pt x="116" y="232"/>
                      </a:lnTo>
                      <a:lnTo>
                        <a:pt x="308" y="424"/>
                      </a:lnTo>
                      <a:lnTo>
                        <a:pt x="501" y="578"/>
                      </a:lnTo>
                      <a:lnTo>
                        <a:pt x="693" y="694"/>
                      </a:lnTo>
                      <a:lnTo>
                        <a:pt x="963" y="848"/>
                      </a:lnTo>
                      <a:lnTo>
                        <a:pt x="1232" y="924"/>
                      </a:lnTo>
                      <a:lnTo>
                        <a:pt x="1809" y="1040"/>
                      </a:lnTo>
                      <a:lnTo>
                        <a:pt x="2387" y="1155"/>
                      </a:lnTo>
                      <a:lnTo>
                        <a:pt x="2695" y="1232"/>
                      </a:lnTo>
                      <a:lnTo>
                        <a:pt x="2964" y="1348"/>
                      </a:lnTo>
                      <a:lnTo>
                        <a:pt x="3157" y="1502"/>
                      </a:lnTo>
                      <a:lnTo>
                        <a:pt x="3311" y="1733"/>
                      </a:lnTo>
                      <a:lnTo>
                        <a:pt x="3388" y="1887"/>
                      </a:lnTo>
                      <a:lnTo>
                        <a:pt x="3388" y="2002"/>
                      </a:lnTo>
                      <a:lnTo>
                        <a:pt x="3388" y="2156"/>
                      </a:lnTo>
                      <a:lnTo>
                        <a:pt x="3349" y="2310"/>
                      </a:lnTo>
                      <a:lnTo>
                        <a:pt x="3388" y="2233"/>
                      </a:lnTo>
                      <a:lnTo>
                        <a:pt x="3426" y="2118"/>
                      </a:lnTo>
                      <a:lnTo>
                        <a:pt x="3426" y="1887"/>
                      </a:lnTo>
                      <a:lnTo>
                        <a:pt x="3388" y="1694"/>
                      </a:lnTo>
                      <a:lnTo>
                        <a:pt x="3272" y="1502"/>
                      </a:lnTo>
                      <a:lnTo>
                        <a:pt x="3118" y="1309"/>
                      </a:lnTo>
                      <a:lnTo>
                        <a:pt x="2887" y="1194"/>
                      </a:lnTo>
                      <a:lnTo>
                        <a:pt x="2656" y="1078"/>
                      </a:lnTo>
                      <a:lnTo>
                        <a:pt x="2387" y="1040"/>
                      </a:lnTo>
                      <a:lnTo>
                        <a:pt x="1694" y="924"/>
                      </a:lnTo>
                      <a:lnTo>
                        <a:pt x="1386" y="848"/>
                      </a:lnTo>
                      <a:lnTo>
                        <a:pt x="1040" y="771"/>
                      </a:lnTo>
                      <a:lnTo>
                        <a:pt x="770" y="617"/>
                      </a:lnTo>
                      <a:lnTo>
                        <a:pt x="501" y="463"/>
                      </a:lnTo>
                      <a:lnTo>
                        <a:pt x="270" y="232"/>
                      </a:lnTo>
                      <a:lnTo>
                        <a:pt x="77"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517;p36">
                  <a:extLst>
                    <a:ext uri="{FF2B5EF4-FFF2-40B4-BE49-F238E27FC236}">
                      <a16:creationId xmlns:a16="http://schemas.microsoft.com/office/drawing/2014/main" id="{626984B5-B226-EF64-0B48-E897BD52C190}"/>
                    </a:ext>
                  </a:extLst>
                </p:cNvPr>
                <p:cNvSpPr/>
                <p:nvPr/>
              </p:nvSpPr>
              <p:spPr>
                <a:xfrm>
                  <a:off x="3157575" y="2835350"/>
                  <a:ext cx="74125" cy="39475"/>
                </a:xfrm>
                <a:custGeom>
                  <a:avLst/>
                  <a:gdLst/>
                  <a:ahLst/>
                  <a:cxnLst/>
                  <a:rect l="l" t="t" r="r" b="b"/>
                  <a:pathLst>
                    <a:path w="2965" h="1579" extrusionOk="0">
                      <a:moveTo>
                        <a:pt x="1" y="1"/>
                      </a:moveTo>
                      <a:lnTo>
                        <a:pt x="1" y="39"/>
                      </a:lnTo>
                      <a:lnTo>
                        <a:pt x="78" y="193"/>
                      </a:lnTo>
                      <a:lnTo>
                        <a:pt x="193" y="347"/>
                      </a:lnTo>
                      <a:lnTo>
                        <a:pt x="347" y="424"/>
                      </a:lnTo>
                      <a:lnTo>
                        <a:pt x="540" y="540"/>
                      </a:lnTo>
                      <a:lnTo>
                        <a:pt x="771" y="578"/>
                      </a:lnTo>
                      <a:lnTo>
                        <a:pt x="1002" y="578"/>
                      </a:lnTo>
                      <a:lnTo>
                        <a:pt x="1425" y="540"/>
                      </a:lnTo>
                      <a:lnTo>
                        <a:pt x="1694" y="501"/>
                      </a:lnTo>
                      <a:lnTo>
                        <a:pt x="2002" y="540"/>
                      </a:lnTo>
                      <a:lnTo>
                        <a:pt x="2233" y="578"/>
                      </a:lnTo>
                      <a:lnTo>
                        <a:pt x="2503" y="655"/>
                      </a:lnTo>
                      <a:lnTo>
                        <a:pt x="2657" y="732"/>
                      </a:lnTo>
                      <a:lnTo>
                        <a:pt x="2772" y="809"/>
                      </a:lnTo>
                      <a:lnTo>
                        <a:pt x="2849" y="924"/>
                      </a:lnTo>
                      <a:lnTo>
                        <a:pt x="2888" y="1078"/>
                      </a:lnTo>
                      <a:lnTo>
                        <a:pt x="2888" y="1309"/>
                      </a:lnTo>
                      <a:lnTo>
                        <a:pt x="2811" y="1579"/>
                      </a:lnTo>
                      <a:lnTo>
                        <a:pt x="2849" y="1579"/>
                      </a:lnTo>
                      <a:lnTo>
                        <a:pt x="2926" y="1386"/>
                      </a:lnTo>
                      <a:lnTo>
                        <a:pt x="2964" y="1155"/>
                      </a:lnTo>
                      <a:lnTo>
                        <a:pt x="2926" y="963"/>
                      </a:lnTo>
                      <a:lnTo>
                        <a:pt x="2849" y="771"/>
                      </a:lnTo>
                      <a:lnTo>
                        <a:pt x="2657" y="617"/>
                      </a:lnTo>
                      <a:lnTo>
                        <a:pt x="2464" y="540"/>
                      </a:lnTo>
                      <a:lnTo>
                        <a:pt x="2233" y="463"/>
                      </a:lnTo>
                      <a:lnTo>
                        <a:pt x="2002" y="424"/>
                      </a:lnTo>
                      <a:lnTo>
                        <a:pt x="1463" y="424"/>
                      </a:lnTo>
                      <a:lnTo>
                        <a:pt x="1194" y="463"/>
                      </a:lnTo>
                      <a:lnTo>
                        <a:pt x="655" y="463"/>
                      </a:lnTo>
                      <a:lnTo>
                        <a:pt x="386" y="347"/>
                      </a:lnTo>
                      <a:lnTo>
                        <a:pt x="193" y="193"/>
                      </a:lnTo>
                      <a:lnTo>
                        <a:pt x="39"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518;p36">
                  <a:extLst>
                    <a:ext uri="{FF2B5EF4-FFF2-40B4-BE49-F238E27FC236}">
                      <a16:creationId xmlns:a16="http://schemas.microsoft.com/office/drawing/2014/main" id="{FB1EF9B4-F74A-8566-99B6-9D9A9FF0B148}"/>
                    </a:ext>
                  </a:extLst>
                </p:cNvPr>
                <p:cNvSpPr/>
                <p:nvPr/>
              </p:nvSpPr>
              <p:spPr>
                <a:xfrm>
                  <a:off x="3171050" y="2876725"/>
                  <a:ext cx="61600" cy="30825"/>
                </a:xfrm>
                <a:custGeom>
                  <a:avLst/>
                  <a:gdLst/>
                  <a:ahLst/>
                  <a:cxnLst/>
                  <a:rect l="l" t="t" r="r" b="b"/>
                  <a:pathLst>
                    <a:path w="2464" h="1233" extrusionOk="0">
                      <a:moveTo>
                        <a:pt x="2079" y="1"/>
                      </a:moveTo>
                      <a:lnTo>
                        <a:pt x="1810" y="78"/>
                      </a:lnTo>
                      <a:lnTo>
                        <a:pt x="1502" y="193"/>
                      </a:lnTo>
                      <a:lnTo>
                        <a:pt x="1232" y="309"/>
                      </a:lnTo>
                      <a:lnTo>
                        <a:pt x="924" y="347"/>
                      </a:lnTo>
                      <a:lnTo>
                        <a:pt x="693" y="347"/>
                      </a:lnTo>
                      <a:lnTo>
                        <a:pt x="463" y="309"/>
                      </a:lnTo>
                      <a:lnTo>
                        <a:pt x="232" y="232"/>
                      </a:lnTo>
                      <a:lnTo>
                        <a:pt x="39" y="78"/>
                      </a:lnTo>
                      <a:lnTo>
                        <a:pt x="1" y="78"/>
                      </a:lnTo>
                      <a:lnTo>
                        <a:pt x="78" y="193"/>
                      </a:lnTo>
                      <a:lnTo>
                        <a:pt x="193" y="270"/>
                      </a:lnTo>
                      <a:lnTo>
                        <a:pt x="386" y="386"/>
                      </a:lnTo>
                      <a:lnTo>
                        <a:pt x="386" y="424"/>
                      </a:lnTo>
                      <a:lnTo>
                        <a:pt x="578" y="694"/>
                      </a:lnTo>
                      <a:lnTo>
                        <a:pt x="809" y="925"/>
                      </a:lnTo>
                      <a:lnTo>
                        <a:pt x="1117" y="1079"/>
                      </a:lnTo>
                      <a:lnTo>
                        <a:pt x="1425" y="1194"/>
                      </a:lnTo>
                      <a:lnTo>
                        <a:pt x="1733" y="1232"/>
                      </a:lnTo>
                      <a:lnTo>
                        <a:pt x="1887" y="1232"/>
                      </a:lnTo>
                      <a:lnTo>
                        <a:pt x="2041" y="1194"/>
                      </a:lnTo>
                      <a:lnTo>
                        <a:pt x="2310" y="1079"/>
                      </a:lnTo>
                      <a:lnTo>
                        <a:pt x="2387" y="1002"/>
                      </a:lnTo>
                      <a:lnTo>
                        <a:pt x="2464" y="886"/>
                      </a:lnTo>
                      <a:lnTo>
                        <a:pt x="2425" y="886"/>
                      </a:lnTo>
                      <a:lnTo>
                        <a:pt x="2349" y="1002"/>
                      </a:lnTo>
                      <a:lnTo>
                        <a:pt x="2233" y="1079"/>
                      </a:lnTo>
                      <a:lnTo>
                        <a:pt x="2079" y="1117"/>
                      </a:lnTo>
                      <a:lnTo>
                        <a:pt x="1925" y="1156"/>
                      </a:lnTo>
                      <a:lnTo>
                        <a:pt x="1617" y="1156"/>
                      </a:lnTo>
                      <a:lnTo>
                        <a:pt x="1309" y="1079"/>
                      </a:lnTo>
                      <a:lnTo>
                        <a:pt x="1040" y="963"/>
                      </a:lnTo>
                      <a:lnTo>
                        <a:pt x="809" y="809"/>
                      </a:lnTo>
                      <a:lnTo>
                        <a:pt x="616" y="617"/>
                      </a:lnTo>
                      <a:lnTo>
                        <a:pt x="463" y="386"/>
                      </a:lnTo>
                      <a:lnTo>
                        <a:pt x="655" y="463"/>
                      </a:lnTo>
                      <a:lnTo>
                        <a:pt x="847" y="463"/>
                      </a:lnTo>
                      <a:lnTo>
                        <a:pt x="1194" y="424"/>
                      </a:lnTo>
                      <a:lnTo>
                        <a:pt x="1502" y="309"/>
                      </a:lnTo>
                      <a:lnTo>
                        <a:pt x="2118" y="78"/>
                      </a:lnTo>
                      <a:lnTo>
                        <a:pt x="2118" y="39"/>
                      </a:lnTo>
                      <a:lnTo>
                        <a:pt x="2118"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519;p36">
                  <a:extLst>
                    <a:ext uri="{FF2B5EF4-FFF2-40B4-BE49-F238E27FC236}">
                      <a16:creationId xmlns:a16="http://schemas.microsoft.com/office/drawing/2014/main" id="{EA17DDAC-6C00-6132-81F8-79370D1416F4}"/>
                    </a:ext>
                  </a:extLst>
                </p:cNvPr>
                <p:cNvSpPr/>
                <p:nvPr/>
              </p:nvSpPr>
              <p:spPr>
                <a:xfrm>
                  <a:off x="3686825" y="2780500"/>
                  <a:ext cx="327175" cy="179000"/>
                </a:xfrm>
                <a:custGeom>
                  <a:avLst/>
                  <a:gdLst/>
                  <a:ahLst/>
                  <a:cxnLst/>
                  <a:rect l="l" t="t" r="r" b="b"/>
                  <a:pathLst>
                    <a:path w="13087" h="7160" extrusionOk="0">
                      <a:moveTo>
                        <a:pt x="3426" y="1"/>
                      </a:moveTo>
                      <a:lnTo>
                        <a:pt x="3079" y="39"/>
                      </a:lnTo>
                      <a:lnTo>
                        <a:pt x="2656" y="116"/>
                      </a:lnTo>
                      <a:lnTo>
                        <a:pt x="2233" y="193"/>
                      </a:lnTo>
                      <a:lnTo>
                        <a:pt x="1424" y="424"/>
                      </a:lnTo>
                      <a:lnTo>
                        <a:pt x="1116" y="501"/>
                      </a:lnTo>
                      <a:lnTo>
                        <a:pt x="847" y="655"/>
                      </a:lnTo>
                      <a:lnTo>
                        <a:pt x="539" y="809"/>
                      </a:lnTo>
                      <a:lnTo>
                        <a:pt x="308" y="1002"/>
                      </a:lnTo>
                      <a:lnTo>
                        <a:pt x="154" y="1194"/>
                      </a:lnTo>
                      <a:lnTo>
                        <a:pt x="39" y="1425"/>
                      </a:lnTo>
                      <a:lnTo>
                        <a:pt x="0" y="1540"/>
                      </a:lnTo>
                      <a:lnTo>
                        <a:pt x="0" y="1656"/>
                      </a:lnTo>
                      <a:lnTo>
                        <a:pt x="39" y="1771"/>
                      </a:lnTo>
                      <a:lnTo>
                        <a:pt x="116" y="1887"/>
                      </a:lnTo>
                      <a:lnTo>
                        <a:pt x="231" y="1964"/>
                      </a:lnTo>
                      <a:lnTo>
                        <a:pt x="385" y="2002"/>
                      </a:lnTo>
                      <a:lnTo>
                        <a:pt x="539" y="2002"/>
                      </a:lnTo>
                      <a:lnTo>
                        <a:pt x="693" y="1964"/>
                      </a:lnTo>
                      <a:lnTo>
                        <a:pt x="1001" y="1848"/>
                      </a:lnTo>
                      <a:lnTo>
                        <a:pt x="1270" y="1733"/>
                      </a:lnTo>
                      <a:lnTo>
                        <a:pt x="1886" y="1579"/>
                      </a:lnTo>
                      <a:lnTo>
                        <a:pt x="2541" y="1463"/>
                      </a:lnTo>
                      <a:lnTo>
                        <a:pt x="2002" y="1579"/>
                      </a:lnTo>
                      <a:lnTo>
                        <a:pt x="1501" y="1733"/>
                      </a:lnTo>
                      <a:lnTo>
                        <a:pt x="1116" y="1848"/>
                      </a:lnTo>
                      <a:lnTo>
                        <a:pt x="770" y="2002"/>
                      </a:lnTo>
                      <a:lnTo>
                        <a:pt x="616" y="2079"/>
                      </a:lnTo>
                      <a:lnTo>
                        <a:pt x="462" y="2195"/>
                      </a:lnTo>
                      <a:lnTo>
                        <a:pt x="347" y="2349"/>
                      </a:lnTo>
                      <a:lnTo>
                        <a:pt x="270" y="2541"/>
                      </a:lnTo>
                      <a:lnTo>
                        <a:pt x="231" y="2695"/>
                      </a:lnTo>
                      <a:lnTo>
                        <a:pt x="231" y="2888"/>
                      </a:lnTo>
                      <a:lnTo>
                        <a:pt x="270" y="3003"/>
                      </a:lnTo>
                      <a:lnTo>
                        <a:pt x="347" y="3157"/>
                      </a:lnTo>
                      <a:lnTo>
                        <a:pt x="462" y="3234"/>
                      </a:lnTo>
                      <a:lnTo>
                        <a:pt x="578" y="3311"/>
                      </a:lnTo>
                      <a:lnTo>
                        <a:pt x="732" y="3388"/>
                      </a:lnTo>
                      <a:lnTo>
                        <a:pt x="886" y="3426"/>
                      </a:lnTo>
                      <a:lnTo>
                        <a:pt x="1116" y="3388"/>
                      </a:lnTo>
                      <a:lnTo>
                        <a:pt x="1347" y="3349"/>
                      </a:lnTo>
                      <a:lnTo>
                        <a:pt x="1771" y="3195"/>
                      </a:lnTo>
                      <a:lnTo>
                        <a:pt x="1463" y="3388"/>
                      </a:lnTo>
                      <a:lnTo>
                        <a:pt x="1347" y="3503"/>
                      </a:lnTo>
                      <a:lnTo>
                        <a:pt x="1232" y="3619"/>
                      </a:lnTo>
                      <a:lnTo>
                        <a:pt x="1155" y="3734"/>
                      </a:lnTo>
                      <a:lnTo>
                        <a:pt x="1116" y="3888"/>
                      </a:lnTo>
                      <a:lnTo>
                        <a:pt x="1078" y="4004"/>
                      </a:lnTo>
                      <a:lnTo>
                        <a:pt x="1116" y="4158"/>
                      </a:lnTo>
                      <a:lnTo>
                        <a:pt x="1155" y="4273"/>
                      </a:lnTo>
                      <a:lnTo>
                        <a:pt x="1232" y="4389"/>
                      </a:lnTo>
                      <a:lnTo>
                        <a:pt x="1347" y="4466"/>
                      </a:lnTo>
                      <a:lnTo>
                        <a:pt x="1501" y="4504"/>
                      </a:lnTo>
                      <a:lnTo>
                        <a:pt x="1732" y="4581"/>
                      </a:lnTo>
                      <a:lnTo>
                        <a:pt x="2002" y="4581"/>
                      </a:lnTo>
                      <a:lnTo>
                        <a:pt x="2002" y="4735"/>
                      </a:lnTo>
                      <a:lnTo>
                        <a:pt x="2040" y="4889"/>
                      </a:lnTo>
                      <a:lnTo>
                        <a:pt x="2117" y="5005"/>
                      </a:lnTo>
                      <a:lnTo>
                        <a:pt x="2233" y="5120"/>
                      </a:lnTo>
                      <a:lnTo>
                        <a:pt x="2387" y="5197"/>
                      </a:lnTo>
                      <a:lnTo>
                        <a:pt x="2502" y="5274"/>
                      </a:lnTo>
                      <a:lnTo>
                        <a:pt x="2810" y="5351"/>
                      </a:lnTo>
                      <a:lnTo>
                        <a:pt x="3233" y="5389"/>
                      </a:lnTo>
                      <a:lnTo>
                        <a:pt x="3618" y="5389"/>
                      </a:lnTo>
                      <a:lnTo>
                        <a:pt x="4388" y="5274"/>
                      </a:lnTo>
                      <a:lnTo>
                        <a:pt x="4812" y="5235"/>
                      </a:lnTo>
                      <a:lnTo>
                        <a:pt x="5235" y="5235"/>
                      </a:lnTo>
                      <a:lnTo>
                        <a:pt x="5658" y="5312"/>
                      </a:lnTo>
                      <a:lnTo>
                        <a:pt x="6082" y="5428"/>
                      </a:lnTo>
                      <a:lnTo>
                        <a:pt x="6390" y="5543"/>
                      </a:lnTo>
                      <a:lnTo>
                        <a:pt x="6698" y="5620"/>
                      </a:lnTo>
                      <a:lnTo>
                        <a:pt x="7005" y="5697"/>
                      </a:lnTo>
                      <a:lnTo>
                        <a:pt x="7352" y="5659"/>
                      </a:lnTo>
                      <a:lnTo>
                        <a:pt x="7621" y="5582"/>
                      </a:lnTo>
                      <a:lnTo>
                        <a:pt x="8006" y="5928"/>
                      </a:lnTo>
                      <a:lnTo>
                        <a:pt x="8430" y="6236"/>
                      </a:lnTo>
                      <a:lnTo>
                        <a:pt x="8891" y="6544"/>
                      </a:lnTo>
                      <a:lnTo>
                        <a:pt x="9353" y="6775"/>
                      </a:lnTo>
                      <a:lnTo>
                        <a:pt x="9854" y="7006"/>
                      </a:lnTo>
                      <a:lnTo>
                        <a:pt x="10354" y="7121"/>
                      </a:lnTo>
                      <a:lnTo>
                        <a:pt x="10893" y="7160"/>
                      </a:lnTo>
                      <a:lnTo>
                        <a:pt x="11162" y="7160"/>
                      </a:lnTo>
                      <a:lnTo>
                        <a:pt x="11393" y="7121"/>
                      </a:lnTo>
                      <a:lnTo>
                        <a:pt x="11778" y="7006"/>
                      </a:lnTo>
                      <a:lnTo>
                        <a:pt x="12125" y="6852"/>
                      </a:lnTo>
                      <a:lnTo>
                        <a:pt x="12433" y="6621"/>
                      </a:lnTo>
                      <a:lnTo>
                        <a:pt x="12702" y="6352"/>
                      </a:lnTo>
                      <a:lnTo>
                        <a:pt x="12933" y="6005"/>
                      </a:lnTo>
                      <a:lnTo>
                        <a:pt x="13048" y="5659"/>
                      </a:lnTo>
                      <a:lnTo>
                        <a:pt x="13087" y="5312"/>
                      </a:lnTo>
                      <a:lnTo>
                        <a:pt x="13048" y="4889"/>
                      </a:lnTo>
                      <a:lnTo>
                        <a:pt x="12933" y="4466"/>
                      </a:lnTo>
                      <a:lnTo>
                        <a:pt x="12817" y="4004"/>
                      </a:lnTo>
                      <a:lnTo>
                        <a:pt x="12471" y="3118"/>
                      </a:lnTo>
                      <a:lnTo>
                        <a:pt x="12048" y="2272"/>
                      </a:lnTo>
                      <a:lnTo>
                        <a:pt x="11586" y="1502"/>
                      </a:lnTo>
                      <a:lnTo>
                        <a:pt x="11008" y="732"/>
                      </a:lnTo>
                      <a:lnTo>
                        <a:pt x="10777" y="424"/>
                      </a:lnTo>
                      <a:lnTo>
                        <a:pt x="10624" y="309"/>
                      </a:lnTo>
                      <a:lnTo>
                        <a:pt x="10470" y="193"/>
                      </a:lnTo>
                      <a:lnTo>
                        <a:pt x="10277" y="155"/>
                      </a:lnTo>
                      <a:lnTo>
                        <a:pt x="10046" y="155"/>
                      </a:lnTo>
                      <a:lnTo>
                        <a:pt x="9623" y="193"/>
                      </a:lnTo>
                      <a:lnTo>
                        <a:pt x="9238" y="270"/>
                      </a:lnTo>
                      <a:lnTo>
                        <a:pt x="8815" y="386"/>
                      </a:lnTo>
                      <a:lnTo>
                        <a:pt x="8430" y="617"/>
                      </a:lnTo>
                      <a:lnTo>
                        <a:pt x="8083" y="848"/>
                      </a:lnTo>
                      <a:lnTo>
                        <a:pt x="7775" y="1117"/>
                      </a:lnTo>
                      <a:lnTo>
                        <a:pt x="7621" y="1271"/>
                      </a:lnTo>
                      <a:lnTo>
                        <a:pt x="7506" y="1425"/>
                      </a:lnTo>
                      <a:lnTo>
                        <a:pt x="7467" y="1617"/>
                      </a:lnTo>
                      <a:lnTo>
                        <a:pt x="7467" y="1771"/>
                      </a:lnTo>
                      <a:lnTo>
                        <a:pt x="7467" y="1925"/>
                      </a:lnTo>
                      <a:lnTo>
                        <a:pt x="7544" y="2079"/>
                      </a:lnTo>
                      <a:lnTo>
                        <a:pt x="7236" y="1733"/>
                      </a:lnTo>
                      <a:lnTo>
                        <a:pt x="6967" y="1425"/>
                      </a:lnTo>
                      <a:lnTo>
                        <a:pt x="6659" y="1156"/>
                      </a:lnTo>
                      <a:lnTo>
                        <a:pt x="6313" y="886"/>
                      </a:lnTo>
                      <a:lnTo>
                        <a:pt x="5966" y="655"/>
                      </a:lnTo>
                      <a:lnTo>
                        <a:pt x="5620" y="501"/>
                      </a:lnTo>
                      <a:lnTo>
                        <a:pt x="5273" y="309"/>
                      </a:lnTo>
                      <a:lnTo>
                        <a:pt x="4927" y="193"/>
                      </a:lnTo>
                      <a:lnTo>
                        <a:pt x="4581" y="116"/>
                      </a:lnTo>
                      <a:lnTo>
                        <a:pt x="4196" y="39"/>
                      </a:lnTo>
                      <a:lnTo>
                        <a:pt x="3811"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520;p36">
                  <a:extLst>
                    <a:ext uri="{FF2B5EF4-FFF2-40B4-BE49-F238E27FC236}">
                      <a16:creationId xmlns:a16="http://schemas.microsoft.com/office/drawing/2014/main" id="{65F296D1-FCF4-921E-9325-783FFB0B32A7}"/>
                    </a:ext>
                  </a:extLst>
                </p:cNvPr>
                <p:cNvSpPr/>
                <p:nvPr/>
              </p:nvSpPr>
              <p:spPr>
                <a:xfrm>
                  <a:off x="3713775" y="2779550"/>
                  <a:ext cx="244425" cy="76050"/>
                </a:xfrm>
                <a:custGeom>
                  <a:avLst/>
                  <a:gdLst/>
                  <a:ahLst/>
                  <a:cxnLst/>
                  <a:rect l="l" t="t" r="r" b="b"/>
                  <a:pathLst>
                    <a:path w="9777" h="3042" extrusionOk="0">
                      <a:moveTo>
                        <a:pt x="2155" y="0"/>
                      </a:moveTo>
                      <a:lnTo>
                        <a:pt x="1771" y="39"/>
                      </a:lnTo>
                      <a:lnTo>
                        <a:pt x="1309" y="154"/>
                      </a:lnTo>
                      <a:lnTo>
                        <a:pt x="885" y="270"/>
                      </a:lnTo>
                      <a:lnTo>
                        <a:pt x="0" y="578"/>
                      </a:lnTo>
                      <a:lnTo>
                        <a:pt x="38" y="616"/>
                      </a:lnTo>
                      <a:lnTo>
                        <a:pt x="1001" y="308"/>
                      </a:lnTo>
                      <a:lnTo>
                        <a:pt x="1463" y="193"/>
                      </a:lnTo>
                      <a:lnTo>
                        <a:pt x="1963" y="116"/>
                      </a:lnTo>
                      <a:lnTo>
                        <a:pt x="2386" y="77"/>
                      </a:lnTo>
                      <a:lnTo>
                        <a:pt x="2771" y="116"/>
                      </a:lnTo>
                      <a:lnTo>
                        <a:pt x="3195" y="154"/>
                      </a:lnTo>
                      <a:lnTo>
                        <a:pt x="3580" y="231"/>
                      </a:lnTo>
                      <a:lnTo>
                        <a:pt x="3964" y="347"/>
                      </a:lnTo>
                      <a:lnTo>
                        <a:pt x="4349" y="501"/>
                      </a:lnTo>
                      <a:lnTo>
                        <a:pt x="4696" y="693"/>
                      </a:lnTo>
                      <a:lnTo>
                        <a:pt x="5042" y="886"/>
                      </a:lnTo>
                      <a:lnTo>
                        <a:pt x="5581" y="1270"/>
                      </a:lnTo>
                      <a:lnTo>
                        <a:pt x="6043" y="1694"/>
                      </a:lnTo>
                      <a:lnTo>
                        <a:pt x="6081" y="1732"/>
                      </a:lnTo>
                      <a:lnTo>
                        <a:pt x="6081" y="1771"/>
                      </a:lnTo>
                      <a:lnTo>
                        <a:pt x="6197" y="1886"/>
                      </a:lnTo>
                      <a:lnTo>
                        <a:pt x="6697" y="2464"/>
                      </a:lnTo>
                      <a:lnTo>
                        <a:pt x="7159" y="3041"/>
                      </a:lnTo>
                      <a:lnTo>
                        <a:pt x="7198" y="3041"/>
                      </a:lnTo>
                      <a:lnTo>
                        <a:pt x="7005" y="2695"/>
                      </a:lnTo>
                      <a:lnTo>
                        <a:pt x="6774" y="2387"/>
                      </a:lnTo>
                      <a:lnTo>
                        <a:pt x="6543" y="2040"/>
                      </a:lnTo>
                      <a:lnTo>
                        <a:pt x="6274" y="1771"/>
                      </a:lnTo>
                      <a:lnTo>
                        <a:pt x="6928" y="1771"/>
                      </a:lnTo>
                      <a:lnTo>
                        <a:pt x="7352" y="1848"/>
                      </a:lnTo>
                      <a:lnTo>
                        <a:pt x="7813" y="1886"/>
                      </a:lnTo>
                      <a:lnTo>
                        <a:pt x="7852" y="1886"/>
                      </a:lnTo>
                      <a:lnTo>
                        <a:pt x="7813" y="1848"/>
                      </a:lnTo>
                      <a:lnTo>
                        <a:pt x="7390" y="1732"/>
                      </a:lnTo>
                      <a:lnTo>
                        <a:pt x="6967" y="1655"/>
                      </a:lnTo>
                      <a:lnTo>
                        <a:pt x="6505" y="1617"/>
                      </a:lnTo>
                      <a:lnTo>
                        <a:pt x="6274" y="1655"/>
                      </a:lnTo>
                      <a:lnTo>
                        <a:pt x="6197" y="1655"/>
                      </a:lnTo>
                      <a:lnTo>
                        <a:pt x="6197" y="1617"/>
                      </a:lnTo>
                      <a:lnTo>
                        <a:pt x="6235" y="1617"/>
                      </a:lnTo>
                      <a:lnTo>
                        <a:pt x="6235" y="1578"/>
                      </a:lnTo>
                      <a:lnTo>
                        <a:pt x="6274" y="1578"/>
                      </a:lnTo>
                      <a:lnTo>
                        <a:pt x="6582" y="1232"/>
                      </a:lnTo>
                      <a:lnTo>
                        <a:pt x="6967" y="963"/>
                      </a:lnTo>
                      <a:lnTo>
                        <a:pt x="7352" y="732"/>
                      </a:lnTo>
                      <a:lnTo>
                        <a:pt x="7775" y="578"/>
                      </a:lnTo>
                      <a:lnTo>
                        <a:pt x="8275" y="385"/>
                      </a:lnTo>
                      <a:lnTo>
                        <a:pt x="8776" y="270"/>
                      </a:lnTo>
                      <a:lnTo>
                        <a:pt x="9276" y="193"/>
                      </a:lnTo>
                      <a:lnTo>
                        <a:pt x="9776" y="154"/>
                      </a:lnTo>
                      <a:lnTo>
                        <a:pt x="9507" y="77"/>
                      </a:lnTo>
                      <a:lnTo>
                        <a:pt x="9238" y="77"/>
                      </a:lnTo>
                      <a:lnTo>
                        <a:pt x="8930" y="116"/>
                      </a:lnTo>
                      <a:lnTo>
                        <a:pt x="8660" y="193"/>
                      </a:lnTo>
                      <a:lnTo>
                        <a:pt x="8198" y="308"/>
                      </a:lnTo>
                      <a:lnTo>
                        <a:pt x="7698" y="462"/>
                      </a:lnTo>
                      <a:lnTo>
                        <a:pt x="7275" y="655"/>
                      </a:lnTo>
                      <a:lnTo>
                        <a:pt x="6851" y="886"/>
                      </a:lnTo>
                      <a:lnTo>
                        <a:pt x="6505" y="1155"/>
                      </a:lnTo>
                      <a:lnTo>
                        <a:pt x="6312" y="1309"/>
                      </a:lnTo>
                      <a:lnTo>
                        <a:pt x="6158" y="1501"/>
                      </a:lnTo>
                      <a:lnTo>
                        <a:pt x="6158" y="1540"/>
                      </a:lnTo>
                      <a:lnTo>
                        <a:pt x="6158" y="1578"/>
                      </a:lnTo>
                      <a:lnTo>
                        <a:pt x="6120" y="1617"/>
                      </a:lnTo>
                      <a:lnTo>
                        <a:pt x="5812" y="1347"/>
                      </a:lnTo>
                      <a:lnTo>
                        <a:pt x="5504" y="1078"/>
                      </a:lnTo>
                      <a:lnTo>
                        <a:pt x="5196" y="847"/>
                      </a:lnTo>
                      <a:lnTo>
                        <a:pt x="4850" y="655"/>
                      </a:lnTo>
                      <a:lnTo>
                        <a:pt x="4503" y="462"/>
                      </a:lnTo>
                      <a:lnTo>
                        <a:pt x="4118" y="308"/>
                      </a:lnTo>
                      <a:lnTo>
                        <a:pt x="3734" y="154"/>
                      </a:lnTo>
                      <a:lnTo>
                        <a:pt x="3349" y="77"/>
                      </a:lnTo>
                      <a:lnTo>
                        <a:pt x="2964"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521;p36">
                  <a:extLst>
                    <a:ext uri="{FF2B5EF4-FFF2-40B4-BE49-F238E27FC236}">
                      <a16:creationId xmlns:a16="http://schemas.microsoft.com/office/drawing/2014/main" id="{9EC51C3B-046A-2CEE-46FF-577647131983}"/>
                    </a:ext>
                  </a:extLst>
                </p:cNvPr>
                <p:cNvSpPr/>
                <p:nvPr/>
              </p:nvSpPr>
              <p:spPr>
                <a:xfrm>
                  <a:off x="3737825" y="2895025"/>
                  <a:ext cx="274250" cy="62550"/>
                </a:xfrm>
                <a:custGeom>
                  <a:avLst/>
                  <a:gdLst/>
                  <a:ahLst/>
                  <a:cxnLst/>
                  <a:rect l="l" t="t" r="r" b="b"/>
                  <a:pathLst>
                    <a:path w="10970" h="2502" extrusionOk="0">
                      <a:moveTo>
                        <a:pt x="0" y="0"/>
                      </a:moveTo>
                      <a:lnTo>
                        <a:pt x="0" y="39"/>
                      </a:lnTo>
                      <a:lnTo>
                        <a:pt x="77" y="193"/>
                      </a:lnTo>
                      <a:lnTo>
                        <a:pt x="193" y="347"/>
                      </a:lnTo>
                      <a:lnTo>
                        <a:pt x="347" y="462"/>
                      </a:lnTo>
                      <a:lnTo>
                        <a:pt x="501" y="539"/>
                      </a:lnTo>
                      <a:lnTo>
                        <a:pt x="847" y="654"/>
                      </a:lnTo>
                      <a:lnTo>
                        <a:pt x="1193" y="693"/>
                      </a:lnTo>
                      <a:lnTo>
                        <a:pt x="1694" y="654"/>
                      </a:lnTo>
                      <a:lnTo>
                        <a:pt x="2233" y="616"/>
                      </a:lnTo>
                      <a:lnTo>
                        <a:pt x="2733" y="616"/>
                      </a:lnTo>
                      <a:lnTo>
                        <a:pt x="3233" y="654"/>
                      </a:lnTo>
                      <a:lnTo>
                        <a:pt x="3772" y="731"/>
                      </a:lnTo>
                      <a:lnTo>
                        <a:pt x="4273" y="885"/>
                      </a:lnTo>
                      <a:lnTo>
                        <a:pt x="4735" y="1039"/>
                      </a:lnTo>
                      <a:lnTo>
                        <a:pt x="4965" y="1078"/>
                      </a:lnTo>
                      <a:lnTo>
                        <a:pt x="5196" y="1116"/>
                      </a:lnTo>
                      <a:lnTo>
                        <a:pt x="5466" y="1078"/>
                      </a:lnTo>
                      <a:lnTo>
                        <a:pt x="5735" y="962"/>
                      </a:lnTo>
                      <a:lnTo>
                        <a:pt x="6043" y="1270"/>
                      </a:lnTo>
                      <a:lnTo>
                        <a:pt x="6351" y="1501"/>
                      </a:lnTo>
                      <a:lnTo>
                        <a:pt x="6659" y="1771"/>
                      </a:lnTo>
                      <a:lnTo>
                        <a:pt x="7005" y="1963"/>
                      </a:lnTo>
                      <a:lnTo>
                        <a:pt x="7390" y="2156"/>
                      </a:lnTo>
                      <a:lnTo>
                        <a:pt x="7737" y="2310"/>
                      </a:lnTo>
                      <a:lnTo>
                        <a:pt x="8122" y="2425"/>
                      </a:lnTo>
                      <a:lnTo>
                        <a:pt x="8545" y="2502"/>
                      </a:lnTo>
                      <a:lnTo>
                        <a:pt x="8891" y="2502"/>
                      </a:lnTo>
                      <a:lnTo>
                        <a:pt x="9238" y="2463"/>
                      </a:lnTo>
                      <a:lnTo>
                        <a:pt x="9584" y="2386"/>
                      </a:lnTo>
                      <a:lnTo>
                        <a:pt x="9892" y="2271"/>
                      </a:lnTo>
                      <a:lnTo>
                        <a:pt x="10239" y="2117"/>
                      </a:lnTo>
                      <a:lnTo>
                        <a:pt x="10508" y="1925"/>
                      </a:lnTo>
                      <a:lnTo>
                        <a:pt x="10739" y="1694"/>
                      </a:lnTo>
                      <a:lnTo>
                        <a:pt x="10970" y="1386"/>
                      </a:lnTo>
                      <a:lnTo>
                        <a:pt x="10931" y="1386"/>
                      </a:lnTo>
                      <a:lnTo>
                        <a:pt x="10700" y="1655"/>
                      </a:lnTo>
                      <a:lnTo>
                        <a:pt x="10431" y="1886"/>
                      </a:lnTo>
                      <a:lnTo>
                        <a:pt x="10162" y="2040"/>
                      </a:lnTo>
                      <a:lnTo>
                        <a:pt x="9854" y="2194"/>
                      </a:lnTo>
                      <a:lnTo>
                        <a:pt x="9507" y="2310"/>
                      </a:lnTo>
                      <a:lnTo>
                        <a:pt x="9161" y="2348"/>
                      </a:lnTo>
                      <a:lnTo>
                        <a:pt x="8814" y="2386"/>
                      </a:lnTo>
                      <a:lnTo>
                        <a:pt x="8468" y="2348"/>
                      </a:lnTo>
                      <a:lnTo>
                        <a:pt x="8083" y="2310"/>
                      </a:lnTo>
                      <a:lnTo>
                        <a:pt x="7737" y="2194"/>
                      </a:lnTo>
                      <a:lnTo>
                        <a:pt x="7390" y="2040"/>
                      </a:lnTo>
                      <a:lnTo>
                        <a:pt x="7044" y="1848"/>
                      </a:lnTo>
                      <a:lnTo>
                        <a:pt x="6736" y="1617"/>
                      </a:lnTo>
                      <a:lnTo>
                        <a:pt x="6428" y="1386"/>
                      </a:lnTo>
                      <a:lnTo>
                        <a:pt x="5851" y="885"/>
                      </a:lnTo>
                      <a:lnTo>
                        <a:pt x="5966" y="770"/>
                      </a:lnTo>
                      <a:lnTo>
                        <a:pt x="6082" y="616"/>
                      </a:lnTo>
                      <a:lnTo>
                        <a:pt x="6197" y="462"/>
                      </a:lnTo>
                      <a:lnTo>
                        <a:pt x="6274" y="308"/>
                      </a:lnTo>
                      <a:lnTo>
                        <a:pt x="6274" y="270"/>
                      </a:lnTo>
                      <a:lnTo>
                        <a:pt x="6236" y="270"/>
                      </a:lnTo>
                      <a:lnTo>
                        <a:pt x="6005" y="577"/>
                      </a:lnTo>
                      <a:lnTo>
                        <a:pt x="5851" y="731"/>
                      </a:lnTo>
                      <a:lnTo>
                        <a:pt x="5697" y="847"/>
                      </a:lnTo>
                      <a:lnTo>
                        <a:pt x="5504" y="924"/>
                      </a:lnTo>
                      <a:lnTo>
                        <a:pt x="5273" y="962"/>
                      </a:lnTo>
                      <a:lnTo>
                        <a:pt x="5042" y="962"/>
                      </a:lnTo>
                      <a:lnTo>
                        <a:pt x="4812" y="924"/>
                      </a:lnTo>
                      <a:lnTo>
                        <a:pt x="4388" y="808"/>
                      </a:lnTo>
                      <a:lnTo>
                        <a:pt x="4003" y="654"/>
                      </a:lnTo>
                      <a:lnTo>
                        <a:pt x="3580" y="577"/>
                      </a:lnTo>
                      <a:lnTo>
                        <a:pt x="3195" y="539"/>
                      </a:lnTo>
                      <a:lnTo>
                        <a:pt x="2772" y="500"/>
                      </a:lnTo>
                      <a:lnTo>
                        <a:pt x="2348" y="500"/>
                      </a:lnTo>
                      <a:lnTo>
                        <a:pt x="1463" y="577"/>
                      </a:lnTo>
                      <a:lnTo>
                        <a:pt x="1078" y="577"/>
                      </a:lnTo>
                      <a:lnTo>
                        <a:pt x="847" y="539"/>
                      </a:lnTo>
                      <a:lnTo>
                        <a:pt x="655" y="500"/>
                      </a:lnTo>
                      <a:lnTo>
                        <a:pt x="462" y="424"/>
                      </a:lnTo>
                      <a:lnTo>
                        <a:pt x="308" y="308"/>
                      </a:lnTo>
                      <a:lnTo>
                        <a:pt x="154" y="193"/>
                      </a:lnTo>
                      <a:lnTo>
                        <a:pt x="39"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522;p36">
                  <a:extLst>
                    <a:ext uri="{FF2B5EF4-FFF2-40B4-BE49-F238E27FC236}">
                      <a16:creationId xmlns:a16="http://schemas.microsoft.com/office/drawing/2014/main" id="{51BC860A-5427-6606-A3C4-6A69A6B2EFDB}"/>
                    </a:ext>
                  </a:extLst>
                </p:cNvPr>
                <p:cNvSpPr/>
                <p:nvPr/>
              </p:nvSpPr>
              <p:spPr>
                <a:xfrm>
                  <a:off x="3713775" y="2874800"/>
                  <a:ext cx="98150" cy="18325"/>
                </a:xfrm>
                <a:custGeom>
                  <a:avLst/>
                  <a:gdLst/>
                  <a:ahLst/>
                  <a:cxnLst/>
                  <a:rect l="l" t="t" r="r" b="b"/>
                  <a:pathLst>
                    <a:path w="3926" h="733" extrusionOk="0">
                      <a:moveTo>
                        <a:pt x="77" y="1"/>
                      </a:moveTo>
                      <a:lnTo>
                        <a:pt x="38" y="39"/>
                      </a:lnTo>
                      <a:lnTo>
                        <a:pt x="0" y="116"/>
                      </a:lnTo>
                      <a:lnTo>
                        <a:pt x="0" y="193"/>
                      </a:lnTo>
                      <a:lnTo>
                        <a:pt x="38" y="347"/>
                      </a:lnTo>
                      <a:lnTo>
                        <a:pt x="154" y="501"/>
                      </a:lnTo>
                      <a:lnTo>
                        <a:pt x="269" y="617"/>
                      </a:lnTo>
                      <a:lnTo>
                        <a:pt x="500" y="694"/>
                      </a:lnTo>
                      <a:lnTo>
                        <a:pt x="770" y="732"/>
                      </a:lnTo>
                      <a:lnTo>
                        <a:pt x="1232" y="655"/>
                      </a:lnTo>
                      <a:lnTo>
                        <a:pt x="1925" y="578"/>
                      </a:lnTo>
                      <a:lnTo>
                        <a:pt x="2579" y="501"/>
                      </a:lnTo>
                      <a:lnTo>
                        <a:pt x="3887" y="424"/>
                      </a:lnTo>
                      <a:lnTo>
                        <a:pt x="3926" y="386"/>
                      </a:lnTo>
                      <a:lnTo>
                        <a:pt x="3887" y="386"/>
                      </a:lnTo>
                      <a:lnTo>
                        <a:pt x="3387" y="347"/>
                      </a:lnTo>
                      <a:lnTo>
                        <a:pt x="2848" y="386"/>
                      </a:lnTo>
                      <a:lnTo>
                        <a:pt x="1771" y="463"/>
                      </a:lnTo>
                      <a:lnTo>
                        <a:pt x="1270" y="540"/>
                      </a:lnTo>
                      <a:lnTo>
                        <a:pt x="770" y="617"/>
                      </a:lnTo>
                      <a:lnTo>
                        <a:pt x="500" y="578"/>
                      </a:lnTo>
                      <a:lnTo>
                        <a:pt x="385" y="540"/>
                      </a:lnTo>
                      <a:lnTo>
                        <a:pt x="269" y="463"/>
                      </a:lnTo>
                      <a:lnTo>
                        <a:pt x="192" y="386"/>
                      </a:lnTo>
                      <a:lnTo>
                        <a:pt x="115" y="270"/>
                      </a:lnTo>
                      <a:lnTo>
                        <a:pt x="115" y="39"/>
                      </a:lnTo>
                      <a:lnTo>
                        <a:pt x="77"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523;p36">
                  <a:extLst>
                    <a:ext uri="{FF2B5EF4-FFF2-40B4-BE49-F238E27FC236}">
                      <a16:creationId xmlns:a16="http://schemas.microsoft.com/office/drawing/2014/main" id="{30D1197B-B76D-43BA-4C22-A05C7CC47ABB}"/>
                    </a:ext>
                  </a:extLst>
                </p:cNvPr>
                <p:cNvSpPr/>
                <p:nvPr/>
              </p:nvSpPr>
              <p:spPr>
                <a:xfrm>
                  <a:off x="3693550" y="2837275"/>
                  <a:ext cx="108775" cy="27925"/>
                </a:xfrm>
                <a:custGeom>
                  <a:avLst/>
                  <a:gdLst/>
                  <a:ahLst/>
                  <a:cxnLst/>
                  <a:rect l="l" t="t" r="r" b="b"/>
                  <a:pathLst>
                    <a:path w="4351" h="1117" extrusionOk="0">
                      <a:moveTo>
                        <a:pt x="270" y="1"/>
                      </a:moveTo>
                      <a:lnTo>
                        <a:pt x="155" y="39"/>
                      </a:lnTo>
                      <a:lnTo>
                        <a:pt x="78" y="155"/>
                      </a:lnTo>
                      <a:lnTo>
                        <a:pt x="39" y="232"/>
                      </a:lnTo>
                      <a:lnTo>
                        <a:pt x="1" y="347"/>
                      </a:lnTo>
                      <a:lnTo>
                        <a:pt x="1" y="540"/>
                      </a:lnTo>
                      <a:lnTo>
                        <a:pt x="78" y="771"/>
                      </a:lnTo>
                      <a:lnTo>
                        <a:pt x="155" y="847"/>
                      </a:lnTo>
                      <a:lnTo>
                        <a:pt x="270" y="963"/>
                      </a:lnTo>
                      <a:lnTo>
                        <a:pt x="386" y="1040"/>
                      </a:lnTo>
                      <a:lnTo>
                        <a:pt x="501" y="1078"/>
                      </a:lnTo>
                      <a:lnTo>
                        <a:pt x="771" y="1117"/>
                      </a:lnTo>
                      <a:lnTo>
                        <a:pt x="1078" y="1117"/>
                      </a:lnTo>
                      <a:lnTo>
                        <a:pt x="1463" y="1001"/>
                      </a:lnTo>
                      <a:lnTo>
                        <a:pt x="1810" y="886"/>
                      </a:lnTo>
                      <a:lnTo>
                        <a:pt x="2618" y="694"/>
                      </a:lnTo>
                      <a:lnTo>
                        <a:pt x="3041" y="655"/>
                      </a:lnTo>
                      <a:lnTo>
                        <a:pt x="3465" y="578"/>
                      </a:lnTo>
                      <a:lnTo>
                        <a:pt x="4312" y="501"/>
                      </a:lnTo>
                      <a:lnTo>
                        <a:pt x="4350" y="501"/>
                      </a:lnTo>
                      <a:lnTo>
                        <a:pt x="4312" y="463"/>
                      </a:lnTo>
                      <a:lnTo>
                        <a:pt x="3657" y="463"/>
                      </a:lnTo>
                      <a:lnTo>
                        <a:pt x="3003" y="540"/>
                      </a:lnTo>
                      <a:lnTo>
                        <a:pt x="2387" y="655"/>
                      </a:lnTo>
                      <a:lnTo>
                        <a:pt x="1771" y="809"/>
                      </a:lnTo>
                      <a:lnTo>
                        <a:pt x="1463" y="886"/>
                      </a:lnTo>
                      <a:lnTo>
                        <a:pt x="1155" y="963"/>
                      </a:lnTo>
                      <a:lnTo>
                        <a:pt x="847" y="1001"/>
                      </a:lnTo>
                      <a:lnTo>
                        <a:pt x="655" y="1001"/>
                      </a:lnTo>
                      <a:lnTo>
                        <a:pt x="501" y="963"/>
                      </a:lnTo>
                      <a:lnTo>
                        <a:pt x="386" y="886"/>
                      </a:lnTo>
                      <a:lnTo>
                        <a:pt x="270" y="809"/>
                      </a:lnTo>
                      <a:lnTo>
                        <a:pt x="155" y="694"/>
                      </a:lnTo>
                      <a:lnTo>
                        <a:pt x="116" y="540"/>
                      </a:lnTo>
                      <a:lnTo>
                        <a:pt x="78" y="424"/>
                      </a:lnTo>
                      <a:lnTo>
                        <a:pt x="116" y="270"/>
                      </a:lnTo>
                      <a:lnTo>
                        <a:pt x="155" y="155"/>
                      </a:lnTo>
                      <a:lnTo>
                        <a:pt x="270" y="39"/>
                      </a:lnTo>
                      <a:lnTo>
                        <a:pt x="270"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524;p36">
                  <a:extLst>
                    <a:ext uri="{FF2B5EF4-FFF2-40B4-BE49-F238E27FC236}">
                      <a16:creationId xmlns:a16="http://schemas.microsoft.com/office/drawing/2014/main" id="{825E84AF-FEEC-82E5-2830-425E225CA7BE}"/>
                    </a:ext>
                  </a:extLst>
                </p:cNvPr>
                <p:cNvSpPr/>
                <p:nvPr/>
              </p:nvSpPr>
              <p:spPr>
                <a:xfrm>
                  <a:off x="3686825" y="2809375"/>
                  <a:ext cx="106825" cy="21200"/>
                </a:xfrm>
                <a:custGeom>
                  <a:avLst/>
                  <a:gdLst/>
                  <a:ahLst/>
                  <a:cxnLst/>
                  <a:rect l="l" t="t" r="r" b="b"/>
                  <a:pathLst>
                    <a:path w="4273" h="848" extrusionOk="0">
                      <a:moveTo>
                        <a:pt x="3695" y="1"/>
                      </a:moveTo>
                      <a:lnTo>
                        <a:pt x="3156" y="39"/>
                      </a:lnTo>
                      <a:lnTo>
                        <a:pt x="2618" y="116"/>
                      </a:lnTo>
                      <a:lnTo>
                        <a:pt x="2079" y="231"/>
                      </a:lnTo>
                      <a:lnTo>
                        <a:pt x="1540" y="424"/>
                      </a:lnTo>
                      <a:lnTo>
                        <a:pt x="1001" y="655"/>
                      </a:lnTo>
                      <a:lnTo>
                        <a:pt x="732" y="732"/>
                      </a:lnTo>
                      <a:lnTo>
                        <a:pt x="578" y="732"/>
                      </a:lnTo>
                      <a:lnTo>
                        <a:pt x="462" y="693"/>
                      </a:lnTo>
                      <a:lnTo>
                        <a:pt x="308" y="655"/>
                      </a:lnTo>
                      <a:lnTo>
                        <a:pt x="193" y="539"/>
                      </a:lnTo>
                      <a:lnTo>
                        <a:pt x="116" y="424"/>
                      </a:lnTo>
                      <a:lnTo>
                        <a:pt x="116" y="270"/>
                      </a:lnTo>
                      <a:lnTo>
                        <a:pt x="77" y="231"/>
                      </a:lnTo>
                      <a:lnTo>
                        <a:pt x="39" y="231"/>
                      </a:lnTo>
                      <a:lnTo>
                        <a:pt x="0" y="270"/>
                      </a:lnTo>
                      <a:lnTo>
                        <a:pt x="0" y="385"/>
                      </a:lnTo>
                      <a:lnTo>
                        <a:pt x="39" y="501"/>
                      </a:lnTo>
                      <a:lnTo>
                        <a:pt x="154" y="655"/>
                      </a:lnTo>
                      <a:lnTo>
                        <a:pt x="308" y="770"/>
                      </a:lnTo>
                      <a:lnTo>
                        <a:pt x="501" y="847"/>
                      </a:lnTo>
                      <a:lnTo>
                        <a:pt x="770" y="847"/>
                      </a:lnTo>
                      <a:lnTo>
                        <a:pt x="1078" y="732"/>
                      </a:lnTo>
                      <a:lnTo>
                        <a:pt x="1578" y="539"/>
                      </a:lnTo>
                      <a:lnTo>
                        <a:pt x="2233" y="308"/>
                      </a:lnTo>
                      <a:lnTo>
                        <a:pt x="2887" y="154"/>
                      </a:lnTo>
                      <a:lnTo>
                        <a:pt x="3541" y="116"/>
                      </a:lnTo>
                      <a:lnTo>
                        <a:pt x="4234" y="77"/>
                      </a:lnTo>
                      <a:lnTo>
                        <a:pt x="4273" y="77"/>
                      </a:lnTo>
                      <a:lnTo>
                        <a:pt x="4234" y="39"/>
                      </a:lnTo>
                      <a:lnTo>
                        <a:pt x="3695"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525;p36">
                  <a:extLst>
                    <a:ext uri="{FF2B5EF4-FFF2-40B4-BE49-F238E27FC236}">
                      <a16:creationId xmlns:a16="http://schemas.microsoft.com/office/drawing/2014/main" id="{23236AE9-F3FE-4CA1-3BC6-A3493A054CDA}"/>
                    </a:ext>
                  </a:extLst>
                </p:cNvPr>
                <p:cNvSpPr/>
                <p:nvPr/>
              </p:nvSpPr>
              <p:spPr>
                <a:xfrm>
                  <a:off x="3278825" y="2054000"/>
                  <a:ext cx="263675" cy="192475"/>
                </a:xfrm>
                <a:custGeom>
                  <a:avLst/>
                  <a:gdLst/>
                  <a:ahLst/>
                  <a:cxnLst/>
                  <a:rect l="l" t="t" r="r" b="b"/>
                  <a:pathLst>
                    <a:path w="10547" h="7699" extrusionOk="0">
                      <a:moveTo>
                        <a:pt x="7044" y="1"/>
                      </a:moveTo>
                      <a:lnTo>
                        <a:pt x="6197" y="39"/>
                      </a:lnTo>
                      <a:lnTo>
                        <a:pt x="5389" y="155"/>
                      </a:lnTo>
                      <a:lnTo>
                        <a:pt x="4581" y="309"/>
                      </a:lnTo>
                      <a:lnTo>
                        <a:pt x="3773" y="501"/>
                      </a:lnTo>
                      <a:lnTo>
                        <a:pt x="3003" y="771"/>
                      </a:lnTo>
                      <a:lnTo>
                        <a:pt x="2233" y="1117"/>
                      </a:lnTo>
                      <a:lnTo>
                        <a:pt x="1848" y="1310"/>
                      </a:lnTo>
                      <a:lnTo>
                        <a:pt x="1502" y="1502"/>
                      </a:lnTo>
                      <a:lnTo>
                        <a:pt x="1194" y="1771"/>
                      </a:lnTo>
                      <a:lnTo>
                        <a:pt x="886" y="2002"/>
                      </a:lnTo>
                      <a:lnTo>
                        <a:pt x="616" y="2272"/>
                      </a:lnTo>
                      <a:lnTo>
                        <a:pt x="424" y="2541"/>
                      </a:lnTo>
                      <a:lnTo>
                        <a:pt x="231" y="2849"/>
                      </a:lnTo>
                      <a:lnTo>
                        <a:pt x="116" y="3157"/>
                      </a:lnTo>
                      <a:lnTo>
                        <a:pt x="39" y="3503"/>
                      </a:lnTo>
                      <a:lnTo>
                        <a:pt x="1" y="3850"/>
                      </a:lnTo>
                      <a:lnTo>
                        <a:pt x="77" y="4196"/>
                      </a:lnTo>
                      <a:lnTo>
                        <a:pt x="154" y="4543"/>
                      </a:lnTo>
                      <a:lnTo>
                        <a:pt x="308" y="4774"/>
                      </a:lnTo>
                      <a:lnTo>
                        <a:pt x="462" y="5005"/>
                      </a:lnTo>
                      <a:lnTo>
                        <a:pt x="655" y="5159"/>
                      </a:lnTo>
                      <a:lnTo>
                        <a:pt x="847" y="5274"/>
                      </a:lnTo>
                      <a:lnTo>
                        <a:pt x="1078" y="5351"/>
                      </a:lnTo>
                      <a:lnTo>
                        <a:pt x="1348" y="5428"/>
                      </a:lnTo>
                      <a:lnTo>
                        <a:pt x="1579" y="5466"/>
                      </a:lnTo>
                      <a:lnTo>
                        <a:pt x="1848" y="5466"/>
                      </a:lnTo>
                      <a:lnTo>
                        <a:pt x="2310" y="5428"/>
                      </a:lnTo>
                      <a:lnTo>
                        <a:pt x="2733" y="5389"/>
                      </a:lnTo>
                      <a:lnTo>
                        <a:pt x="2618" y="5582"/>
                      </a:lnTo>
                      <a:lnTo>
                        <a:pt x="2502" y="5774"/>
                      </a:lnTo>
                      <a:lnTo>
                        <a:pt x="2425" y="6005"/>
                      </a:lnTo>
                      <a:lnTo>
                        <a:pt x="2387" y="6236"/>
                      </a:lnTo>
                      <a:lnTo>
                        <a:pt x="2387" y="6467"/>
                      </a:lnTo>
                      <a:lnTo>
                        <a:pt x="2387" y="6698"/>
                      </a:lnTo>
                      <a:lnTo>
                        <a:pt x="2464" y="6929"/>
                      </a:lnTo>
                      <a:lnTo>
                        <a:pt x="2579" y="7122"/>
                      </a:lnTo>
                      <a:lnTo>
                        <a:pt x="2810" y="7352"/>
                      </a:lnTo>
                      <a:lnTo>
                        <a:pt x="3080" y="7545"/>
                      </a:lnTo>
                      <a:lnTo>
                        <a:pt x="3388" y="7660"/>
                      </a:lnTo>
                      <a:lnTo>
                        <a:pt x="3734" y="7699"/>
                      </a:lnTo>
                      <a:lnTo>
                        <a:pt x="3926" y="7660"/>
                      </a:lnTo>
                      <a:lnTo>
                        <a:pt x="4119" y="7622"/>
                      </a:lnTo>
                      <a:lnTo>
                        <a:pt x="4311" y="7545"/>
                      </a:lnTo>
                      <a:lnTo>
                        <a:pt x="4504" y="7468"/>
                      </a:lnTo>
                      <a:lnTo>
                        <a:pt x="4504" y="7391"/>
                      </a:lnTo>
                      <a:lnTo>
                        <a:pt x="4465" y="7352"/>
                      </a:lnTo>
                      <a:lnTo>
                        <a:pt x="4465" y="7391"/>
                      </a:lnTo>
                      <a:lnTo>
                        <a:pt x="4311" y="7468"/>
                      </a:lnTo>
                      <a:lnTo>
                        <a:pt x="4119" y="7506"/>
                      </a:lnTo>
                      <a:lnTo>
                        <a:pt x="3926" y="7545"/>
                      </a:lnTo>
                      <a:lnTo>
                        <a:pt x="3465" y="7545"/>
                      </a:lnTo>
                      <a:lnTo>
                        <a:pt x="3157" y="7429"/>
                      </a:lnTo>
                      <a:lnTo>
                        <a:pt x="2926" y="7275"/>
                      </a:lnTo>
                      <a:lnTo>
                        <a:pt x="2733" y="7045"/>
                      </a:lnTo>
                      <a:lnTo>
                        <a:pt x="2618" y="6852"/>
                      </a:lnTo>
                      <a:lnTo>
                        <a:pt x="2541" y="6621"/>
                      </a:lnTo>
                      <a:lnTo>
                        <a:pt x="2502" y="6352"/>
                      </a:lnTo>
                      <a:lnTo>
                        <a:pt x="2541" y="6121"/>
                      </a:lnTo>
                      <a:lnTo>
                        <a:pt x="2579" y="5890"/>
                      </a:lnTo>
                      <a:lnTo>
                        <a:pt x="2695" y="5659"/>
                      </a:lnTo>
                      <a:lnTo>
                        <a:pt x="2849" y="5466"/>
                      </a:lnTo>
                      <a:lnTo>
                        <a:pt x="3003" y="5313"/>
                      </a:lnTo>
                      <a:lnTo>
                        <a:pt x="3041" y="5274"/>
                      </a:lnTo>
                      <a:lnTo>
                        <a:pt x="3041" y="5236"/>
                      </a:lnTo>
                      <a:lnTo>
                        <a:pt x="3041" y="5197"/>
                      </a:lnTo>
                      <a:lnTo>
                        <a:pt x="2964" y="5197"/>
                      </a:lnTo>
                      <a:lnTo>
                        <a:pt x="2425" y="5274"/>
                      </a:lnTo>
                      <a:lnTo>
                        <a:pt x="1848" y="5313"/>
                      </a:lnTo>
                      <a:lnTo>
                        <a:pt x="1386" y="5274"/>
                      </a:lnTo>
                      <a:lnTo>
                        <a:pt x="1194" y="5236"/>
                      </a:lnTo>
                      <a:lnTo>
                        <a:pt x="963" y="5159"/>
                      </a:lnTo>
                      <a:lnTo>
                        <a:pt x="809" y="5043"/>
                      </a:lnTo>
                      <a:lnTo>
                        <a:pt x="616" y="4928"/>
                      </a:lnTo>
                      <a:lnTo>
                        <a:pt x="462" y="4774"/>
                      </a:lnTo>
                      <a:lnTo>
                        <a:pt x="347" y="4543"/>
                      </a:lnTo>
                      <a:lnTo>
                        <a:pt x="231" y="4196"/>
                      </a:lnTo>
                      <a:lnTo>
                        <a:pt x="193" y="3888"/>
                      </a:lnTo>
                      <a:lnTo>
                        <a:pt x="193" y="3542"/>
                      </a:lnTo>
                      <a:lnTo>
                        <a:pt x="308" y="3196"/>
                      </a:lnTo>
                      <a:lnTo>
                        <a:pt x="424" y="2888"/>
                      </a:lnTo>
                      <a:lnTo>
                        <a:pt x="616" y="2580"/>
                      </a:lnTo>
                      <a:lnTo>
                        <a:pt x="847" y="2310"/>
                      </a:lnTo>
                      <a:lnTo>
                        <a:pt x="1078" y="2079"/>
                      </a:lnTo>
                      <a:lnTo>
                        <a:pt x="1386" y="1810"/>
                      </a:lnTo>
                      <a:lnTo>
                        <a:pt x="1694" y="1617"/>
                      </a:lnTo>
                      <a:lnTo>
                        <a:pt x="2040" y="1387"/>
                      </a:lnTo>
                      <a:lnTo>
                        <a:pt x="2387" y="1233"/>
                      </a:lnTo>
                      <a:lnTo>
                        <a:pt x="3118" y="925"/>
                      </a:lnTo>
                      <a:lnTo>
                        <a:pt x="3850" y="655"/>
                      </a:lnTo>
                      <a:lnTo>
                        <a:pt x="4619" y="463"/>
                      </a:lnTo>
                      <a:lnTo>
                        <a:pt x="5389" y="309"/>
                      </a:lnTo>
                      <a:lnTo>
                        <a:pt x="6197" y="193"/>
                      </a:lnTo>
                      <a:lnTo>
                        <a:pt x="6967" y="155"/>
                      </a:lnTo>
                      <a:lnTo>
                        <a:pt x="7083" y="155"/>
                      </a:lnTo>
                      <a:lnTo>
                        <a:pt x="7968" y="193"/>
                      </a:lnTo>
                      <a:lnTo>
                        <a:pt x="8815" y="309"/>
                      </a:lnTo>
                      <a:lnTo>
                        <a:pt x="9662" y="463"/>
                      </a:lnTo>
                      <a:lnTo>
                        <a:pt x="10547" y="694"/>
                      </a:lnTo>
                      <a:lnTo>
                        <a:pt x="10547" y="655"/>
                      </a:lnTo>
                      <a:lnTo>
                        <a:pt x="10162" y="501"/>
                      </a:lnTo>
                      <a:lnTo>
                        <a:pt x="9738" y="347"/>
                      </a:lnTo>
                      <a:lnTo>
                        <a:pt x="8892" y="155"/>
                      </a:lnTo>
                      <a:lnTo>
                        <a:pt x="8045" y="39"/>
                      </a:lnTo>
                      <a:lnTo>
                        <a:pt x="7160" y="1"/>
                      </a:lnTo>
                      <a:close/>
                    </a:path>
                  </a:pathLst>
                </a:custGeom>
                <a:solidFill>
                  <a:srgbClr val="FFFFFF">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75" name="Google Shape;1526;p36">
              <a:extLst>
                <a:ext uri="{FF2B5EF4-FFF2-40B4-BE49-F238E27FC236}">
                  <a16:creationId xmlns:a16="http://schemas.microsoft.com/office/drawing/2014/main" id="{D03CC47B-7947-D3FF-E810-222BBF14DA76}"/>
                </a:ext>
              </a:extLst>
            </p:cNvPr>
            <p:cNvGrpSpPr/>
            <p:nvPr/>
          </p:nvGrpSpPr>
          <p:grpSpPr>
            <a:xfrm rot="629050">
              <a:off x="4962350" y="3816257"/>
              <a:ext cx="435387" cy="566927"/>
              <a:chOff x="4061750" y="4525100"/>
              <a:chExt cx="299300" cy="389725"/>
            </a:xfrm>
          </p:grpSpPr>
          <p:sp>
            <p:nvSpPr>
              <p:cNvPr id="276" name="Google Shape;1527;p36">
                <a:extLst>
                  <a:ext uri="{FF2B5EF4-FFF2-40B4-BE49-F238E27FC236}">
                    <a16:creationId xmlns:a16="http://schemas.microsoft.com/office/drawing/2014/main" id="{1223974F-A78F-EFE3-D7AA-660FBBFBAF68}"/>
                  </a:ext>
                </a:extLst>
              </p:cNvPr>
              <p:cNvSpPr/>
              <p:nvPr/>
            </p:nvSpPr>
            <p:spPr>
              <a:xfrm>
                <a:off x="4061750" y="4525100"/>
                <a:ext cx="299300" cy="389725"/>
              </a:xfrm>
              <a:custGeom>
                <a:avLst/>
                <a:gdLst/>
                <a:ahLst/>
                <a:cxnLst/>
                <a:rect l="l" t="t" r="r" b="b"/>
                <a:pathLst>
                  <a:path w="11972" h="15589" extrusionOk="0">
                    <a:moveTo>
                      <a:pt x="5043" y="0"/>
                    </a:moveTo>
                    <a:lnTo>
                      <a:pt x="4928" y="39"/>
                    </a:lnTo>
                    <a:lnTo>
                      <a:pt x="4774" y="154"/>
                    </a:lnTo>
                    <a:lnTo>
                      <a:pt x="4658" y="308"/>
                    </a:lnTo>
                    <a:lnTo>
                      <a:pt x="4620" y="501"/>
                    </a:lnTo>
                    <a:lnTo>
                      <a:pt x="4658" y="693"/>
                    </a:lnTo>
                    <a:lnTo>
                      <a:pt x="4735" y="847"/>
                    </a:lnTo>
                    <a:lnTo>
                      <a:pt x="4889" y="1001"/>
                    </a:lnTo>
                    <a:lnTo>
                      <a:pt x="4966" y="1040"/>
                    </a:lnTo>
                    <a:lnTo>
                      <a:pt x="5082" y="1040"/>
                    </a:lnTo>
                    <a:lnTo>
                      <a:pt x="5543" y="1078"/>
                    </a:lnTo>
                    <a:lnTo>
                      <a:pt x="5274" y="5581"/>
                    </a:lnTo>
                    <a:lnTo>
                      <a:pt x="4350" y="6775"/>
                    </a:lnTo>
                    <a:lnTo>
                      <a:pt x="3426" y="8006"/>
                    </a:lnTo>
                    <a:lnTo>
                      <a:pt x="2387" y="9507"/>
                    </a:lnTo>
                    <a:lnTo>
                      <a:pt x="1386" y="11008"/>
                    </a:lnTo>
                    <a:lnTo>
                      <a:pt x="925" y="11740"/>
                    </a:lnTo>
                    <a:lnTo>
                      <a:pt x="578" y="12433"/>
                    </a:lnTo>
                    <a:lnTo>
                      <a:pt x="270" y="13048"/>
                    </a:lnTo>
                    <a:lnTo>
                      <a:pt x="78" y="13549"/>
                    </a:lnTo>
                    <a:lnTo>
                      <a:pt x="39" y="13780"/>
                    </a:lnTo>
                    <a:lnTo>
                      <a:pt x="1" y="13972"/>
                    </a:lnTo>
                    <a:lnTo>
                      <a:pt x="39" y="14126"/>
                    </a:lnTo>
                    <a:lnTo>
                      <a:pt x="78" y="14280"/>
                    </a:lnTo>
                    <a:lnTo>
                      <a:pt x="270" y="14472"/>
                    </a:lnTo>
                    <a:lnTo>
                      <a:pt x="501" y="14665"/>
                    </a:lnTo>
                    <a:lnTo>
                      <a:pt x="771" y="14819"/>
                    </a:lnTo>
                    <a:lnTo>
                      <a:pt x="1117" y="14934"/>
                    </a:lnTo>
                    <a:lnTo>
                      <a:pt x="1463" y="15050"/>
                    </a:lnTo>
                    <a:lnTo>
                      <a:pt x="1887" y="15165"/>
                    </a:lnTo>
                    <a:lnTo>
                      <a:pt x="2772" y="15319"/>
                    </a:lnTo>
                    <a:lnTo>
                      <a:pt x="3657" y="15396"/>
                    </a:lnTo>
                    <a:lnTo>
                      <a:pt x="4581" y="15473"/>
                    </a:lnTo>
                    <a:lnTo>
                      <a:pt x="6082" y="15550"/>
                    </a:lnTo>
                    <a:lnTo>
                      <a:pt x="7660" y="15589"/>
                    </a:lnTo>
                    <a:lnTo>
                      <a:pt x="8623" y="15589"/>
                    </a:lnTo>
                    <a:lnTo>
                      <a:pt x="9546" y="15550"/>
                    </a:lnTo>
                    <a:lnTo>
                      <a:pt x="10432" y="15473"/>
                    </a:lnTo>
                    <a:lnTo>
                      <a:pt x="11163" y="15358"/>
                    </a:lnTo>
                    <a:lnTo>
                      <a:pt x="11471" y="15281"/>
                    </a:lnTo>
                    <a:lnTo>
                      <a:pt x="11702" y="15165"/>
                    </a:lnTo>
                    <a:lnTo>
                      <a:pt x="11856" y="15050"/>
                    </a:lnTo>
                    <a:lnTo>
                      <a:pt x="11971" y="14896"/>
                    </a:lnTo>
                    <a:lnTo>
                      <a:pt x="11971" y="14819"/>
                    </a:lnTo>
                    <a:lnTo>
                      <a:pt x="11933" y="14665"/>
                    </a:lnTo>
                    <a:lnTo>
                      <a:pt x="11856" y="14280"/>
                    </a:lnTo>
                    <a:lnTo>
                      <a:pt x="11663" y="13741"/>
                    </a:lnTo>
                    <a:lnTo>
                      <a:pt x="11432" y="13125"/>
                    </a:lnTo>
                    <a:lnTo>
                      <a:pt x="10778" y="11624"/>
                    </a:lnTo>
                    <a:lnTo>
                      <a:pt x="10008" y="10008"/>
                    </a:lnTo>
                    <a:lnTo>
                      <a:pt x="8546" y="7005"/>
                    </a:lnTo>
                    <a:lnTo>
                      <a:pt x="7891" y="5697"/>
                    </a:lnTo>
                    <a:lnTo>
                      <a:pt x="8161" y="1193"/>
                    </a:lnTo>
                    <a:lnTo>
                      <a:pt x="8584" y="1232"/>
                    </a:lnTo>
                    <a:lnTo>
                      <a:pt x="8738" y="1193"/>
                    </a:lnTo>
                    <a:lnTo>
                      <a:pt x="8854" y="1078"/>
                    </a:lnTo>
                    <a:lnTo>
                      <a:pt x="8969" y="924"/>
                    </a:lnTo>
                    <a:lnTo>
                      <a:pt x="9007" y="732"/>
                    </a:lnTo>
                    <a:lnTo>
                      <a:pt x="8969" y="539"/>
                    </a:lnTo>
                    <a:lnTo>
                      <a:pt x="8892" y="385"/>
                    </a:lnTo>
                    <a:lnTo>
                      <a:pt x="8815" y="308"/>
                    </a:lnTo>
                    <a:lnTo>
                      <a:pt x="8738" y="270"/>
                    </a:lnTo>
                    <a:lnTo>
                      <a:pt x="8623" y="231"/>
                    </a:lnTo>
                    <a:lnTo>
                      <a:pt x="8469" y="193"/>
                    </a:lnTo>
                    <a:lnTo>
                      <a:pt x="5158" y="0"/>
                    </a:lnTo>
                    <a:close/>
                  </a:path>
                </a:pathLst>
              </a:custGeom>
              <a:solidFill>
                <a:srgbClr val="FFFFFF"/>
              </a:solidFill>
              <a:ln w="76200" cap="flat" cmpd="sng">
                <a:solidFill>
                  <a:srgbClr val="FFFFFF"/>
                </a:solidFill>
                <a:prstDash val="solid"/>
                <a:round/>
                <a:headEnd type="none" w="sm" len="sm"/>
                <a:tailEnd type="none" w="sm" len="sm"/>
              </a:ln>
              <a:effectLst>
                <a:outerShdw dist="47625" dir="88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528;p36">
                <a:extLst>
                  <a:ext uri="{FF2B5EF4-FFF2-40B4-BE49-F238E27FC236}">
                    <a16:creationId xmlns:a16="http://schemas.microsoft.com/office/drawing/2014/main" id="{36882EFB-7042-1343-4943-E18C6BBBCDC1}"/>
                  </a:ext>
                </a:extLst>
              </p:cNvPr>
              <p:cNvSpPr/>
              <p:nvPr/>
            </p:nvSpPr>
            <p:spPr>
              <a:xfrm>
                <a:off x="4061750" y="4546275"/>
                <a:ext cx="299300" cy="368550"/>
              </a:xfrm>
              <a:custGeom>
                <a:avLst/>
                <a:gdLst/>
                <a:ahLst/>
                <a:cxnLst/>
                <a:rect l="l" t="t" r="r" b="b"/>
                <a:pathLst>
                  <a:path w="11972" h="14742" extrusionOk="0">
                    <a:moveTo>
                      <a:pt x="5543" y="0"/>
                    </a:moveTo>
                    <a:lnTo>
                      <a:pt x="5274" y="4734"/>
                    </a:lnTo>
                    <a:lnTo>
                      <a:pt x="4350" y="5928"/>
                    </a:lnTo>
                    <a:lnTo>
                      <a:pt x="3426" y="7159"/>
                    </a:lnTo>
                    <a:lnTo>
                      <a:pt x="2387" y="8660"/>
                    </a:lnTo>
                    <a:lnTo>
                      <a:pt x="1386" y="10161"/>
                    </a:lnTo>
                    <a:lnTo>
                      <a:pt x="925" y="10893"/>
                    </a:lnTo>
                    <a:lnTo>
                      <a:pt x="578" y="11586"/>
                    </a:lnTo>
                    <a:lnTo>
                      <a:pt x="270" y="12201"/>
                    </a:lnTo>
                    <a:lnTo>
                      <a:pt x="78" y="12702"/>
                    </a:lnTo>
                    <a:lnTo>
                      <a:pt x="39" y="12933"/>
                    </a:lnTo>
                    <a:lnTo>
                      <a:pt x="1" y="13125"/>
                    </a:lnTo>
                    <a:lnTo>
                      <a:pt x="39" y="13279"/>
                    </a:lnTo>
                    <a:lnTo>
                      <a:pt x="78" y="13433"/>
                    </a:lnTo>
                    <a:lnTo>
                      <a:pt x="270" y="13625"/>
                    </a:lnTo>
                    <a:lnTo>
                      <a:pt x="501" y="13818"/>
                    </a:lnTo>
                    <a:lnTo>
                      <a:pt x="771" y="13972"/>
                    </a:lnTo>
                    <a:lnTo>
                      <a:pt x="1117" y="14087"/>
                    </a:lnTo>
                    <a:lnTo>
                      <a:pt x="1463" y="14203"/>
                    </a:lnTo>
                    <a:lnTo>
                      <a:pt x="1887" y="14318"/>
                    </a:lnTo>
                    <a:lnTo>
                      <a:pt x="2772" y="14472"/>
                    </a:lnTo>
                    <a:lnTo>
                      <a:pt x="3657" y="14549"/>
                    </a:lnTo>
                    <a:lnTo>
                      <a:pt x="4581" y="14626"/>
                    </a:lnTo>
                    <a:lnTo>
                      <a:pt x="6082" y="14703"/>
                    </a:lnTo>
                    <a:lnTo>
                      <a:pt x="7660" y="14742"/>
                    </a:lnTo>
                    <a:lnTo>
                      <a:pt x="8623" y="14742"/>
                    </a:lnTo>
                    <a:lnTo>
                      <a:pt x="9546" y="14703"/>
                    </a:lnTo>
                    <a:lnTo>
                      <a:pt x="10432" y="14626"/>
                    </a:lnTo>
                    <a:lnTo>
                      <a:pt x="11163" y="14511"/>
                    </a:lnTo>
                    <a:lnTo>
                      <a:pt x="11471" y="14434"/>
                    </a:lnTo>
                    <a:lnTo>
                      <a:pt x="11702" y="14318"/>
                    </a:lnTo>
                    <a:lnTo>
                      <a:pt x="11856" y="14203"/>
                    </a:lnTo>
                    <a:lnTo>
                      <a:pt x="11971" y="14049"/>
                    </a:lnTo>
                    <a:lnTo>
                      <a:pt x="11971" y="13972"/>
                    </a:lnTo>
                    <a:lnTo>
                      <a:pt x="11933" y="13818"/>
                    </a:lnTo>
                    <a:lnTo>
                      <a:pt x="11856" y="13433"/>
                    </a:lnTo>
                    <a:lnTo>
                      <a:pt x="11663" y="12894"/>
                    </a:lnTo>
                    <a:lnTo>
                      <a:pt x="11432" y="12278"/>
                    </a:lnTo>
                    <a:lnTo>
                      <a:pt x="10778" y="10777"/>
                    </a:lnTo>
                    <a:lnTo>
                      <a:pt x="10008" y="9161"/>
                    </a:lnTo>
                    <a:lnTo>
                      <a:pt x="8546" y="6158"/>
                    </a:lnTo>
                    <a:lnTo>
                      <a:pt x="7891" y="4850"/>
                    </a:lnTo>
                    <a:lnTo>
                      <a:pt x="8161" y="154"/>
                    </a:lnTo>
                    <a:lnTo>
                      <a:pt x="5543"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529;p36">
                <a:extLst>
                  <a:ext uri="{FF2B5EF4-FFF2-40B4-BE49-F238E27FC236}">
                    <a16:creationId xmlns:a16="http://schemas.microsoft.com/office/drawing/2014/main" id="{2AD0D56D-109B-95E0-D4F9-1C243F81960B}"/>
                  </a:ext>
                </a:extLst>
              </p:cNvPr>
              <p:cNvSpPr/>
              <p:nvPr/>
            </p:nvSpPr>
            <p:spPr>
              <a:xfrm>
                <a:off x="4061750" y="4546275"/>
                <a:ext cx="299300" cy="368550"/>
              </a:xfrm>
              <a:custGeom>
                <a:avLst/>
                <a:gdLst/>
                <a:ahLst/>
                <a:cxnLst/>
                <a:rect l="l" t="t" r="r" b="b"/>
                <a:pathLst>
                  <a:path w="11972" h="14742" fill="none" extrusionOk="0">
                    <a:moveTo>
                      <a:pt x="5543" y="0"/>
                    </a:moveTo>
                    <a:lnTo>
                      <a:pt x="5274" y="4734"/>
                    </a:lnTo>
                    <a:lnTo>
                      <a:pt x="5274" y="4734"/>
                    </a:lnTo>
                    <a:lnTo>
                      <a:pt x="4350" y="5928"/>
                    </a:lnTo>
                    <a:lnTo>
                      <a:pt x="3426" y="7159"/>
                    </a:lnTo>
                    <a:lnTo>
                      <a:pt x="2387" y="8660"/>
                    </a:lnTo>
                    <a:lnTo>
                      <a:pt x="1386" y="10161"/>
                    </a:lnTo>
                    <a:lnTo>
                      <a:pt x="925" y="10893"/>
                    </a:lnTo>
                    <a:lnTo>
                      <a:pt x="578" y="11586"/>
                    </a:lnTo>
                    <a:lnTo>
                      <a:pt x="270" y="12201"/>
                    </a:lnTo>
                    <a:lnTo>
                      <a:pt x="78" y="12702"/>
                    </a:lnTo>
                    <a:lnTo>
                      <a:pt x="39" y="12933"/>
                    </a:lnTo>
                    <a:lnTo>
                      <a:pt x="1" y="13125"/>
                    </a:lnTo>
                    <a:lnTo>
                      <a:pt x="39" y="13279"/>
                    </a:lnTo>
                    <a:lnTo>
                      <a:pt x="78" y="13433"/>
                    </a:lnTo>
                    <a:lnTo>
                      <a:pt x="78" y="13433"/>
                    </a:lnTo>
                    <a:lnTo>
                      <a:pt x="270" y="13625"/>
                    </a:lnTo>
                    <a:lnTo>
                      <a:pt x="501" y="13818"/>
                    </a:lnTo>
                    <a:lnTo>
                      <a:pt x="771" y="13972"/>
                    </a:lnTo>
                    <a:lnTo>
                      <a:pt x="1117" y="14087"/>
                    </a:lnTo>
                    <a:lnTo>
                      <a:pt x="1463" y="14203"/>
                    </a:lnTo>
                    <a:lnTo>
                      <a:pt x="1887" y="14318"/>
                    </a:lnTo>
                    <a:lnTo>
                      <a:pt x="2772" y="14472"/>
                    </a:lnTo>
                    <a:lnTo>
                      <a:pt x="3657" y="14549"/>
                    </a:lnTo>
                    <a:lnTo>
                      <a:pt x="4581" y="14626"/>
                    </a:lnTo>
                    <a:lnTo>
                      <a:pt x="6082" y="14703"/>
                    </a:lnTo>
                    <a:lnTo>
                      <a:pt x="6082" y="14703"/>
                    </a:lnTo>
                    <a:lnTo>
                      <a:pt x="7660" y="14742"/>
                    </a:lnTo>
                    <a:lnTo>
                      <a:pt x="8623" y="14742"/>
                    </a:lnTo>
                    <a:lnTo>
                      <a:pt x="9546" y="14703"/>
                    </a:lnTo>
                    <a:lnTo>
                      <a:pt x="10432" y="14626"/>
                    </a:lnTo>
                    <a:lnTo>
                      <a:pt x="11163" y="14511"/>
                    </a:lnTo>
                    <a:lnTo>
                      <a:pt x="11471" y="14434"/>
                    </a:lnTo>
                    <a:lnTo>
                      <a:pt x="11702" y="14318"/>
                    </a:lnTo>
                    <a:lnTo>
                      <a:pt x="11856" y="14203"/>
                    </a:lnTo>
                    <a:lnTo>
                      <a:pt x="11971" y="14049"/>
                    </a:lnTo>
                    <a:lnTo>
                      <a:pt x="11971" y="14049"/>
                    </a:lnTo>
                    <a:lnTo>
                      <a:pt x="11971" y="13972"/>
                    </a:lnTo>
                    <a:lnTo>
                      <a:pt x="11933" y="13818"/>
                    </a:lnTo>
                    <a:lnTo>
                      <a:pt x="11856" y="13433"/>
                    </a:lnTo>
                    <a:lnTo>
                      <a:pt x="11663" y="12894"/>
                    </a:lnTo>
                    <a:lnTo>
                      <a:pt x="11432" y="12278"/>
                    </a:lnTo>
                    <a:lnTo>
                      <a:pt x="10778" y="10777"/>
                    </a:lnTo>
                    <a:lnTo>
                      <a:pt x="10008" y="9161"/>
                    </a:lnTo>
                    <a:lnTo>
                      <a:pt x="8546" y="6158"/>
                    </a:lnTo>
                    <a:lnTo>
                      <a:pt x="7891" y="4850"/>
                    </a:lnTo>
                    <a:lnTo>
                      <a:pt x="8161" y="154"/>
                    </a:lnTo>
                    <a:lnTo>
                      <a:pt x="5543"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530;p36">
                <a:extLst>
                  <a:ext uri="{FF2B5EF4-FFF2-40B4-BE49-F238E27FC236}">
                    <a16:creationId xmlns:a16="http://schemas.microsoft.com/office/drawing/2014/main" id="{D56066D7-FBA7-FFFA-6DEB-B825C0550F67}"/>
                  </a:ext>
                </a:extLst>
              </p:cNvPr>
              <p:cNvSpPr/>
              <p:nvPr/>
            </p:nvSpPr>
            <p:spPr>
              <a:xfrm>
                <a:off x="4177229" y="4525104"/>
                <a:ext cx="109725" cy="27270"/>
              </a:xfrm>
              <a:custGeom>
                <a:avLst/>
                <a:gdLst/>
                <a:ahLst/>
                <a:cxnLst/>
                <a:rect l="l" t="t" r="r" b="b"/>
                <a:pathLst>
                  <a:path w="4389" h="1232" extrusionOk="0">
                    <a:moveTo>
                      <a:pt x="424" y="0"/>
                    </a:moveTo>
                    <a:lnTo>
                      <a:pt x="309" y="39"/>
                    </a:lnTo>
                    <a:lnTo>
                      <a:pt x="155" y="154"/>
                    </a:lnTo>
                    <a:lnTo>
                      <a:pt x="39" y="308"/>
                    </a:lnTo>
                    <a:lnTo>
                      <a:pt x="1" y="501"/>
                    </a:lnTo>
                    <a:lnTo>
                      <a:pt x="39" y="693"/>
                    </a:lnTo>
                    <a:lnTo>
                      <a:pt x="116" y="847"/>
                    </a:lnTo>
                    <a:lnTo>
                      <a:pt x="270" y="1001"/>
                    </a:lnTo>
                    <a:lnTo>
                      <a:pt x="347" y="1040"/>
                    </a:lnTo>
                    <a:lnTo>
                      <a:pt x="463" y="1040"/>
                    </a:lnTo>
                    <a:lnTo>
                      <a:pt x="3965" y="1232"/>
                    </a:lnTo>
                    <a:lnTo>
                      <a:pt x="4119" y="1193"/>
                    </a:lnTo>
                    <a:lnTo>
                      <a:pt x="4235" y="1078"/>
                    </a:lnTo>
                    <a:lnTo>
                      <a:pt x="4350" y="924"/>
                    </a:lnTo>
                    <a:lnTo>
                      <a:pt x="4388" y="732"/>
                    </a:lnTo>
                    <a:lnTo>
                      <a:pt x="4350" y="539"/>
                    </a:lnTo>
                    <a:lnTo>
                      <a:pt x="4273" y="385"/>
                    </a:lnTo>
                    <a:lnTo>
                      <a:pt x="4196" y="308"/>
                    </a:lnTo>
                    <a:lnTo>
                      <a:pt x="4119" y="270"/>
                    </a:lnTo>
                    <a:lnTo>
                      <a:pt x="4004" y="231"/>
                    </a:lnTo>
                    <a:lnTo>
                      <a:pt x="3850" y="193"/>
                    </a:lnTo>
                    <a:lnTo>
                      <a:pt x="539" y="0"/>
                    </a:lnTo>
                    <a:close/>
                  </a:path>
                </a:pathLst>
              </a:custGeom>
              <a:solidFill>
                <a:srgbClr val="80C1C1">
                  <a:alpha val="636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531;p36">
                <a:extLst>
                  <a:ext uri="{FF2B5EF4-FFF2-40B4-BE49-F238E27FC236}">
                    <a16:creationId xmlns:a16="http://schemas.microsoft.com/office/drawing/2014/main" id="{8B70E895-F6B4-F279-9A9F-710DB5764725}"/>
                  </a:ext>
                </a:extLst>
              </p:cNvPr>
              <p:cNvSpPr/>
              <p:nvPr/>
            </p:nvSpPr>
            <p:spPr>
              <a:xfrm>
                <a:off x="4177225" y="4525100"/>
                <a:ext cx="109725" cy="30800"/>
              </a:xfrm>
              <a:custGeom>
                <a:avLst/>
                <a:gdLst/>
                <a:ahLst/>
                <a:cxnLst/>
                <a:rect l="l" t="t" r="r" b="b"/>
                <a:pathLst>
                  <a:path w="4389" h="1232" fill="none" extrusionOk="0">
                    <a:moveTo>
                      <a:pt x="463" y="1040"/>
                    </a:moveTo>
                    <a:lnTo>
                      <a:pt x="463" y="1040"/>
                    </a:lnTo>
                    <a:lnTo>
                      <a:pt x="3965" y="1232"/>
                    </a:lnTo>
                    <a:lnTo>
                      <a:pt x="3965" y="1232"/>
                    </a:lnTo>
                    <a:lnTo>
                      <a:pt x="4119" y="1193"/>
                    </a:lnTo>
                    <a:lnTo>
                      <a:pt x="4235" y="1078"/>
                    </a:lnTo>
                    <a:lnTo>
                      <a:pt x="4350" y="924"/>
                    </a:lnTo>
                    <a:lnTo>
                      <a:pt x="4388" y="732"/>
                    </a:lnTo>
                    <a:lnTo>
                      <a:pt x="4350" y="539"/>
                    </a:lnTo>
                    <a:lnTo>
                      <a:pt x="4273" y="385"/>
                    </a:lnTo>
                    <a:lnTo>
                      <a:pt x="4196" y="308"/>
                    </a:lnTo>
                    <a:lnTo>
                      <a:pt x="4119" y="270"/>
                    </a:lnTo>
                    <a:lnTo>
                      <a:pt x="4004" y="231"/>
                    </a:lnTo>
                    <a:lnTo>
                      <a:pt x="3850" y="193"/>
                    </a:lnTo>
                    <a:lnTo>
                      <a:pt x="3850" y="193"/>
                    </a:lnTo>
                    <a:lnTo>
                      <a:pt x="539" y="0"/>
                    </a:lnTo>
                    <a:lnTo>
                      <a:pt x="539" y="0"/>
                    </a:lnTo>
                    <a:lnTo>
                      <a:pt x="424" y="0"/>
                    </a:lnTo>
                    <a:lnTo>
                      <a:pt x="309" y="39"/>
                    </a:lnTo>
                    <a:lnTo>
                      <a:pt x="155" y="154"/>
                    </a:lnTo>
                    <a:lnTo>
                      <a:pt x="39" y="308"/>
                    </a:lnTo>
                    <a:lnTo>
                      <a:pt x="1" y="501"/>
                    </a:lnTo>
                    <a:lnTo>
                      <a:pt x="39" y="693"/>
                    </a:lnTo>
                    <a:lnTo>
                      <a:pt x="116" y="847"/>
                    </a:lnTo>
                    <a:lnTo>
                      <a:pt x="270" y="1001"/>
                    </a:lnTo>
                    <a:lnTo>
                      <a:pt x="347" y="1040"/>
                    </a:lnTo>
                    <a:lnTo>
                      <a:pt x="463" y="1040"/>
                    </a:lnTo>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532;p36">
                <a:extLst>
                  <a:ext uri="{FF2B5EF4-FFF2-40B4-BE49-F238E27FC236}">
                    <a16:creationId xmlns:a16="http://schemas.microsoft.com/office/drawing/2014/main" id="{70098BD8-1574-D863-DA7E-8436A92BC703}"/>
                  </a:ext>
                </a:extLst>
              </p:cNvPr>
              <p:cNvSpPr/>
              <p:nvPr/>
            </p:nvSpPr>
            <p:spPr>
              <a:xfrm>
                <a:off x="4083900" y="4749300"/>
                <a:ext cx="261750" cy="153025"/>
              </a:xfrm>
              <a:custGeom>
                <a:avLst/>
                <a:gdLst/>
                <a:ahLst/>
                <a:cxnLst/>
                <a:rect l="l" t="t" r="r" b="b"/>
                <a:pathLst>
                  <a:path w="10470" h="6121" extrusionOk="0">
                    <a:moveTo>
                      <a:pt x="7506" y="0"/>
                    </a:moveTo>
                    <a:lnTo>
                      <a:pt x="7236" y="39"/>
                    </a:lnTo>
                    <a:lnTo>
                      <a:pt x="6928" y="154"/>
                    </a:lnTo>
                    <a:lnTo>
                      <a:pt x="6274" y="424"/>
                    </a:lnTo>
                    <a:lnTo>
                      <a:pt x="5889" y="578"/>
                    </a:lnTo>
                    <a:lnTo>
                      <a:pt x="5504" y="655"/>
                    </a:lnTo>
                    <a:lnTo>
                      <a:pt x="5158" y="655"/>
                    </a:lnTo>
                    <a:lnTo>
                      <a:pt x="4850" y="616"/>
                    </a:lnTo>
                    <a:lnTo>
                      <a:pt x="4503" y="539"/>
                    </a:lnTo>
                    <a:lnTo>
                      <a:pt x="4196" y="424"/>
                    </a:lnTo>
                    <a:lnTo>
                      <a:pt x="3734" y="270"/>
                    </a:lnTo>
                    <a:lnTo>
                      <a:pt x="3503" y="193"/>
                    </a:lnTo>
                    <a:lnTo>
                      <a:pt x="3272" y="154"/>
                    </a:lnTo>
                    <a:lnTo>
                      <a:pt x="3079" y="154"/>
                    </a:lnTo>
                    <a:lnTo>
                      <a:pt x="2887" y="193"/>
                    </a:lnTo>
                    <a:lnTo>
                      <a:pt x="2694" y="270"/>
                    </a:lnTo>
                    <a:lnTo>
                      <a:pt x="2502" y="385"/>
                    </a:lnTo>
                    <a:lnTo>
                      <a:pt x="2079" y="1001"/>
                    </a:lnTo>
                    <a:lnTo>
                      <a:pt x="1655" y="1617"/>
                    </a:lnTo>
                    <a:lnTo>
                      <a:pt x="1155" y="2348"/>
                    </a:lnTo>
                    <a:lnTo>
                      <a:pt x="693" y="3118"/>
                    </a:lnTo>
                    <a:lnTo>
                      <a:pt x="308" y="3888"/>
                    </a:lnTo>
                    <a:lnTo>
                      <a:pt x="154" y="4234"/>
                    </a:lnTo>
                    <a:lnTo>
                      <a:pt x="77" y="4542"/>
                    </a:lnTo>
                    <a:lnTo>
                      <a:pt x="0" y="4812"/>
                    </a:lnTo>
                    <a:lnTo>
                      <a:pt x="39" y="5043"/>
                    </a:lnTo>
                    <a:lnTo>
                      <a:pt x="77" y="5120"/>
                    </a:lnTo>
                    <a:lnTo>
                      <a:pt x="193" y="5197"/>
                    </a:lnTo>
                    <a:lnTo>
                      <a:pt x="500" y="5351"/>
                    </a:lnTo>
                    <a:lnTo>
                      <a:pt x="1001" y="5504"/>
                    </a:lnTo>
                    <a:lnTo>
                      <a:pt x="1617" y="5658"/>
                    </a:lnTo>
                    <a:lnTo>
                      <a:pt x="2348" y="5774"/>
                    </a:lnTo>
                    <a:lnTo>
                      <a:pt x="3156" y="5851"/>
                    </a:lnTo>
                    <a:lnTo>
                      <a:pt x="4927" y="6005"/>
                    </a:lnTo>
                    <a:lnTo>
                      <a:pt x="6736" y="6082"/>
                    </a:lnTo>
                    <a:lnTo>
                      <a:pt x="8352" y="6120"/>
                    </a:lnTo>
                    <a:lnTo>
                      <a:pt x="9045" y="6082"/>
                    </a:lnTo>
                    <a:lnTo>
                      <a:pt x="9623" y="6043"/>
                    </a:lnTo>
                    <a:lnTo>
                      <a:pt x="10046" y="5966"/>
                    </a:lnTo>
                    <a:lnTo>
                      <a:pt x="10277" y="5889"/>
                    </a:lnTo>
                    <a:lnTo>
                      <a:pt x="10354" y="5812"/>
                    </a:lnTo>
                    <a:lnTo>
                      <a:pt x="10431" y="5735"/>
                    </a:lnTo>
                    <a:lnTo>
                      <a:pt x="10469" y="5504"/>
                    </a:lnTo>
                    <a:lnTo>
                      <a:pt x="10431" y="5235"/>
                    </a:lnTo>
                    <a:lnTo>
                      <a:pt x="10354" y="4889"/>
                    </a:lnTo>
                    <a:lnTo>
                      <a:pt x="10238" y="4465"/>
                    </a:lnTo>
                    <a:lnTo>
                      <a:pt x="10046" y="4042"/>
                    </a:lnTo>
                    <a:lnTo>
                      <a:pt x="9623" y="3118"/>
                    </a:lnTo>
                    <a:lnTo>
                      <a:pt x="9122" y="2194"/>
                    </a:lnTo>
                    <a:lnTo>
                      <a:pt x="8622" y="1309"/>
                    </a:lnTo>
                    <a:lnTo>
                      <a:pt x="7929" y="231"/>
                    </a:lnTo>
                    <a:lnTo>
                      <a:pt x="7852" y="154"/>
                    </a:lnTo>
                    <a:lnTo>
                      <a:pt x="7737" y="77"/>
                    </a:lnTo>
                    <a:lnTo>
                      <a:pt x="7660" y="39"/>
                    </a:lnTo>
                    <a:lnTo>
                      <a:pt x="7506" y="0"/>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533;p36">
                <a:extLst>
                  <a:ext uri="{FF2B5EF4-FFF2-40B4-BE49-F238E27FC236}">
                    <a16:creationId xmlns:a16="http://schemas.microsoft.com/office/drawing/2014/main" id="{35054DF5-3D78-AE2B-7736-58A7DD95A675}"/>
                  </a:ext>
                </a:extLst>
              </p:cNvPr>
              <p:cNvSpPr/>
              <p:nvPr/>
            </p:nvSpPr>
            <p:spPr>
              <a:xfrm>
                <a:off x="4083900" y="4749300"/>
                <a:ext cx="261750" cy="153025"/>
              </a:xfrm>
              <a:custGeom>
                <a:avLst/>
                <a:gdLst/>
                <a:ahLst/>
                <a:cxnLst/>
                <a:rect l="l" t="t" r="r" b="b"/>
                <a:pathLst>
                  <a:path w="10470" h="6121" fill="none" extrusionOk="0">
                    <a:moveTo>
                      <a:pt x="2502" y="385"/>
                    </a:moveTo>
                    <a:lnTo>
                      <a:pt x="2502" y="385"/>
                    </a:lnTo>
                    <a:lnTo>
                      <a:pt x="2079" y="1001"/>
                    </a:lnTo>
                    <a:lnTo>
                      <a:pt x="1655" y="1617"/>
                    </a:lnTo>
                    <a:lnTo>
                      <a:pt x="1155" y="2348"/>
                    </a:lnTo>
                    <a:lnTo>
                      <a:pt x="693" y="3118"/>
                    </a:lnTo>
                    <a:lnTo>
                      <a:pt x="308" y="3888"/>
                    </a:lnTo>
                    <a:lnTo>
                      <a:pt x="154" y="4234"/>
                    </a:lnTo>
                    <a:lnTo>
                      <a:pt x="77" y="4542"/>
                    </a:lnTo>
                    <a:lnTo>
                      <a:pt x="0" y="4812"/>
                    </a:lnTo>
                    <a:lnTo>
                      <a:pt x="39" y="5043"/>
                    </a:lnTo>
                    <a:lnTo>
                      <a:pt x="39" y="5043"/>
                    </a:lnTo>
                    <a:lnTo>
                      <a:pt x="77" y="5120"/>
                    </a:lnTo>
                    <a:lnTo>
                      <a:pt x="193" y="5197"/>
                    </a:lnTo>
                    <a:lnTo>
                      <a:pt x="500" y="5351"/>
                    </a:lnTo>
                    <a:lnTo>
                      <a:pt x="1001" y="5504"/>
                    </a:lnTo>
                    <a:lnTo>
                      <a:pt x="1617" y="5658"/>
                    </a:lnTo>
                    <a:lnTo>
                      <a:pt x="2348" y="5774"/>
                    </a:lnTo>
                    <a:lnTo>
                      <a:pt x="3156" y="5851"/>
                    </a:lnTo>
                    <a:lnTo>
                      <a:pt x="4927" y="6005"/>
                    </a:lnTo>
                    <a:lnTo>
                      <a:pt x="6736" y="6082"/>
                    </a:lnTo>
                    <a:lnTo>
                      <a:pt x="8352" y="6120"/>
                    </a:lnTo>
                    <a:lnTo>
                      <a:pt x="9045" y="6082"/>
                    </a:lnTo>
                    <a:lnTo>
                      <a:pt x="9623" y="6043"/>
                    </a:lnTo>
                    <a:lnTo>
                      <a:pt x="10046" y="5966"/>
                    </a:lnTo>
                    <a:lnTo>
                      <a:pt x="10277" y="5889"/>
                    </a:lnTo>
                    <a:lnTo>
                      <a:pt x="10277" y="5889"/>
                    </a:lnTo>
                    <a:lnTo>
                      <a:pt x="10354" y="5812"/>
                    </a:lnTo>
                    <a:lnTo>
                      <a:pt x="10431" y="5735"/>
                    </a:lnTo>
                    <a:lnTo>
                      <a:pt x="10469" y="5504"/>
                    </a:lnTo>
                    <a:lnTo>
                      <a:pt x="10431" y="5235"/>
                    </a:lnTo>
                    <a:lnTo>
                      <a:pt x="10354" y="4889"/>
                    </a:lnTo>
                    <a:lnTo>
                      <a:pt x="10238" y="4465"/>
                    </a:lnTo>
                    <a:lnTo>
                      <a:pt x="10046" y="4042"/>
                    </a:lnTo>
                    <a:lnTo>
                      <a:pt x="9623" y="3118"/>
                    </a:lnTo>
                    <a:lnTo>
                      <a:pt x="9122" y="2194"/>
                    </a:lnTo>
                    <a:lnTo>
                      <a:pt x="8622" y="1309"/>
                    </a:lnTo>
                    <a:lnTo>
                      <a:pt x="7929" y="231"/>
                    </a:lnTo>
                    <a:lnTo>
                      <a:pt x="7929" y="231"/>
                    </a:lnTo>
                    <a:lnTo>
                      <a:pt x="7852" y="154"/>
                    </a:lnTo>
                    <a:lnTo>
                      <a:pt x="7737" y="77"/>
                    </a:lnTo>
                    <a:lnTo>
                      <a:pt x="7660" y="39"/>
                    </a:lnTo>
                    <a:lnTo>
                      <a:pt x="7506" y="0"/>
                    </a:lnTo>
                    <a:lnTo>
                      <a:pt x="7236" y="39"/>
                    </a:lnTo>
                    <a:lnTo>
                      <a:pt x="6928" y="154"/>
                    </a:lnTo>
                    <a:lnTo>
                      <a:pt x="6274" y="424"/>
                    </a:lnTo>
                    <a:lnTo>
                      <a:pt x="5889" y="578"/>
                    </a:lnTo>
                    <a:lnTo>
                      <a:pt x="5504" y="655"/>
                    </a:lnTo>
                    <a:lnTo>
                      <a:pt x="5504" y="655"/>
                    </a:lnTo>
                    <a:lnTo>
                      <a:pt x="5158" y="655"/>
                    </a:lnTo>
                    <a:lnTo>
                      <a:pt x="4850" y="616"/>
                    </a:lnTo>
                    <a:lnTo>
                      <a:pt x="4503" y="539"/>
                    </a:lnTo>
                    <a:lnTo>
                      <a:pt x="4196" y="424"/>
                    </a:lnTo>
                    <a:lnTo>
                      <a:pt x="4196" y="424"/>
                    </a:lnTo>
                    <a:lnTo>
                      <a:pt x="3734" y="270"/>
                    </a:lnTo>
                    <a:lnTo>
                      <a:pt x="3503" y="193"/>
                    </a:lnTo>
                    <a:lnTo>
                      <a:pt x="3272" y="154"/>
                    </a:lnTo>
                    <a:lnTo>
                      <a:pt x="3079" y="154"/>
                    </a:lnTo>
                    <a:lnTo>
                      <a:pt x="2887" y="193"/>
                    </a:lnTo>
                    <a:lnTo>
                      <a:pt x="2694" y="270"/>
                    </a:lnTo>
                    <a:lnTo>
                      <a:pt x="2502" y="38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534;p36">
                <a:extLst>
                  <a:ext uri="{FF2B5EF4-FFF2-40B4-BE49-F238E27FC236}">
                    <a16:creationId xmlns:a16="http://schemas.microsoft.com/office/drawing/2014/main" id="{762C6574-9152-DDB3-0330-534E2BC0003A}"/>
                  </a:ext>
                </a:extLst>
              </p:cNvPr>
              <p:cNvSpPr/>
              <p:nvPr/>
            </p:nvSpPr>
            <p:spPr>
              <a:xfrm>
                <a:off x="4206100" y="4552025"/>
                <a:ext cx="51975" cy="6775"/>
              </a:xfrm>
              <a:custGeom>
                <a:avLst/>
                <a:gdLst/>
                <a:ahLst/>
                <a:cxnLst/>
                <a:rect l="l" t="t" r="r" b="b"/>
                <a:pathLst>
                  <a:path w="2079" h="271" extrusionOk="0">
                    <a:moveTo>
                      <a:pt x="0" y="1"/>
                    </a:moveTo>
                    <a:lnTo>
                      <a:pt x="462" y="116"/>
                    </a:lnTo>
                    <a:lnTo>
                      <a:pt x="886" y="193"/>
                    </a:lnTo>
                    <a:lnTo>
                      <a:pt x="1347" y="270"/>
                    </a:lnTo>
                    <a:lnTo>
                      <a:pt x="2040" y="270"/>
                    </a:lnTo>
                    <a:lnTo>
                      <a:pt x="2079" y="232"/>
                    </a:lnTo>
                    <a:lnTo>
                      <a:pt x="2079" y="193"/>
                    </a:lnTo>
                    <a:lnTo>
                      <a:pt x="2040" y="155"/>
                    </a:lnTo>
                    <a:lnTo>
                      <a:pt x="1771" y="193"/>
                    </a:lnTo>
                    <a:lnTo>
                      <a:pt x="1040" y="116"/>
                    </a:lnTo>
                    <a:lnTo>
                      <a:pt x="308"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535;p36">
                <a:extLst>
                  <a:ext uri="{FF2B5EF4-FFF2-40B4-BE49-F238E27FC236}">
                    <a16:creationId xmlns:a16="http://schemas.microsoft.com/office/drawing/2014/main" id="{993DB929-5C44-7273-DE7F-F96AA8CAF216}"/>
                  </a:ext>
                </a:extLst>
              </p:cNvPr>
              <p:cNvSpPr/>
              <p:nvPr/>
            </p:nvSpPr>
            <p:spPr>
              <a:xfrm>
                <a:off x="4203200" y="4550125"/>
                <a:ext cx="10625" cy="1925"/>
              </a:xfrm>
              <a:custGeom>
                <a:avLst/>
                <a:gdLst/>
                <a:ahLst/>
                <a:cxnLst/>
                <a:rect l="l" t="t" r="r" b="b"/>
                <a:pathLst>
                  <a:path w="425" h="77" extrusionOk="0">
                    <a:moveTo>
                      <a:pt x="1" y="0"/>
                    </a:moveTo>
                    <a:lnTo>
                      <a:pt x="1" y="39"/>
                    </a:lnTo>
                    <a:lnTo>
                      <a:pt x="116" y="77"/>
                    </a:lnTo>
                    <a:lnTo>
                      <a:pt x="424" y="77"/>
                    </a:lnTo>
                    <a:lnTo>
                      <a:pt x="1" y="0"/>
                    </a:lnTo>
                    <a:close/>
                  </a:path>
                </a:pathLst>
              </a:custGeom>
              <a:solidFill>
                <a:srgbClr val="5B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536;p36">
                <a:extLst>
                  <a:ext uri="{FF2B5EF4-FFF2-40B4-BE49-F238E27FC236}">
                    <a16:creationId xmlns:a16="http://schemas.microsoft.com/office/drawing/2014/main" id="{0F6D11C4-4304-5446-DE3C-07C459C64756}"/>
                  </a:ext>
                </a:extLst>
              </p:cNvPr>
              <p:cNvSpPr/>
              <p:nvPr/>
            </p:nvSpPr>
            <p:spPr>
              <a:xfrm>
                <a:off x="4203200" y="4550125"/>
                <a:ext cx="10625" cy="1925"/>
              </a:xfrm>
              <a:custGeom>
                <a:avLst/>
                <a:gdLst/>
                <a:ahLst/>
                <a:cxnLst/>
                <a:rect l="l" t="t" r="r" b="b"/>
                <a:pathLst>
                  <a:path w="425" h="77" fill="none" extrusionOk="0">
                    <a:moveTo>
                      <a:pt x="1" y="0"/>
                    </a:moveTo>
                    <a:lnTo>
                      <a:pt x="1" y="0"/>
                    </a:lnTo>
                    <a:lnTo>
                      <a:pt x="1" y="0"/>
                    </a:lnTo>
                    <a:lnTo>
                      <a:pt x="1" y="39"/>
                    </a:lnTo>
                    <a:lnTo>
                      <a:pt x="1" y="39"/>
                    </a:lnTo>
                    <a:lnTo>
                      <a:pt x="116" y="77"/>
                    </a:lnTo>
                    <a:lnTo>
                      <a:pt x="116" y="77"/>
                    </a:lnTo>
                    <a:lnTo>
                      <a:pt x="424" y="77"/>
                    </a:lnTo>
                    <a:lnTo>
                      <a:pt x="424" y="77"/>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537;p36">
                <a:extLst>
                  <a:ext uri="{FF2B5EF4-FFF2-40B4-BE49-F238E27FC236}">
                    <a16:creationId xmlns:a16="http://schemas.microsoft.com/office/drawing/2014/main" id="{9336185F-1B1F-66CE-F61C-C45DAF5EC553}"/>
                  </a:ext>
                </a:extLst>
              </p:cNvPr>
              <p:cNvSpPr/>
              <p:nvPr/>
            </p:nvSpPr>
            <p:spPr>
              <a:xfrm>
                <a:off x="4152200" y="4765650"/>
                <a:ext cx="127050" cy="32750"/>
              </a:xfrm>
              <a:custGeom>
                <a:avLst/>
                <a:gdLst/>
                <a:ahLst/>
                <a:cxnLst/>
                <a:rect l="l" t="t" r="r" b="b"/>
                <a:pathLst>
                  <a:path w="5082" h="1310" extrusionOk="0">
                    <a:moveTo>
                      <a:pt x="1" y="1"/>
                    </a:moveTo>
                    <a:lnTo>
                      <a:pt x="1" y="39"/>
                    </a:lnTo>
                    <a:lnTo>
                      <a:pt x="1" y="78"/>
                    </a:lnTo>
                    <a:lnTo>
                      <a:pt x="270" y="347"/>
                    </a:lnTo>
                    <a:lnTo>
                      <a:pt x="578" y="578"/>
                    </a:lnTo>
                    <a:lnTo>
                      <a:pt x="886" y="809"/>
                    </a:lnTo>
                    <a:lnTo>
                      <a:pt x="1233" y="1002"/>
                    </a:lnTo>
                    <a:lnTo>
                      <a:pt x="1579" y="1117"/>
                    </a:lnTo>
                    <a:lnTo>
                      <a:pt x="1964" y="1232"/>
                    </a:lnTo>
                    <a:lnTo>
                      <a:pt x="2349" y="1271"/>
                    </a:lnTo>
                    <a:lnTo>
                      <a:pt x="2734" y="1309"/>
                    </a:lnTo>
                    <a:lnTo>
                      <a:pt x="3042" y="1271"/>
                    </a:lnTo>
                    <a:lnTo>
                      <a:pt x="3350" y="1232"/>
                    </a:lnTo>
                    <a:lnTo>
                      <a:pt x="3657" y="1155"/>
                    </a:lnTo>
                    <a:lnTo>
                      <a:pt x="3965" y="1078"/>
                    </a:lnTo>
                    <a:lnTo>
                      <a:pt x="4273" y="963"/>
                    </a:lnTo>
                    <a:lnTo>
                      <a:pt x="4543" y="809"/>
                    </a:lnTo>
                    <a:lnTo>
                      <a:pt x="4812" y="655"/>
                    </a:lnTo>
                    <a:lnTo>
                      <a:pt x="5043" y="463"/>
                    </a:lnTo>
                    <a:lnTo>
                      <a:pt x="5082" y="424"/>
                    </a:lnTo>
                    <a:lnTo>
                      <a:pt x="5082" y="386"/>
                    </a:lnTo>
                    <a:lnTo>
                      <a:pt x="5043" y="347"/>
                    </a:lnTo>
                    <a:lnTo>
                      <a:pt x="5005" y="309"/>
                    </a:lnTo>
                    <a:lnTo>
                      <a:pt x="4966" y="347"/>
                    </a:lnTo>
                    <a:lnTo>
                      <a:pt x="4697" y="540"/>
                    </a:lnTo>
                    <a:lnTo>
                      <a:pt x="4427" y="732"/>
                    </a:lnTo>
                    <a:lnTo>
                      <a:pt x="4119" y="848"/>
                    </a:lnTo>
                    <a:lnTo>
                      <a:pt x="3811" y="963"/>
                    </a:lnTo>
                    <a:lnTo>
                      <a:pt x="3234" y="1117"/>
                    </a:lnTo>
                    <a:lnTo>
                      <a:pt x="2965" y="1155"/>
                    </a:lnTo>
                    <a:lnTo>
                      <a:pt x="2464" y="1155"/>
                    </a:lnTo>
                    <a:lnTo>
                      <a:pt x="2118" y="1117"/>
                    </a:lnTo>
                    <a:lnTo>
                      <a:pt x="1771" y="1040"/>
                    </a:lnTo>
                    <a:lnTo>
                      <a:pt x="1464" y="963"/>
                    </a:lnTo>
                    <a:lnTo>
                      <a:pt x="1156" y="809"/>
                    </a:lnTo>
                    <a:lnTo>
                      <a:pt x="848" y="655"/>
                    </a:lnTo>
                    <a:lnTo>
                      <a:pt x="578" y="463"/>
                    </a:lnTo>
                    <a:lnTo>
                      <a:pt x="309" y="270"/>
                    </a:lnTo>
                    <a:lnTo>
                      <a:pt x="39" y="39"/>
                    </a:lnTo>
                    <a:lnTo>
                      <a:pt x="1"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538;p36">
                <a:extLst>
                  <a:ext uri="{FF2B5EF4-FFF2-40B4-BE49-F238E27FC236}">
                    <a16:creationId xmlns:a16="http://schemas.microsoft.com/office/drawing/2014/main" id="{904D6023-4C7D-0E8B-F51B-1C8A725F14B1}"/>
                  </a:ext>
                </a:extLst>
              </p:cNvPr>
              <p:cNvSpPr/>
              <p:nvPr/>
            </p:nvSpPr>
            <p:spPr>
              <a:xfrm>
                <a:off x="4267675" y="4817625"/>
                <a:ext cx="4850" cy="3875"/>
              </a:xfrm>
              <a:custGeom>
                <a:avLst/>
                <a:gdLst/>
                <a:ahLst/>
                <a:cxnLst/>
                <a:rect l="l" t="t" r="r" b="b"/>
                <a:pathLst>
                  <a:path w="194" h="155" extrusionOk="0">
                    <a:moveTo>
                      <a:pt x="39" y="0"/>
                    </a:moveTo>
                    <a:lnTo>
                      <a:pt x="1" y="39"/>
                    </a:lnTo>
                    <a:lnTo>
                      <a:pt x="1" y="77"/>
                    </a:lnTo>
                    <a:lnTo>
                      <a:pt x="1" y="116"/>
                    </a:lnTo>
                    <a:lnTo>
                      <a:pt x="39" y="116"/>
                    </a:lnTo>
                    <a:lnTo>
                      <a:pt x="78" y="154"/>
                    </a:lnTo>
                    <a:lnTo>
                      <a:pt x="155" y="154"/>
                    </a:lnTo>
                    <a:lnTo>
                      <a:pt x="155" y="116"/>
                    </a:lnTo>
                    <a:lnTo>
                      <a:pt x="193" y="116"/>
                    </a:lnTo>
                    <a:lnTo>
                      <a:pt x="193" y="39"/>
                    </a:lnTo>
                    <a:lnTo>
                      <a:pt x="155" y="39"/>
                    </a:lnTo>
                    <a:lnTo>
                      <a:pt x="15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539;p36">
                <a:extLst>
                  <a:ext uri="{FF2B5EF4-FFF2-40B4-BE49-F238E27FC236}">
                    <a16:creationId xmlns:a16="http://schemas.microsoft.com/office/drawing/2014/main" id="{3E8C2125-E9A6-2CBD-E5A1-204F913BD113}"/>
                  </a:ext>
                </a:extLst>
              </p:cNvPr>
              <p:cNvSpPr/>
              <p:nvPr/>
            </p:nvSpPr>
            <p:spPr>
              <a:xfrm>
                <a:off x="4289800" y="4812800"/>
                <a:ext cx="3875" cy="5800"/>
              </a:xfrm>
              <a:custGeom>
                <a:avLst/>
                <a:gdLst/>
                <a:ahLst/>
                <a:cxnLst/>
                <a:rect l="l" t="t" r="r" b="b"/>
                <a:pathLst>
                  <a:path w="155" h="232" extrusionOk="0">
                    <a:moveTo>
                      <a:pt x="78" y="1"/>
                    </a:moveTo>
                    <a:lnTo>
                      <a:pt x="39" y="39"/>
                    </a:lnTo>
                    <a:lnTo>
                      <a:pt x="1" y="116"/>
                    </a:lnTo>
                    <a:lnTo>
                      <a:pt x="1" y="155"/>
                    </a:lnTo>
                    <a:lnTo>
                      <a:pt x="39" y="193"/>
                    </a:lnTo>
                    <a:lnTo>
                      <a:pt x="39" y="232"/>
                    </a:lnTo>
                    <a:lnTo>
                      <a:pt x="116" y="232"/>
                    </a:lnTo>
                    <a:lnTo>
                      <a:pt x="116" y="193"/>
                    </a:lnTo>
                    <a:lnTo>
                      <a:pt x="155" y="155"/>
                    </a:lnTo>
                    <a:lnTo>
                      <a:pt x="155" y="116"/>
                    </a:lnTo>
                    <a:lnTo>
                      <a:pt x="155" y="39"/>
                    </a:lnTo>
                    <a:lnTo>
                      <a:pt x="78"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540;p36">
                <a:extLst>
                  <a:ext uri="{FF2B5EF4-FFF2-40B4-BE49-F238E27FC236}">
                    <a16:creationId xmlns:a16="http://schemas.microsoft.com/office/drawing/2014/main" id="{C184C712-E539-2E56-A016-F2D2B1DD8A05}"/>
                  </a:ext>
                </a:extLst>
              </p:cNvPr>
              <p:cNvSpPr/>
              <p:nvPr/>
            </p:nvSpPr>
            <p:spPr>
              <a:xfrm>
                <a:off x="4289800" y="4844550"/>
                <a:ext cx="5800" cy="4850"/>
              </a:xfrm>
              <a:custGeom>
                <a:avLst/>
                <a:gdLst/>
                <a:ahLst/>
                <a:cxnLst/>
                <a:rect l="l" t="t" r="r" b="b"/>
                <a:pathLst>
                  <a:path w="232" h="194" extrusionOk="0">
                    <a:moveTo>
                      <a:pt x="39" y="1"/>
                    </a:moveTo>
                    <a:lnTo>
                      <a:pt x="39" y="39"/>
                    </a:lnTo>
                    <a:lnTo>
                      <a:pt x="1" y="78"/>
                    </a:lnTo>
                    <a:lnTo>
                      <a:pt x="39" y="116"/>
                    </a:lnTo>
                    <a:lnTo>
                      <a:pt x="116" y="193"/>
                    </a:lnTo>
                    <a:lnTo>
                      <a:pt x="193" y="193"/>
                    </a:lnTo>
                    <a:lnTo>
                      <a:pt x="193" y="155"/>
                    </a:lnTo>
                    <a:lnTo>
                      <a:pt x="232" y="155"/>
                    </a:lnTo>
                    <a:lnTo>
                      <a:pt x="232" y="116"/>
                    </a:lnTo>
                    <a:lnTo>
                      <a:pt x="193" y="116"/>
                    </a:lnTo>
                    <a:lnTo>
                      <a:pt x="193" y="78"/>
                    </a:lnTo>
                    <a:lnTo>
                      <a:pt x="155" y="39"/>
                    </a:lnTo>
                    <a:lnTo>
                      <a:pt x="116"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541;p36">
                <a:extLst>
                  <a:ext uri="{FF2B5EF4-FFF2-40B4-BE49-F238E27FC236}">
                    <a16:creationId xmlns:a16="http://schemas.microsoft.com/office/drawing/2014/main" id="{62962679-C282-9D9E-81A6-FFD820431B4F}"/>
                  </a:ext>
                </a:extLst>
              </p:cNvPr>
              <p:cNvSpPr/>
              <p:nvPr/>
            </p:nvSpPr>
            <p:spPr>
              <a:xfrm>
                <a:off x="4129125" y="4869575"/>
                <a:ext cx="5800" cy="3875"/>
              </a:xfrm>
              <a:custGeom>
                <a:avLst/>
                <a:gdLst/>
                <a:ahLst/>
                <a:cxnLst/>
                <a:rect l="l" t="t" r="r" b="b"/>
                <a:pathLst>
                  <a:path w="232" h="155" extrusionOk="0">
                    <a:moveTo>
                      <a:pt x="193" y="1"/>
                    </a:moveTo>
                    <a:lnTo>
                      <a:pt x="116" y="39"/>
                    </a:lnTo>
                    <a:lnTo>
                      <a:pt x="77" y="39"/>
                    </a:lnTo>
                    <a:lnTo>
                      <a:pt x="39" y="78"/>
                    </a:lnTo>
                    <a:lnTo>
                      <a:pt x="0" y="78"/>
                    </a:lnTo>
                    <a:lnTo>
                      <a:pt x="0" y="155"/>
                    </a:lnTo>
                    <a:lnTo>
                      <a:pt x="116" y="155"/>
                    </a:lnTo>
                    <a:lnTo>
                      <a:pt x="154" y="116"/>
                    </a:lnTo>
                    <a:lnTo>
                      <a:pt x="231" y="78"/>
                    </a:lnTo>
                    <a:lnTo>
                      <a:pt x="231" y="39"/>
                    </a:lnTo>
                    <a:lnTo>
                      <a:pt x="193" y="1"/>
                    </a:lnTo>
                    <a:close/>
                  </a:path>
                </a:pathLst>
              </a:custGeom>
              <a:solidFill>
                <a:srgbClr val="FDB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542;p36">
                <a:extLst>
                  <a:ext uri="{FF2B5EF4-FFF2-40B4-BE49-F238E27FC236}">
                    <a16:creationId xmlns:a16="http://schemas.microsoft.com/office/drawing/2014/main" id="{665C0419-EF84-5261-A477-CB75D57E4318}"/>
                  </a:ext>
                </a:extLst>
              </p:cNvPr>
              <p:cNvSpPr/>
              <p:nvPr/>
            </p:nvSpPr>
            <p:spPr>
              <a:xfrm>
                <a:off x="4132975" y="4872475"/>
                <a:ext cx="25" cy="25"/>
              </a:xfrm>
              <a:custGeom>
                <a:avLst/>
                <a:gdLst/>
                <a:ahLst/>
                <a:cxnLst/>
                <a:rect l="l" t="t" r="r" b="b"/>
                <a:pathLst>
                  <a:path w="1" h="1" fill="none" extrusionOk="0">
                    <a:moveTo>
                      <a:pt x="0" y="0"/>
                    </a:moveTo>
                    <a:lnTo>
                      <a:pt x="0" y="0"/>
                    </a:lnTo>
                    <a:lnTo>
                      <a:pt x="0" y="0"/>
                    </a:lnTo>
                    <a:lnTo>
                      <a:pt x="0" y="0"/>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543;p36">
                <a:extLst>
                  <a:ext uri="{FF2B5EF4-FFF2-40B4-BE49-F238E27FC236}">
                    <a16:creationId xmlns:a16="http://schemas.microsoft.com/office/drawing/2014/main" id="{318C734E-19E9-8C07-7EED-3C779F6DEDE8}"/>
                  </a:ext>
                </a:extLst>
              </p:cNvPr>
              <p:cNvSpPr/>
              <p:nvPr/>
            </p:nvSpPr>
            <p:spPr>
              <a:xfrm>
                <a:off x="4125275" y="4839750"/>
                <a:ext cx="5800" cy="1950"/>
              </a:xfrm>
              <a:custGeom>
                <a:avLst/>
                <a:gdLst/>
                <a:ahLst/>
                <a:cxnLst/>
                <a:rect l="l" t="t" r="r" b="b"/>
                <a:pathLst>
                  <a:path w="232" h="78" extrusionOk="0">
                    <a:moveTo>
                      <a:pt x="0" y="0"/>
                    </a:moveTo>
                    <a:lnTo>
                      <a:pt x="0" y="39"/>
                    </a:lnTo>
                    <a:lnTo>
                      <a:pt x="0" y="77"/>
                    </a:lnTo>
                    <a:lnTo>
                      <a:pt x="193" y="77"/>
                    </a:lnTo>
                    <a:lnTo>
                      <a:pt x="231" y="39"/>
                    </a:lnTo>
                    <a:lnTo>
                      <a:pt x="193"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544;p36">
                <a:extLst>
                  <a:ext uri="{FF2B5EF4-FFF2-40B4-BE49-F238E27FC236}">
                    <a16:creationId xmlns:a16="http://schemas.microsoft.com/office/drawing/2014/main" id="{96139AD7-946D-F39A-B005-7C0807C7DE36}"/>
                  </a:ext>
                </a:extLst>
              </p:cNvPr>
              <p:cNvSpPr/>
              <p:nvPr/>
            </p:nvSpPr>
            <p:spPr>
              <a:xfrm>
                <a:off x="4152200" y="4855150"/>
                <a:ext cx="3875" cy="4825"/>
              </a:xfrm>
              <a:custGeom>
                <a:avLst/>
                <a:gdLst/>
                <a:ahLst/>
                <a:cxnLst/>
                <a:rect l="l" t="t" r="r" b="b"/>
                <a:pathLst>
                  <a:path w="155" h="193" extrusionOk="0">
                    <a:moveTo>
                      <a:pt x="39" y="0"/>
                    </a:moveTo>
                    <a:lnTo>
                      <a:pt x="1" y="39"/>
                    </a:lnTo>
                    <a:lnTo>
                      <a:pt x="1" y="77"/>
                    </a:lnTo>
                    <a:lnTo>
                      <a:pt x="1" y="116"/>
                    </a:lnTo>
                    <a:lnTo>
                      <a:pt x="1" y="154"/>
                    </a:lnTo>
                    <a:lnTo>
                      <a:pt x="39" y="154"/>
                    </a:lnTo>
                    <a:lnTo>
                      <a:pt x="39" y="193"/>
                    </a:lnTo>
                    <a:lnTo>
                      <a:pt x="155" y="193"/>
                    </a:lnTo>
                    <a:lnTo>
                      <a:pt x="155" y="154"/>
                    </a:lnTo>
                    <a:lnTo>
                      <a:pt x="155" y="116"/>
                    </a:lnTo>
                    <a:lnTo>
                      <a:pt x="155" y="77"/>
                    </a:lnTo>
                    <a:lnTo>
                      <a:pt x="116" y="77"/>
                    </a:lnTo>
                    <a:lnTo>
                      <a:pt x="116" y="39"/>
                    </a:lnTo>
                    <a:lnTo>
                      <a:pt x="78" y="39"/>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545;p36">
                <a:extLst>
                  <a:ext uri="{FF2B5EF4-FFF2-40B4-BE49-F238E27FC236}">
                    <a16:creationId xmlns:a16="http://schemas.microsoft.com/office/drawing/2014/main" id="{4D59BE83-13D0-8DE0-0986-4FC42F370874}"/>
                  </a:ext>
                </a:extLst>
              </p:cNvPr>
              <p:cNvSpPr/>
              <p:nvPr/>
            </p:nvSpPr>
            <p:spPr>
              <a:xfrm>
                <a:off x="4192625" y="4673275"/>
                <a:ext cx="48125" cy="12550"/>
              </a:xfrm>
              <a:custGeom>
                <a:avLst/>
                <a:gdLst/>
                <a:ahLst/>
                <a:cxnLst/>
                <a:rect l="l" t="t" r="r" b="b"/>
                <a:pathLst>
                  <a:path w="1925" h="502" extrusionOk="0">
                    <a:moveTo>
                      <a:pt x="0" y="1"/>
                    </a:moveTo>
                    <a:lnTo>
                      <a:pt x="231" y="155"/>
                    </a:lnTo>
                    <a:lnTo>
                      <a:pt x="462" y="270"/>
                    </a:lnTo>
                    <a:lnTo>
                      <a:pt x="924" y="424"/>
                    </a:lnTo>
                    <a:lnTo>
                      <a:pt x="1425" y="501"/>
                    </a:lnTo>
                    <a:lnTo>
                      <a:pt x="1694" y="501"/>
                    </a:lnTo>
                    <a:lnTo>
                      <a:pt x="1925" y="463"/>
                    </a:lnTo>
                    <a:lnTo>
                      <a:pt x="1886" y="424"/>
                    </a:lnTo>
                    <a:lnTo>
                      <a:pt x="1425" y="424"/>
                    </a:lnTo>
                    <a:lnTo>
                      <a:pt x="924" y="347"/>
                    </a:lnTo>
                    <a:lnTo>
                      <a:pt x="462" y="193"/>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95" name="Google Shape;1546;p36">
              <a:extLst>
                <a:ext uri="{FF2B5EF4-FFF2-40B4-BE49-F238E27FC236}">
                  <a16:creationId xmlns:a16="http://schemas.microsoft.com/office/drawing/2014/main" id="{C5E8D1C0-6C3A-6BA3-9C7E-4CA48EF0BD92}"/>
                </a:ext>
              </a:extLst>
            </p:cNvPr>
            <p:cNvGrpSpPr/>
            <p:nvPr/>
          </p:nvGrpSpPr>
          <p:grpSpPr>
            <a:xfrm>
              <a:off x="7856211" y="2747537"/>
              <a:ext cx="1363998" cy="1307030"/>
              <a:chOff x="7790686" y="2857512"/>
              <a:chExt cx="1363998" cy="1307030"/>
            </a:xfrm>
          </p:grpSpPr>
          <p:sp>
            <p:nvSpPr>
              <p:cNvPr id="296" name="Google Shape;1547;p36">
                <a:extLst>
                  <a:ext uri="{FF2B5EF4-FFF2-40B4-BE49-F238E27FC236}">
                    <a16:creationId xmlns:a16="http://schemas.microsoft.com/office/drawing/2014/main" id="{FCF4A2B5-65A3-9214-1295-9D43A3DEDD5C}"/>
                  </a:ext>
                </a:extLst>
              </p:cNvPr>
              <p:cNvSpPr/>
              <p:nvPr/>
            </p:nvSpPr>
            <p:spPr>
              <a:xfrm rot="-9390104">
                <a:off x="7937757" y="3030978"/>
                <a:ext cx="1069856" cy="960097"/>
              </a:xfrm>
              <a:custGeom>
                <a:avLst/>
                <a:gdLst/>
                <a:ahLst/>
                <a:cxnLst/>
                <a:rect l="l" t="t" r="r" b="b"/>
                <a:pathLst>
                  <a:path w="27406" h="24673" extrusionOk="0">
                    <a:moveTo>
                      <a:pt x="19477" y="8238"/>
                    </a:moveTo>
                    <a:lnTo>
                      <a:pt x="19746" y="8276"/>
                    </a:lnTo>
                    <a:lnTo>
                      <a:pt x="20054" y="8353"/>
                    </a:lnTo>
                    <a:lnTo>
                      <a:pt x="20324" y="8469"/>
                    </a:lnTo>
                    <a:lnTo>
                      <a:pt x="20555" y="8584"/>
                    </a:lnTo>
                    <a:lnTo>
                      <a:pt x="20824" y="8738"/>
                    </a:lnTo>
                    <a:lnTo>
                      <a:pt x="21055" y="8892"/>
                    </a:lnTo>
                    <a:lnTo>
                      <a:pt x="21247" y="9085"/>
                    </a:lnTo>
                    <a:lnTo>
                      <a:pt x="21440" y="9277"/>
                    </a:lnTo>
                    <a:lnTo>
                      <a:pt x="21594" y="9508"/>
                    </a:lnTo>
                    <a:lnTo>
                      <a:pt x="21748" y="9777"/>
                    </a:lnTo>
                    <a:lnTo>
                      <a:pt x="21863" y="10008"/>
                    </a:lnTo>
                    <a:lnTo>
                      <a:pt x="21979" y="10278"/>
                    </a:lnTo>
                    <a:lnTo>
                      <a:pt x="22056" y="10586"/>
                    </a:lnTo>
                    <a:lnTo>
                      <a:pt x="22094" y="10855"/>
                    </a:lnTo>
                    <a:lnTo>
                      <a:pt x="22094" y="11163"/>
                    </a:lnTo>
                    <a:lnTo>
                      <a:pt x="22094" y="11471"/>
                    </a:lnTo>
                    <a:lnTo>
                      <a:pt x="22056" y="11779"/>
                    </a:lnTo>
                    <a:lnTo>
                      <a:pt x="21979" y="12048"/>
                    </a:lnTo>
                    <a:lnTo>
                      <a:pt x="21863" y="12318"/>
                    </a:lnTo>
                    <a:lnTo>
                      <a:pt x="21748" y="12587"/>
                    </a:lnTo>
                    <a:lnTo>
                      <a:pt x="21594" y="12818"/>
                    </a:lnTo>
                    <a:lnTo>
                      <a:pt x="21440" y="13049"/>
                    </a:lnTo>
                    <a:lnTo>
                      <a:pt x="21247" y="13280"/>
                    </a:lnTo>
                    <a:lnTo>
                      <a:pt x="21055" y="13434"/>
                    </a:lnTo>
                    <a:lnTo>
                      <a:pt x="20824" y="13626"/>
                    </a:lnTo>
                    <a:lnTo>
                      <a:pt x="20555" y="13780"/>
                    </a:lnTo>
                    <a:lnTo>
                      <a:pt x="20324" y="13896"/>
                    </a:lnTo>
                    <a:lnTo>
                      <a:pt x="20054" y="14011"/>
                    </a:lnTo>
                    <a:lnTo>
                      <a:pt x="19746" y="14050"/>
                    </a:lnTo>
                    <a:lnTo>
                      <a:pt x="19477" y="14127"/>
                    </a:lnTo>
                    <a:lnTo>
                      <a:pt x="18861" y="14127"/>
                    </a:lnTo>
                    <a:lnTo>
                      <a:pt x="18553" y="14050"/>
                    </a:lnTo>
                    <a:lnTo>
                      <a:pt x="18284" y="14011"/>
                    </a:lnTo>
                    <a:lnTo>
                      <a:pt x="18014" y="13896"/>
                    </a:lnTo>
                    <a:lnTo>
                      <a:pt x="17745" y="13780"/>
                    </a:lnTo>
                    <a:lnTo>
                      <a:pt x="17514" y="13626"/>
                    </a:lnTo>
                    <a:lnTo>
                      <a:pt x="17283" y="13434"/>
                    </a:lnTo>
                    <a:lnTo>
                      <a:pt x="17091" y="13280"/>
                    </a:lnTo>
                    <a:lnTo>
                      <a:pt x="16898" y="13049"/>
                    </a:lnTo>
                    <a:lnTo>
                      <a:pt x="16706" y="12818"/>
                    </a:lnTo>
                    <a:lnTo>
                      <a:pt x="16552" y="12587"/>
                    </a:lnTo>
                    <a:lnTo>
                      <a:pt x="16436" y="12318"/>
                    </a:lnTo>
                    <a:lnTo>
                      <a:pt x="16359" y="12048"/>
                    </a:lnTo>
                    <a:lnTo>
                      <a:pt x="16282" y="11779"/>
                    </a:lnTo>
                    <a:lnTo>
                      <a:pt x="16205" y="11471"/>
                    </a:lnTo>
                    <a:lnTo>
                      <a:pt x="16205" y="11163"/>
                    </a:lnTo>
                    <a:lnTo>
                      <a:pt x="16205" y="10855"/>
                    </a:lnTo>
                    <a:lnTo>
                      <a:pt x="16282" y="10586"/>
                    </a:lnTo>
                    <a:lnTo>
                      <a:pt x="16359" y="10278"/>
                    </a:lnTo>
                    <a:lnTo>
                      <a:pt x="16436" y="10008"/>
                    </a:lnTo>
                    <a:lnTo>
                      <a:pt x="16552" y="9777"/>
                    </a:lnTo>
                    <a:lnTo>
                      <a:pt x="16706" y="9508"/>
                    </a:lnTo>
                    <a:lnTo>
                      <a:pt x="16898" y="9277"/>
                    </a:lnTo>
                    <a:lnTo>
                      <a:pt x="17091" y="9085"/>
                    </a:lnTo>
                    <a:lnTo>
                      <a:pt x="17283" y="8892"/>
                    </a:lnTo>
                    <a:lnTo>
                      <a:pt x="17514" y="8738"/>
                    </a:lnTo>
                    <a:lnTo>
                      <a:pt x="17745" y="8584"/>
                    </a:lnTo>
                    <a:lnTo>
                      <a:pt x="18014" y="8469"/>
                    </a:lnTo>
                    <a:lnTo>
                      <a:pt x="18284" y="8353"/>
                    </a:lnTo>
                    <a:lnTo>
                      <a:pt x="18553" y="8276"/>
                    </a:lnTo>
                    <a:lnTo>
                      <a:pt x="18861" y="8238"/>
                    </a:lnTo>
                    <a:close/>
                    <a:moveTo>
                      <a:pt x="6352" y="1"/>
                    </a:moveTo>
                    <a:lnTo>
                      <a:pt x="6044" y="39"/>
                    </a:lnTo>
                    <a:lnTo>
                      <a:pt x="5697" y="78"/>
                    </a:lnTo>
                    <a:lnTo>
                      <a:pt x="5351" y="155"/>
                    </a:lnTo>
                    <a:lnTo>
                      <a:pt x="5005" y="309"/>
                    </a:lnTo>
                    <a:lnTo>
                      <a:pt x="4658" y="463"/>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lnTo>
                      <a:pt x="18322" y="4928"/>
                    </a:lnTo>
                    <a:lnTo>
                      <a:pt x="15358" y="4928"/>
                    </a:lnTo>
                    <a:lnTo>
                      <a:pt x="14550" y="4889"/>
                    </a:lnTo>
                    <a:lnTo>
                      <a:pt x="14204" y="4851"/>
                    </a:lnTo>
                    <a:lnTo>
                      <a:pt x="13896" y="4774"/>
                    </a:lnTo>
                    <a:lnTo>
                      <a:pt x="13549" y="4697"/>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97" name="Google Shape;1548;p36">
                <a:extLst>
                  <a:ext uri="{FF2B5EF4-FFF2-40B4-BE49-F238E27FC236}">
                    <a16:creationId xmlns:a16="http://schemas.microsoft.com/office/drawing/2014/main" id="{06E8DB65-1A44-30AD-90B9-EB7C7B607405}"/>
                  </a:ext>
                </a:extLst>
              </p:cNvPr>
              <p:cNvGrpSpPr/>
              <p:nvPr/>
            </p:nvGrpSpPr>
            <p:grpSpPr>
              <a:xfrm rot="-9391090">
                <a:off x="7939472" y="3030986"/>
                <a:ext cx="1066435" cy="960088"/>
                <a:chOff x="436325" y="4204625"/>
                <a:chExt cx="685150" cy="616825"/>
              </a:xfrm>
            </p:grpSpPr>
            <p:sp>
              <p:nvSpPr>
                <p:cNvPr id="298" name="Google Shape;1549;p36">
                  <a:extLst>
                    <a:ext uri="{FF2B5EF4-FFF2-40B4-BE49-F238E27FC236}">
                      <a16:creationId xmlns:a16="http://schemas.microsoft.com/office/drawing/2014/main" id="{05432793-7125-1055-CA51-51C23D167327}"/>
                    </a:ext>
                  </a:extLst>
                </p:cNvPr>
                <p:cNvSpPr/>
                <p:nvPr/>
              </p:nvSpPr>
              <p:spPr>
                <a:xfrm>
                  <a:off x="436325" y="4204625"/>
                  <a:ext cx="685150" cy="616825"/>
                </a:xfrm>
                <a:custGeom>
                  <a:avLst/>
                  <a:gdLst/>
                  <a:ahLst/>
                  <a:cxnLst/>
                  <a:rect l="l" t="t" r="r" b="b"/>
                  <a:pathLst>
                    <a:path w="27406" h="24673" extrusionOk="0">
                      <a:moveTo>
                        <a:pt x="19477" y="8238"/>
                      </a:moveTo>
                      <a:lnTo>
                        <a:pt x="19746" y="8276"/>
                      </a:lnTo>
                      <a:lnTo>
                        <a:pt x="20054" y="8353"/>
                      </a:lnTo>
                      <a:lnTo>
                        <a:pt x="20324" y="8469"/>
                      </a:lnTo>
                      <a:lnTo>
                        <a:pt x="20555" y="8584"/>
                      </a:lnTo>
                      <a:lnTo>
                        <a:pt x="20824" y="8738"/>
                      </a:lnTo>
                      <a:lnTo>
                        <a:pt x="21055" y="8892"/>
                      </a:lnTo>
                      <a:lnTo>
                        <a:pt x="21247" y="9085"/>
                      </a:lnTo>
                      <a:lnTo>
                        <a:pt x="21440" y="9277"/>
                      </a:lnTo>
                      <a:lnTo>
                        <a:pt x="21594" y="9508"/>
                      </a:lnTo>
                      <a:lnTo>
                        <a:pt x="21748" y="9777"/>
                      </a:lnTo>
                      <a:lnTo>
                        <a:pt x="21863" y="10008"/>
                      </a:lnTo>
                      <a:lnTo>
                        <a:pt x="21979" y="10278"/>
                      </a:lnTo>
                      <a:lnTo>
                        <a:pt x="22056" y="10586"/>
                      </a:lnTo>
                      <a:lnTo>
                        <a:pt x="22094" y="10855"/>
                      </a:lnTo>
                      <a:lnTo>
                        <a:pt x="22094" y="11163"/>
                      </a:lnTo>
                      <a:lnTo>
                        <a:pt x="22094" y="11471"/>
                      </a:lnTo>
                      <a:lnTo>
                        <a:pt x="22056" y="11779"/>
                      </a:lnTo>
                      <a:lnTo>
                        <a:pt x="21979" y="12048"/>
                      </a:lnTo>
                      <a:lnTo>
                        <a:pt x="21863" y="12318"/>
                      </a:lnTo>
                      <a:lnTo>
                        <a:pt x="21748" y="12587"/>
                      </a:lnTo>
                      <a:lnTo>
                        <a:pt x="21594" y="12818"/>
                      </a:lnTo>
                      <a:lnTo>
                        <a:pt x="21440" y="13049"/>
                      </a:lnTo>
                      <a:lnTo>
                        <a:pt x="21247" y="13280"/>
                      </a:lnTo>
                      <a:lnTo>
                        <a:pt x="21055" y="13434"/>
                      </a:lnTo>
                      <a:lnTo>
                        <a:pt x="20824" y="13626"/>
                      </a:lnTo>
                      <a:lnTo>
                        <a:pt x="20555" y="13780"/>
                      </a:lnTo>
                      <a:lnTo>
                        <a:pt x="20324" y="13896"/>
                      </a:lnTo>
                      <a:lnTo>
                        <a:pt x="20054" y="14011"/>
                      </a:lnTo>
                      <a:lnTo>
                        <a:pt x="19746" y="14050"/>
                      </a:lnTo>
                      <a:lnTo>
                        <a:pt x="19477" y="14127"/>
                      </a:lnTo>
                      <a:lnTo>
                        <a:pt x="18861" y="14127"/>
                      </a:lnTo>
                      <a:lnTo>
                        <a:pt x="18553" y="14050"/>
                      </a:lnTo>
                      <a:lnTo>
                        <a:pt x="18284" y="14011"/>
                      </a:lnTo>
                      <a:lnTo>
                        <a:pt x="18014" y="13896"/>
                      </a:lnTo>
                      <a:lnTo>
                        <a:pt x="17745" y="13780"/>
                      </a:lnTo>
                      <a:lnTo>
                        <a:pt x="17514" y="13626"/>
                      </a:lnTo>
                      <a:lnTo>
                        <a:pt x="17283" y="13434"/>
                      </a:lnTo>
                      <a:lnTo>
                        <a:pt x="17091" y="13280"/>
                      </a:lnTo>
                      <a:lnTo>
                        <a:pt x="16898" y="13049"/>
                      </a:lnTo>
                      <a:lnTo>
                        <a:pt x="16706" y="12818"/>
                      </a:lnTo>
                      <a:lnTo>
                        <a:pt x="16552" y="12587"/>
                      </a:lnTo>
                      <a:lnTo>
                        <a:pt x="16436" y="12318"/>
                      </a:lnTo>
                      <a:lnTo>
                        <a:pt x="16359" y="12048"/>
                      </a:lnTo>
                      <a:lnTo>
                        <a:pt x="16282" y="11779"/>
                      </a:lnTo>
                      <a:lnTo>
                        <a:pt x="16205" y="11471"/>
                      </a:lnTo>
                      <a:lnTo>
                        <a:pt x="16205" y="11163"/>
                      </a:lnTo>
                      <a:lnTo>
                        <a:pt x="16205" y="10855"/>
                      </a:lnTo>
                      <a:lnTo>
                        <a:pt x="16282" y="10586"/>
                      </a:lnTo>
                      <a:lnTo>
                        <a:pt x="16359" y="10278"/>
                      </a:lnTo>
                      <a:lnTo>
                        <a:pt x="16436" y="10008"/>
                      </a:lnTo>
                      <a:lnTo>
                        <a:pt x="16552" y="9777"/>
                      </a:lnTo>
                      <a:lnTo>
                        <a:pt x="16706" y="9508"/>
                      </a:lnTo>
                      <a:lnTo>
                        <a:pt x="16898" y="9277"/>
                      </a:lnTo>
                      <a:lnTo>
                        <a:pt x="17091" y="9085"/>
                      </a:lnTo>
                      <a:lnTo>
                        <a:pt x="17283" y="8892"/>
                      </a:lnTo>
                      <a:lnTo>
                        <a:pt x="17514" y="8738"/>
                      </a:lnTo>
                      <a:lnTo>
                        <a:pt x="17745" y="8584"/>
                      </a:lnTo>
                      <a:lnTo>
                        <a:pt x="18014" y="8469"/>
                      </a:lnTo>
                      <a:lnTo>
                        <a:pt x="18284" y="8353"/>
                      </a:lnTo>
                      <a:lnTo>
                        <a:pt x="18553" y="8276"/>
                      </a:lnTo>
                      <a:lnTo>
                        <a:pt x="18861" y="8238"/>
                      </a:lnTo>
                      <a:close/>
                      <a:moveTo>
                        <a:pt x="6352" y="1"/>
                      </a:moveTo>
                      <a:lnTo>
                        <a:pt x="6044" y="39"/>
                      </a:lnTo>
                      <a:lnTo>
                        <a:pt x="5697" y="78"/>
                      </a:lnTo>
                      <a:lnTo>
                        <a:pt x="5351" y="155"/>
                      </a:lnTo>
                      <a:lnTo>
                        <a:pt x="5005" y="309"/>
                      </a:lnTo>
                      <a:lnTo>
                        <a:pt x="4658" y="463"/>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lnTo>
                        <a:pt x="18322" y="4928"/>
                      </a:lnTo>
                      <a:lnTo>
                        <a:pt x="15358" y="4928"/>
                      </a:lnTo>
                      <a:lnTo>
                        <a:pt x="14550" y="4889"/>
                      </a:lnTo>
                      <a:lnTo>
                        <a:pt x="14204" y="4851"/>
                      </a:lnTo>
                      <a:lnTo>
                        <a:pt x="13896" y="4774"/>
                      </a:lnTo>
                      <a:lnTo>
                        <a:pt x="13549" y="4697"/>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550;p36">
                  <a:extLst>
                    <a:ext uri="{FF2B5EF4-FFF2-40B4-BE49-F238E27FC236}">
                      <a16:creationId xmlns:a16="http://schemas.microsoft.com/office/drawing/2014/main" id="{02C2444F-71D8-2D03-5EE3-F68E076B2BC0}"/>
                    </a:ext>
                  </a:extLst>
                </p:cNvPr>
                <p:cNvSpPr/>
                <p:nvPr/>
              </p:nvSpPr>
              <p:spPr>
                <a:xfrm>
                  <a:off x="436325" y="4204625"/>
                  <a:ext cx="685150" cy="616825"/>
                </a:xfrm>
                <a:custGeom>
                  <a:avLst/>
                  <a:gdLst/>
                  <a:ahLst/>
                  <a:cxnLst/>
                  <a:rect l="l" t="t" r="r" b="b"/>
                  <a:pathLst>
                    <a:path w="27406" h="24673" fill="none" extrusionOk="0">
                      <a:moveTo>
                        <a:pt x="21017" y="5005"/>
                      </a:moveTo>
                      <a:lnTo>
                        <a:pt x="21017" y="5005"/>
                      </a:lnTo>
                      <a:lnTo>
                        <a:pt x="18322" y="4928"/>
                      </a:lnTo>
                      <a:lnTo>
                        <a:pt x="16475" y="4928"/>
                      </a:lnTo>
                      <a:lnTo>
                        <a:pt x="16475" y="4928"/>
                      </a:lnTo>
                      <a:lnTo>
                        <a:pt x="15358" y="4928"/>
                      </a:lnTo>
                      <a:lnTo>
                        <a:pt x="14550" y="4889"/>
                      </a:lnTo>
                      <a:lnTo>
                        <a:pt x="14204" y="4851"/>
                      </a:lnTo>
                      <a:lnTo>
                        <a:pt x="13896" y="4774"/>
                      </a:lnTo>
                      <a:lnTo>
                        <a:pt x="13549" y="4697"/>
                      </a:lnTo>
                      <a:lnTo>
                        <a:pt x="13242" y="4581"/>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lnTo>
                        <a:pt x="6044" y="39"/>
                      </a:lnTo>
                      <a:lnTo>
                        <a:pt x="5697" y="78"/>
                      </a:lnTo>
                      <a:lnTo>
                        <a:pt x="5351" y="155"/>
                      </a:lnTo>
                      <a:lnTo>
                        <a:pt x="5005" y="309"/>
                      </a:lnTo>
                      <a:lnTo>
                        <a:pt x="4658" y="463"/>
                      </a:lnTo>
                      <a:lnTo>
                        <a:pt x="4273" y="655"/>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551;p36">
                  <a:extLst>
                    <a:ext uri="{FF2B5EF4-FFF2-40B4-BE49-F238E27FC236}">
                      <a16:creationId xmlns:a16="http://schemas.microsoft.com/office/drawing/2014/main" id="{0C4E13CD-07A0-6DBD-AF85-CA87DE43B572}"/>
                    </a:ext>
                  </a:extLst>
                </p:cNvPr>
                <p:cNvSpPr/>
                <p:nvPr/>
              </p:nvSpPr>
              <p:spPr>
                <a:xfrm>
                  <a:off x="841450" y="4410550"/>
                  <a:ext cx="147250" cy="147250"/>
                </a:xfrm>
                <a:custGeom>
                  <a:avLst/>
                  <a:gdLst/>
                  <a:ahLst/>
                  <a:cxnLst/>
                  <a:rect l="l" t="t" r="r" b="b"/>
                  <a:pathLst>
                    <a:path w="5890" h="5890" fill="none" extrusionOk="0">
                      <a:moveTo>
                        <a:pt x="2964" y="5890"/>
                      </a:moveTo>
                      <a:lnTo>
                        <a:pt x="2964" y="5890"/>
                      </a:lnTo>
                      <a:lnTo>
                        <a:pt x="2656" y="5890"/>
                      </a:lnTo>
                      <a:lnTo>
                        <a:pt x="2348" y="5813"/>
                      </a:lnTo>
                      <a:lnTo>
                        <a:pt x="2079" y="5774"/>
                      </a:lnTo>
                      <a:lnTo>
                        <a:pt x="1809" y="5659"/>
                      </a:lnTo>
                      <a:lnTo>
                        <a:pt x="1540" y="5543"/>
                      </a:lnTo>
                      <a:lnTo>
                        <a:pt x="1309" y="5389"/>
                      </a:lnTo>
                      <a:lnTo>
                        <a:pt x="1078" y="5197"/>
                      </a:lnTo>
                      <a:lnTo>
                        <a:pt x="886" y="5043"/>
                      </a:lnTo>
                      <a:lnTo>
                        <a:pt x="693" y="4812"/>
                      </a:lnTo>
                      <a:lnTo>
                        <a:pt x="501" y="4581"/>
                      </a:lnTo>
                      <a:lnTo>
                        <a:pt x="347" y="4350"/>
                      </a:lnTo>
                      <a:lnTo>
                        <a:pt x="231" y="4081"/>
                      </a:lnTo>
                      <a:lnTo>
                        <a:pt x="154" y="3811"/>
                      </a:lnTo>
                      <a:lnTo>
                        <a:pt x="77" y="3542"/>
                      </a:lnTo>
                      <a:lnTo>
                        <a:pt x="0" y="3234"/>
                      </a:lnTo>
                      <a:lnTo>
                        <a:pt x="0" y="2926"/>
                      </a:lnTo>
                      <a:lnTo>
                        <a:pt x="0" y="2926"/>
                      </a:lnTo>
                      <a:lnTo>
                        <a:pt x="0" y="2618"/>
                      </a:lnTo>
                      <a:lnTo>
                        <a:pt x="77" y="2349"/>
                      </a:lnTo>
                      <a:lnTo>
                        <a:pt x="154" y="2041"/>
                      </a:lnTo>
                      <a:lnTo>
                        <a:pt x="231" y="1771"/>
                      </a:lnTo>
                      <a:lnTo>
                        <a:pt x="347" y="1540"/>
                      </a:lnTo>
                      <a:lnTo>
                        <a:pt x="501" y="1271"/>
                      </a:lnTo>
                      <a:lnTo>
                        <a:pt x="693" y="1040"/>
                      </a:lnTo>
                      <a:lnTo>
                        <a:pt x="886" y="848"/>
                      </a:lnTo>
                      <a:lnTo>
                        <a:pt x="1078" y="655"/>
                      </a:lnTo>
                      <a:lnTo>
                        <a:pt x="1309" y="501"/>
                      </a:lnTo>
                      <a:lnTo>
                        <a:pt x="1540" y="347"/>
                      </a:lnTo>
                      <a:lnTo>
                        <a:pt x="1809" y="232"/>
                      </a:lnTo>
                      <a:lnTo>
                        <a:pt x="2079" y="116"/>
                      </a:lnTo>
                      <a:lnTo>
                        <a:pt x="2348" y="39"/>
                      </a:lnTo>
                      <a:lnTo>
                        <a:pt x="2656" y="1"/>
                      </a:lnTo>
                      <a:lnTo>
                        <a:pt x="2964" y="1"/>
                      </a:lnTo>
                      <a:lnTo>
                        <a:pt x="2964" y="1"/>
                      </a:lnTo>
                      <a:lnTo>
                        <a:pt x="3272" y="1"/>
                      </a:lnTo>
                      <a:lnTo>
                        <a:pt x="3541" y="39"/>
                      </a:lnTo>
                      <a:lnTo>
                        <a:pt x="3849" y="116"/>
                      </a:lnTo>
                      <a:lnTo>
                        <a:pt x="4119" y="232"/>
                      </a:lnTo>
                      <a:lnTo>
                        <a:pt x="4350" y="347"/>
                      </a:lnTo>
                      <a:lnTo>
                        <a:pt x="4619" y="501"/>
                      </a:lnTo>
                      <a:lnTo>
                        <a:pt x="4850" y="655"/>
                      </a:lnTo>
                      <a:lnTo>
                        <a:pt x="5042" y="848"/>
                      </a:lnTo>
                      <a:lnTo>
                        <a:pt x="5235" y="1040"/>
                      </a:lnTo>
                      <a:lnTo>
                        <a:pt x="5389" y="1271"/>
                      </a:lnTo>
                      <a:lnTo>
                        <a:pt x="5543" y="1540"/>
                      </a:lnTo>
                      <a:lnTo>
                        <a:pt x="5658" y="1771"/>
                      </a:lnTo>
                      <a:lnTo>
                        <a:pt x="5774" y="2041"/>
                      </a:lnTo>
                      <a:lnTo>
                        <a:pt x="5851" y="2349"/>
                      </a:lnTo>
                      <a:lnTo>
                        <a:pt x="5889" y="2618"/>
                      </a:lnTo>
                      <a:lnTo>
                        <a:pt x="5889" y="2926"/>
                      </a:lnTo>
                      <a:lnTo>
                        <a:pt x="5889" y="2926"/>
                      </a:lnTo>
                      <a:lnTo>
                        <a:pt x="5889" y="3234"/>
                      </a:lnTo>
                      <a:lnTo>
                        <a:pt x="5851" y="3542"/>
                      </a:lnTo>
                      <a:lnTo>
                        <a:pt x="5774" y="3811"/>
                      </a:lnTo>
                      <a:lnTo>
                        <a:pt x="5658" y="4081"/>
                      </a:lnTo>
                      <a:lnTo>
                        <a:pt x="5543" y="4350"/>
                      </a:lnTo>
                      <a:lnTo>
                        <a:pt x="5389" y="4581"/>
                      </a:lnTo>
                      <a:lnTo>
                        <a:pt x="5235" y="4812"/>
                      </a:lnTo>
                      <a:lnTo>
                        <a:pt x="5042" y="5043"/>
                      </a:lnTo>
                      <a:lnTo>
                        <a:pt x="4850" y="5197"/>
                      </a:lnTo>
                      <a:lnTo>
                        <a:pt x="4619" y="5389"/>
                      </a:lnTo>
                      <a:lnTo>
                        <a:pt x="4350" y="5543"/>
                      </a:lnTo>
                      <a:lnTo>
                        <a:pt x="4119" y="5659"/>
                      </a:lnTo>
                      <a:lnTo>
                        <a:pt x="3849" y="5774"/>
                      </a:lnTo>
                      <a:lnTo>
                        <a:pt x="3541" y="5813"/>
                      </a:lnTo>
                      <a:lnTo>
                        <a:pt x="3272" y="5890"/>
                      </a:lnTo>
                      <a:lnTo>
                        <a:pt x="2964" y="589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552;p36">
                  <a:extLst>
                    <a:ext uri="{FF2B5EF4-FFF2-40B4-BE49-F238E27FC236}">
                      <a16:creationId xmlns:a16="http://schemas.microsoft.com/office/drawing/2014/main" id="{BD2B7765-588D-B07D-2397-79368E65E454}"/>
                    </a:ext>
                  </a:extLst>
                </p:cNvPr>
                <p:cNvSpPr/>
                <p:nvPr/>
              </p:nvSpPr>
              <p:spPr>
                <a:xfrm>
                  <a:off x="785625" y="4665550"/>
                  <a:ext cx="111650" cy="95300"/>
                </a:xfrm>
                <a:custGeom>
                  <a:avLst/>
                  <a:gdLst/>
                  <a:ahLst/>
                  <a:cxnLst/>
                  <a:rect l="l" t="t" r="r" b="b"/>
                  <a:pathLst>
                    <a:path w="4466" h="3812" extrusionOk="0">
                      <a:moveTo>
                        <a:pt x="3196" y="1"/>
                      </a:moveTo>
                      <a:lnTo>
                        <a:pt x="3003" y="39"/>
                      </a:lnTo>
                      <a:lnTo>
                        <a:pt x="2772" y="116"/>
                      </a:lnTo>
                      <a:lnTo>
                        <a:pt x="2387" y="270"/>
                      </a:lnTo>
                      <a:lnTo>
                        <a:pt x="2041" y="463"/>
                      </a:lnTo>
                      <a:lnTo>
                        <a:pt x="1733" y="693"/>
                      </a:lnTo>
                      <a:lnTo>
                        <a:pt x="1540" y="539"/>
                      </a:lnTo>
                      <a:lnTo>
                        <a:pt x="1348" y="424"/>
                      </a:lnTo>
                      <a:lnTo>
                        <a:pt x="1117" y="309"/>
                      </a:lnTo>
                      <a:lnTo>
                        <a:pt x="848" y="232"/>
                      </a:lnTo>
                      <a:lnTo>
                        <a:pt x="578" y="232"/>
                      </a:lnTo>
                      <a:lnTo>
                        <a:pt x="463" y="309"/>
                      </a:lnTo>
                      <a:lnTo>
                        <a:pt x="309" y="386"/>
                      </a:lnTo>
                      <a:lnTo>
                        <a:pt x="232" y="501"/>
                      </a:lnTo>
                      <a:lnTo>
                        <a:pt x="116" y="693"/>
                      </a:lnTo>
                      <a:lnTo>
                        <a:pt x="39" y="847"/>
                      </a:lnTo>
                      <a:lnTo>
                        <a:pt x="1" y="1040"/>
                      </a:lnTo>
                      <a:lnTo>
                        <a:pt x="1" y="1155"/>
                      </a:lnTo>
                      <a:lnTo>
                        <a:pt x="1" y="1309"/>
                      </a:lnTo>
                      <a:lnTo>
                        <a:pt x="78" y="1502"/>
                      </a:lnTo>
                      <a:lnTo>
                        <a:pt x="193" y="1656"/>
                      </a:lnTo>
                      <a:lnTo>
                        <a:pt x="347" y="1733"/>
                      </a:lnTo>
                      <a:lnTo>
                        <a:pt x="501" y="1810"/>
                      </a:lnTo>
                      <a:lnTo>
                        <a:pt x="655" y="1848"/>
                      </a:lnTo>
                      <a:lnTo>
                        <a:pt x="578" y="2041"/>
                      </a:lnTo>
                      <a:lnTo>
                        <a:pt x="463" y="2233"/>
                      </a:lnTo>
                      <a:lnTo>
                        <a:pt x="424" y="2502"/>
                      </a:lnTo>
                      <a:lnTo>
                        <a:pt x="386" y="2810"/>
                      </a:lnTo>
                      <a:lnTo>
                        <a:pt x="386" y="2964"/>
                      </a:lnTo>
                      <a:lnTo>
                        <a:pt x="424" y="3080"/>
                      </a:lnTo>
                      <a:lnTo>
                        <a:pt x="501" y="3234"/>
                      </a:lnTo>
                      <a:lnTo>
                        <a:pt x="578" y="3388"/>
                      </a:lnTo>
                      <a:lnTo>
                        <a:pt x="694" y="3503"/>
                      </a:lnTo>
                      <a:lnTo>
                        <a:pt x="886" y="3619"/>
                      </a:lnTo>
                      <a:lnTo>
                        <a:pt x="1040" y="3734"/>
                      </a:lnTo>
                      <a:lnTo>
                        <a:pt x="1233" y="3811"/>
                      </a:lnTo>
                      <a:lnTo>
                        <a:pt x="1579" y="3811"/>
                      </a:lnTo>
                      <a:lnTo>
                        <a:pt x="1887" y="3773"/>
                      </a:lnTo>
                      <a:lnTo>
                        <a:pt x="2195" y="3619"/>
                      </a:lnTo>
                      <a:lnTo>
                        <a:pt x="2426" y="3465"/>
                      </a:lnTo>
                      <a:lnTo>
                        <a:pt x="2618" y="3311"/>
                      </a:lnTo>
                      <a:lnTo>
                        <a:pt x="2811" y="3157"/>
                      </a:lnTo>
                      <a:lnTo>
                        <a:pt x="2965" y="3234"/>
                      </a:lnTo>
                      <a:lnTo>
                        <a:pt x="3119" y="3349"/>
                      </a:lnTo>
                      <a:lnTo>
                        <a:pt x="3349" y="3426"/>
                      </a:lnTo>
                      <a:lnTo>
                        <a:pt x="3580" y="3465"/>
                      </a:lnTo>
                      <a:lnTo>
                        <a:pt x="3850" y="3426"/>
                      </a:lnTo>
                      <a:lnTo>
                        <a:pt x="3965" y="3426"/>
                      </a:lnTo>
                      <a:lnTo>
                        <a:pt x="4081" y="3349"/>
                      </a:lnTo>
                      <a:lnTo>
                        <a:pt x="4196" y="3272"/>
                      </a:lnTo>
                      <a:lnTo>
                        <a:pt x="4312" y="3157"/>
                      </a:lnTo>
                      <a:lnTo>
                        <a:pt x="4389" y="3041"/>
                      </a:lnTo>
                      <a:lnTo>
                        <a:pt x="4466" y="2887"/>
                      </a:lnTo>
                      <a:lnTo>
                        <a:pt x="4466" y="2772"/>
                      </a:lnTo>
                      <a:lnTo>
                        <a:pt x="4466" y="2618"/>
                      </a:lnTo>
                      <a:lnTo>
                        <a:pt x="4427" y="2349"/>
                      </a:lnTo>
                      <a:lnTo>
                        <a:pt x="4350" y="2118"/>
                      </a:lnTo>
                      <a:lnTo>
                        <a:pt x="4196" y="1887"/>
                      </a:lnTo>
                      <a:lnTo>
                        <a:pt x="4081" y="1733"/>
                      </a:lnTo>
                      <a:lnTo>
                        <a:pt x="3965" y="1579"/>
                      </a:lnTo>
                      <a:lnTo>
                        <a:pt x="4081" y="1617"/>
                      </a:lnTo>
                      <a:lnTo>
                        <a:pt x="4196" y="1617"/>
                      </a:lnTo>
                      <a:lnTo>
                        <a:pt x="4312" y="1579"/>
                      </a:lnTo>
                      <a:lnTo>
                        <a:pt x="4389" y="1463"/>
                      </a:lnTo>
                      <a:lnTo>
                        <a:pt x="4466" y="1309"/>
                      </a:lnTo>
                      <a:lnTo>
                        <a:pt x="4427" y="1040"/>
                      </a:lnTo>
                      <a:lnTo>
                        <a:pt x="4312" y="693"/>
                      </a:lnTo>
                      <a:lnTo>
                        <a:pt x="4158" y="424"/>
                      </a:lnTo>
                      <a:lnTo>
                        <a:pt x="4004" y="232"/>
                      </a:lnTo>
                      <a:lnTo>
                        <a:pt x="3811" y="116"/>
                      </a:lnTo>
                      <a:lnTo>
                        <a:pt x="3619" y="39"/>
                      </a:lnTo>
                      <a:lnTo>
                        <a:pt x="3426"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553;p36">
                  <a:extLst>
                    <a:ext uri="{FF2B5EF4-FFF2-40B4-BE49-F238E27FC236}">
                      <a16:creationId xmlns:a16="http://schemas.microsoft.com/office/drawing/2014/main" id="{F3944DFE-C483-6319-9F8A-27C5C011E386}"/>
                    </a:ext>
                  </a:extLst>
                </p:cNvPr>
                <p:cNvSpPr/>
                <p:nvPr/>
              </p:nvSpPr>
              <p:spPr>
                <a:xfrm>
                  <a:off x="785625" y="4665550"/>
                  <a:ext cx="111650" cy="95300"/>
                </a:xfrm>
                <a:custGeom>
                  <a:avLst/>
                  <a:gdLst/>
                  <a:ahLst/>
                  <a:cxnLst/>
                  <a:rect l="l" t="t" r="r" b="b"/>
                  <a:pathLst>
                    <a:path w="4466" h="3812" fill="none" extrusionOk="0">
                      <a:moveTo>
                        <a:pt x="4312" y="693"/>
                      </a:moveTo>
                      <a:lnTo>
                        <a:pt x="4312" y="693"/>
                      </a:lnTo>
                      <a:lnTo>
                        <a:pt x="4158" y="424"/>
                      </a:lnTo>
                      <a:lnTo>
                        <a:pt x="4004" y="232"/>
                      </a:lnTo>
                      <a:lnTo>
                        <a:pt x="3811" y="116"/>
                      </a:lnTo>
                      <a:lnTo>
                        <a:pt x="3619" y="39"/>
                      </a:lnTo>
                      <a:lnTo>
                        <a:pt x="3426" y="1"/>
                      </a:lnTo>
                      <a:lnTo>
                        <a:pt x="3196" y="1"/>
                      </a:lnTo>
                      <a:lnTo>
                        <a:pt x="3003" y="39"/>
                      </a:lnTo>
                      <a:lnTo>
                        <a:pt x="2772" y="116"/>
                      </a:lnTo>
                      <a:lnTo>
                        <a:pt x="2387" y="270"/>
                      </a:lnTo>
                      <a:lnTo>
                        <a:pt x="2041" y="463"/>
                      </a:lnTo>
                      <a:lnTo>
                        <a:pt x="1733" y="693"/>
                      </a:lnTo>
                      <a:lnTo>
                        <a:pt x="1733" y="693"/>
                      </a:lnTo>
                      <a:lnTo>
                        <a:pt x="1540" y="539"/>
                      </a:lnTo>
                      <a:lnTo>
                        <a:pt x="1348" y="424"/>
                      </a:lnTo>
                      <a:lnTo>
                        <a:pt x="1117" y="309"/>
                      </a:lnTo>
                      <a:lnTo>
                        <a:pt x="848" y="232"/>
                      </a:lnTo>
                      <a:lnTo>
                        <a:pt x="694" y="232"/>
                      </a:lnTo>
                      <a:lnTo>
                        <a:pt x="578" y="232"/>
                      </a:lnTo>
                      <a:lnTo>
                        <a:pt x="463" y="309"/>
                      </a:lnTo>
                      <a:lnTo>
                        <a:pt x="309" y="386"/>
                      </a:lnTo>
                      <a:lnTo>
                        <a:pt x="232" y="501"/>
                      </a:lnTo>
                      <a:lnTo>
                        <a:pt x="116" y="693"/>
                      </a:lnTo>
                      <a:lnTo>
                        <a:pt x="116" y="693"/>
                      </a:lnTo>
                      <a:lnTo>
                        <a:pt x="39" y="847"/>
                      </a:lnTo>
                      <a:lnTo>
                        <a:pt x="1" y="1040"/>
                      </a:lnTo>
                      <a:lnTo>
                        <a:pt x="1" y="1155"/>
                      </a:lnTo>
                      <a:lnTo>
                        <a:pt x="1" y="1309"/>
                      </a:lnTo>
                      <a:lnTo>
                        <a:pt x="78" y="1502"/>
                      </a:lnTo>
                      <a:lnTo>
                        <a:pt x="193" y="1656"/>
                      </a:lnTo>
                      <a:lnTo>
                        <a:pt x="347" y="1733"/>
                      </a:lnTo>
                      <a:lnTo>
                        <a:pt x="501" y="1810"/>
                      </a:lnTo>
                      <a:lnTo>
                        <a:pt x="655" y="1848"/>
                      </a:lnTo>
                      <a:lnTo>
                        <a:pt x="655" y="1848"/>
                      </a:lnTo>
                      <a:lnTo>
                        <a:pt x="578" y="2041"/>
                      </a:lnTo>
                      <a:lnTo>
                        <a:pt x="463" y="2233"/>
                      </a:lnTo>
                      <a:lnTo>
                        <a:pt x="424" y="2502"/>
                      </a:lnTo>
                      <a:lnTo>
                        <a:pt x="386" y="2810"/>
                      </a:lnTo>
                      <a:lnTo>
                        <a:pt x="386" y="2964"/>
                      </a:lnTo>
                      <a:lnTo>
                        <a:pt x="424" y="3080"/>
                      </a:lnTo>
                      <a:lnTo>
                        <a:pt x="501" y="3234"/>
                      </a:lnTo>
                      <a:lnTo>
                        <a:pt x="578" y="3388"/>
                      </a:lnTo>
                      <a:lnTo>
                        <a:pt x="694" y="3503"/>
                      </a:lnTo>
                      <a:lnTo>
                        <a:pt x="886" y="3619"/>
                      </a:lnTo>
                      <a:lnTo>
                        <a:pt x="886" y="3619"/>
                      </a:lnTo>
                      <a:lnTo>
                        <a:pt x="1040" y="3734"/>
                      </a:lnTo>
                      <a:lnTo>
                        <a:pt x="1233" y="3811"/>
                      </a:lnTo>
                      <a:lnTo>
                        <a:pt x="1425" y="3811"/>
                      </a:lnTo>
                      <a:lnTo>
                        <a:pt x="1579" y="3811"/>
                      </a:lnTo>
                      <a:lnTo>
                        <a:pt x="1887" y="3773"/>
                      </a:lnTo>
                      <a:lnTo>
                        <a:pt x="2195" y="3619"/>
                      </a:lnTo>
                      <a:lnTo>
                        <a:pt x="2426" y="3465"/>
                      </a:lnTo>
                      <a:lnTo>
                        <a:pt x="2618" y="3311"/>
                      </a:lnTo>
                      <a:lnTo>
                        <a:pt x="2811" y="3157"/>
                      </a:lnTo>
                      <a:lnTo>
                        <a:pt x="2811" y="3157"/>
                      </a:lnTo>
                      <a:lnTo>
                        <a:pt x="2965" y="3234"/>
                      </a:lnTo>
                      <a:lnTo>
                        <a:pt x="3119" y="3349"/>
                      </a:lnTo>
                      <a:lnTo>
                        <a:pt x="3349" y="3426"/>
                      </a:lnTo>
                      <a:lnTo>
                        <a:pt x="3580" y="3465"/>
                      </a:lnTo>
                      <a:lnTo>
                        <a:pt x="3850" y="3426"/>
                      </a:lnTo>
                      <a:lnTo>
                        <a:pt x="3965" y="3426"/>
                      </a:lnTo>
                      <a:lnTo>
                        <a:pt x="4081" y="3349"/>
                      </a:lnTo>
                      <a:lnTo>
                        <a:pt x="4196" y="3272"/>
                      </a:lnTo>
                      <a:lnTo>
                        <a:pt x="4312" y="3157"/>
                      </a:lnTo>
                      <a:lnTo>
                        <a:pt x="4312" y="3157"/>
                      </a:lnTo>
                      <a:lnTo>
                        <a:pt x="4389" y="3041"/>
                      </a:lnTo>
                      <a:lnTo>
                        <a:pt x="4466" y="2887"/>
                      </a:lnTo>
                      <a:lnTo>
                        <a:pt x="4466" y="2772"/>
                      </a:lnTo>
                      <a:lnTo>
                        <a:pt x="4466" y="2618"/>
                      </a:lnTo>
                      <a:lnTo>
                        <a:pt x="4427" y="2349"/>
                      </a:lnTo>
                      <a:lnTo>
                        <a:pt x="4350" y="2118"/>
                      </a:lnTo>
                      <a:lnTo>
                        <a:pt x="4196" y="1887"/>
                      </a:lnTo>
                      <a:lnTo>
                        <a:pt x="4081" y="1733"/>
                      </a:lnTo>
                      <a:lnTo>
                        <a:pt x="3965" y="1579"/>
                      </a:lnTo>
                      <a:lnTo>
                        <a:pt x="3965" y="1579"/>
                      </a:lnTo>
                      <a:lnTo>
                        <a:pt x="4081" y="1617"/>
                      </a:lnTo>
                      <a:lnTo>
                        <a:pt x="4196" y="1617"/>
                      </a:lnTo>
                      <a:lnTo>
                        <a:pt x="4312" y="1579"/>
                      </a:lnTo>
                      <a:lnTo>
                        <a:pt x="4389" y="1463"/>
                      </a:lnTo>
                      <a:lnTo>
                        <a:pt x="4466" y="1309"/>
                      </a:lnTo>
                      <a:lnTo>
                        <a:pt x="4427" y="1040"/>
                      </a:lnTo>
                      <a:lnTo>
                        <a:pt x="4312" y="693"/>
                      </a:lnTo>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554;p36">
                  <a:extLst>
                    <a:ext uri="{FF2B5EF4-FFF2-40B4-BE49-F238E27FC236}">
                      <a16:creationId xmlns:a16="http://schemas.microsoft.com/office/drawing/2014/main" id="{95151899-ADF7-9D2D-FCA2-713488FEC297}"/>
                    </a:ext>
                  </a:extLst>
                </p:cNvPr>
                <p:cNvSpPr/>
                <p:nvPr/>
              </p:nvSpPr>
              <p:spPr>
                <a:xfrm>
                  <a:off x="496000" y="4292200"/>
                  <a:ext cx="111650" cy="128975"/>
                </a:xfrm>
                <a:custGeom>
                  <a:avLst/>
                  <a:gdLst/>
                  <a:ahLst/>
                  <a:cxnLst/>
                  <a:rect l="l" t="t" r="r" b="b"/>
                  <a:pathLst>
                    <a:path w="4466" h="5159" extrusionOk="0">
                      <a:moveTo>
                        <a:pt x="2002" y="1"/>
                      </a:moveTo>
                      <a:lnTo>
                        <a:pt x="1732" y="39"/>
                      </a:lnTo>
                      <a:lnTo>
                        <a:pt x="1540" y="116"/>
                      </a:lnTo>
                      <a:lnTo>
                        <a:pt x="1386" y="154"/>
                      </a:lnTo>
                      <a:lnTo>
                        <a:pt x="1232" y="270"/>
                      </a:lnTo>
                      <a:lnTo>
                        <a:pt x="1155" y="347"/>
                      </a:lnTo>
                      <a:lnTo>
                        <a:pt x="1078" y="462"/>
                      </a:lnTo>
                      <a:lnTo>
                        <a:pt x="1040" y="578"/>
                      </a:lnTo>
                      <a:lnTo>
                        <a:pt x="1001" y="770"/>
                      </a:lnTo>
                      <a:lnTo>
                        <a:pt x="1001" y="1001"/>
                      </a:lnTo>
                      <a:lnTo>
                        <a:pt x="1040" y="1194"/>
                      </a:lnTo>
                      <a:lnTo>
                        <a:pt x="1117" y="1348"/>
                      </a:lnTo>
                      <a:lnTo>
                        <a:pt x="924" y="1425"/>
                      </a:lnTo>
                      <a:lnTo>
                        <a:pt x="770" y="1502"/>
                      </a:lnTo>
                      <a:lnTo>
                        <a:pt x="539" y="1617"/>
                      </a:lnTo>
                      <a:lnTo>
                        <a:pt x="347" y="1810"/>
                      </a:lnTo>
                      <a:lnTo>
                        <a:pt x="154" y="2079"/>
                      </a:lnTo>
                      <a:lnTo>
                        <a:pt x="77" y="2233"/>
                      </a:lnTo>
                      <a:lnTo>
                        <a:pt x="39" y="2387"/>
                      </a:lnTo>
                      <a:lnTo>
                        <a:pt x="39" y="2579"/>
                      </a:lnTo>
                      <a:lnTo>
                        <a:pt x="0" y="2810"/>
                      </a:lnTo>
                      <a:lnTo>
                        <a:pt x="39" y="3003"/>
                      </a:lnTo>
                      <a:lnTo>
                        <a:pt x="116" y="3195"/>
                      </a:lnTo>
                      <a:lnTo>
                        <a:pt x="154" y="3349"/>
                      </a:lnTo>
                      <a:lnTo>
                        <a:pt x="270" y="3542"/>
                      </a:lnTo>
                      <a:lnTo>
                        <a:pt x="501" y="3773"/>
                      </a:lnTo>
                      <a:lnTo>
                        <a:pt x="732" y="4003"/>
                      </a:lnTo>
                      <a:lnTo>
                        <a:pt x="963" y="4119"/>
                      </a:lnTo>
                      <a:lnTo>
                        <a:pt x="1194" y="4234"/>
                      </a:lnTo>
                      <a:lnTo>
                        <a:pt x="1386" y="4311"/>
                      </a:lnTo>
                      <a:lnTo>
                        <a:pt x="1463" y="4504"/>
                      </a:lnTo>
                      <a:lnTo>
                        <a:pt x="1540" y="4658"/>
                      </a:lnTo>
                      <a:lnTo>
                        <a:pt x="1694" y="4850"/>
                      </a:lnTo>
                      <a:lnTo>
                        <a:pt x="1886" y="5043"/>
                      </a:lnTo>
                      <a:lnTo>
                        <a:pt x="2002" y="5081"/>
                      </a:lnTo>
                      <a:lnTo>
                        <a:pt x="2156" y="5158"/>
                      </a:lnTo>
                      <a:lnTo>
                        <a:pt x="2464" y="5158"/>
                      </a:lnTo>
                      <a:lnTo>
                        <a:pt x="2618" y="5120"/>
                      </a:lnTo>
                      <a:lnTo>
                        <a:pt x="2849" y="5043"/>
                      </a:lnTo>
                      <a:lnTo>
                        <a:pt x="3041" y="4966"/>
                      </a:lnTo>
                      <a:lnTo>
                        <a:pt x="3195" y="4850"/>
                      </a:lnTo>
                      <a:lnTo>
                        <a:pt x="3310" y="4696"/>
                      </a:lnTo>
                      <a:lnTo>
                        <a:pt x="3387" y="4542"/>
                      </a:lnTo>
                      <a:lnTo>
                        <a:pt x="3464" y="4388"/>
                      </a:lnTo>
                      <a:lnTo>
                        <a:pt x="3541" y="4234"/>
                      </a:lnTo>
                      <a:lnTo>
                        <a:pt x="3580" y="3888"/>
                      </a:lnTo>
                      <a:lnTo>
                        <a:pt x="3580" y="3580"/>
                      </a:lnTo>
                      <a:lnTo>
                        <a:pt x="3580" y="3311"/>
                      </a:lnTo>
                      <a:lnTo>
                        <a:pt x="3503" y="3080"/>
                      </a:lnTo>
                      <a:lnTo>
                        <a:pt x="3695" y="3041"/>
                      </a:lnTo>
                      <a:lnTo>
                        <a:pt x="3888" y="3003"/>
                      </a:lnTo>
                      <a:lnTo>
                        <a:pt x="4080" y="2926"/>
                      </a:lnTo>
                      <a:lnTo>
                        <a:pt x="4273" y="2772"/>
                      </a:lnTo>
                      <a:lnTo>
                        <a:pt x="4350" y="2695"/>
                      </a:lnTo>
                      <a:lnTo>
                        <a:pt x="4427" y="2579"/>
                      </a:lnTo>
                      <a:lnTo>
                        <a:pt x="4465" y="2425"/>
                      </a:lnTo>
                      <a:lnTo>
                        <a:pt x="4465" y="2271"/>
                      </a:lnTo>
                      <a:lnTo>
                        <a:pt x="4465" y="2117"/>
                      </a:lnTo>
                      <a:lnTo>
                        <a:pt x="4427" y="1887"/>
                      </a:lnTo>
                      <a:lnTo>
                        <a:pt x="4350" y="1694"/>
                      </a:lnTo>
                      <a:lnTo>
                        <a:pt x="4234" y="1540"/>
                      </a:lnTo>
                      <a:lnTo>
                        <a:pt x="4157" y="1386"/>
                      </a:lnTo>
                      <a:lnTo>
                        <a:pt x="4042" y="1309"/>
                      </a:lnTo>
                      <a:lnTo>
                        <a:pt x="3926" y="1194"/>
                      </a:lnTo>
                      <a:lnTo>
                        <a:pt x="3772" y="1155"/>
                      </a:lnTo>
                      <a:lnTo>
                        <a:pt x="3541" y="1078"/>
                      </a:lnTo>
                      <a:lnTo>
                        <a:pt x="3272" y="1078"/>
                      </a:lnTo>
                      <a:lnTo>
                        <a:pt x="3080" y="1117"/>
                      </a:lnTo>
                      <a:lnTo>
                        <a:pt x="2887" y="1155"/>
                      </a:lnTo>
                      <a:lnTo>
                        <a:pt x="2926" y="924"/>
                      </a:lnTo>
                      <a:lnTo>
                        <a:pt x="2926" y="732"/>
                      </a:lnTo>
                      <a:lnTo>
                        <a:pt x="2849" y="501"/>
                      </a:lnTo>
                      <a:lnTo>
                        <a:pt x="2733" y="270"/>
                      </a:lnTo>
                      <a:lnTo>
                        <a:pt x="2656" y="193"/>
                      </a:lnTo>
                      <a:lnTo>
                        <a:pt x="2541" y="116"/>
                      </a:lnTo>
                      <a:lnTo>
                        <a:pt x="2387" y="39"/>
                      </a:lnTo>
                      <a:lnTo>
                        <a:pt x="2194"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555;p36">
                  <a:extLst>
                    <a:ext uri="{FF2B5EF4-FFF2-40B4-BE49-F238E27FC236}">
                      <a16:creationId xmlns:a16="http://schemas.microsoft.com/office/drawing/2014/main" id="{1F04AE54-8FEF-38FE-9B9B-96D3665F5919}"/>
                    </a:ext>
                  </a:extLst>
                </p:cNvPr>
                <p:cNvSpPr/>
                <p:nvPr/>
              </p:nvSpPr>
              <p:spPr>
                <a:xfrm>
                  <a:off x="496000" y="4292200"/>
                  <a:ext cx="111650" cy="128975"/>
                </a:xfrm>
                <a:custGeom>
                  <a:avLst/>
                  <a:gdLst/>
                  <a:ahLst/>
                  <a:cxnLst/>
                  <a:rect l="l" t="t" r="r" b="b"/>
                  <a:pathLst>
                    <a:path w="4466" h="5159" fill="none" extrusionOk="0">
                      <a:moveTo>
                        <a:pt x="1732" y="39"/>
                      </a:moveTo>
                      <a:lnTo>
                        <a:pt x="1732" y="39"/>
                      </a:lnTo>
                      <a:lnTo>
                        <a:pt x="1540" y="116"/>
                      </a:lnTo>
                      <a:lnTo>
                        <a:pt x="1386" y="154"/>
                      </a:lnTo>
                      <a:lnTo>
                        <a:pt x="1232" y="270"/>
                      </a:lnTo>
                      <a:lnTo>
                        <a:pt x="1155" y="347"/>
                      </a:lnTo>
                      <a:lnTo>
                        <a:pt x="1078" y="462"/>
                      </a:lnTo>
                      <a:lnTo>
                        <a:pt x="1040" y="578"/>
                      </a:lnTo>
                      <a:lnTo>
                        <a:pt x="1001" y="770"/>
                      </a:lnTo>
                      <a:lnTo>
                        <a:pt x="1001" y="1001"/>
                      </a:lnTo>
                      <a:lnTo>
                        <a:pt x="1040" y="1194"/>
                      </a:lnTo>
                      <a:lnTo>
                        <a:pt x="1117" y="1348"/>
                      </a:lnTo>
                      <a:lnTo>
                        <a:pt x="1117" y="1348"/>
                      </a:lnTo>
                      <a:lnTo>
                        <a:pt x="924" y="1425"/>
                      </a:lnTo>
                      <a:lnTo>
                        <a:pt x="770" y="1502"/>
                      </a:lnTo>
                      <a:lnTo>
                        <a:pt x="539" y="1617"/>
                      </a:lnTo>
                      <a:lnTo>
                        <a:pt x="347" y="1810"/>
                      </a:lnTo>
                      <a:lnTo>
                        <a:pt x="154" y="2079"/>
                      </a:lnTo>
                      <a:lnTo>
                        <a:pt x="77" y="2233"/>
                      </a:lnTo>
                      <a:lnTo>
                        <a:pt x="39" y="2387"/>
                      </a:lnTo>
                      <a:lnTo>
                        <a:pt x="39" y="2579"/>
                      </a:lnTo>
                      <a:lnTo>
                        <a:pt x="0" y="2810"/>
                      </a:lnTo>
                      <a:lnTo>
                        <a:pt x="0" y="2810"/>
                      </a:lnTo>
                      <a:lnTo>
                        <a:pt x="39" y="3003"/>
                      </a:lnTo>
                      <a:lnTo>
                        <a:pt x="116" y="3195"/>
                      </a:lnTo>
                      <a:lnTo>
                        <a:pt x="154" y="3349"/>
                      </a:lnTo>
                      <a:lnTo>
                        <a:pt x="270" y="3542"/>
                      </a:lnTo>
                      <a:lnTo>
                        <a:pt x="501" y="3773"/>
                      </a:lnTo>
                      <a:lnTo>
                        <a:pt x="732" y="4003"/>
                      </a:lnTo>
                      <a:lnTo>
                        <a:pt x="963" y="4119"/>
                      </a:lnTo>
                      <a:lnTo>
                        <a:pt x="1194" y="4234"/>
                      </a:lnTo>
                      <a:lnTo>
                        <a:pt x="1386" y="4311"/>
                      </a:lnTo>
                      <a:lnTo>
                        <a:pt x="1386" y="4311"/>
                      </a:lnTo>
                      <a:lnTo>
                        <a:pt x="1463" y="4504"/>
                      </a:lnTo>
                      <a:lnTo>
                        <a:pt x="1540" y="4658"/>
                      </a:lnTo>
                      <a:lnTo>
                        <a:pt x="1694" y="4850"/>
                      </a:lnTo>
                      <a:lnTo>
                        <a:pt x="1886" y="5043"/>
                      </a:lnTo>
                      <a:lnTo>
                        <a:pt x="2002" y="5081"/>
                      </a:lnTo>
                      <a:lnTo>
                        <a:pt x="2156" y="5158"/>
                      </a:lnTo>
                      <a:lnTo>
                        <a:pt x="2310" y="5158"/>
                      </a:lnTo>
                      <a:lnTo>
                        <a:pt x="2464" y="5158"/>
                      </a:lnTo>
                      <a:lnTo>
                        <a:pt x="2618" y="5120"/>
                      </a:lnTo>
                      <a:lnTo>
                        <a:pt x="2849" y="5043"/>
                      </a:lnTo>
                      <a:lnTo>
                        <a:pt x="2849" y="5043"/>
                      </a:lnTo>
                      <a:lnTo>
                        <a:pt x="3041" y="4966"/>
                      </a:lnTo>
                      <a:lnTo>
                        <a:pt x="3195" y="4850"/>
                      </a:lnTo>
                      <a:lnTo>
                        <a:pt x="3310" y="4696"/>
                      </a:lnTo>
                      <a:lnTo>
                        <a:pt x="3387" y="4542"/>
                      </a:lnTo>
                      <a:lnTo>
                        <a:pt x="3464" y="4388"/>
                      </a:lnTo>
                      <a:lnTo>
                        <a:pt x="3541" y="4234"/>
                      </a:lnTo>
                      <a:lnTo>
                        <a:pt x="3580" y="3888"/>
                      </a:lnTo>
                      <a:lnTo>
                        <a:pt x="3580" y="3580"/>
                      </a:lnTo>
                      <a:lnTo>
                        <a:pt x="3580" y="3311"/>
                      </a:lnTo>
                      <a:lnTo>
                        <a:pt x="3503" y="3080"/>
                      </a:lnTo>
                      <a:lnTo>
                        <a:pt x="3503" y="3080"/>
                      </a:lnTo>
                      <a:lnTo>
                        <a:pt x="3695" y="3041"/>
                      </a:lnTo>
                      <a:lnTo>
                        <a:pt x="3888" y="3003"/>
                      </a:lnTo>
                      <a:lnTo>
                        <a:pt x="4080" y="2926"/>
                      </a:lnTo>
                      <a:lnTo>
                        <a:pt x="4273" y="2772"/>
                      </a:lnTo>
                      <a:lnTo>
                        <a:pt x="4350" y="2695"/>
                      </a:lnTo>
                      <a:lnTo>
                        <a:pt x="4427" y="2579"/>
                      </a:lnTo>
                      <a:lnTo>
                        <a:pt x="4465" y="2425"/>
                      </a:lnTo>
                      <a:lnTo>
                        <a:pt x="4465" y="2271"/>
                      </a:lnTo>
                      <a:lnTo>
                        <a:pt x="4465" y="2117"/>
                      </a:lnTo>
                      <a:lnTo>
                        <a:pt x="4427" y="1887"/>
                      </a:lnTo>
                      <a:lnTo>
                        <a:pt x="4427" y="1887"/>
                      </a:lnTo>
                      <a:lnTo>
                        <a:pt x="4350" y="1694"/>
                      </a:lnTo>
                      <a:lnTo>
                        <a:pt x="4234" y="1540"/>
                      </a:lnTo>
                      <a:lnTo>
                        <a:pt x="4157" y="1386"/>
                      </a:lnTo>
                      <a:lnTo>
                        <a:pt x="4042" y="1309"/>
                      </a:lnTo>
                      <a:lnTo>
                        <a:pt x="3926" y="1194"/>
                      </a:lnTo>
                      <a:lnTo>
                        <a:pt x="3772" y="1155"/>
                      </a:lnTo>
                      <a:lnTo>
                        <a:pt x="3541" y="1078"/>
                      </a:lnTo>
                      <a:lnTo>
                        <a:pt x="3272" y="1078"/>
                      </a:lnTo>
                      <a:lnTo>
                        <a:pt x="3080" y="1117"/>
                      </a:lnTo>
                      <a:lnTo>
                        <a:pt x="2887" y="1155"/>
                      </a:lnTo>
                      <a:lnTo>
                        <a:pt x="2887" y="1155"/>
                      </a:lnTo>
                      <a:lnTo>
                        <a:pt x="2926" y="924"/>
                      </a:lnTo>
                      <a:lnTo>
                        <a:pt x="2926" y="732"/>
                      </a:lnTo>
                      <a:lnTo>
                        <a:pt x="2849" y="501"/>
                      </a:lnTo>
                      <a:lnTo>
                        <a:pt x="2733" y="270"/>
                      </a:lnTo>
                      <a:lnTo>
                        <a:pt x="2656" y="193"/>
                      </a:lnTo>
                      <a:lnTo>
                        <a:pt x="2541" y="116"/>
                      </a:lnTo>
                      <a:lnTo>
                        <a:pt x="2387" y="39"/>
                      </a:lnTo>
                      <a:lnTo>
                        <a:pt x="2194" y="1"/>
                      </a:lnTo>
                      <a:lnTo>
                        <a:pt x="2002" y="1"/>
                      </a:lnTo>
                      <a:lnTo>
                        <a:pt x="1732" y="3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556;p36">
                  <a:extLst>
                    <a:ext uri="{FF2B5EF4-FFF2-40B4-BE49-F238E27FC236}">
                      <a16:creationId xmlns:a16="http://schemas.microsoft.com/office/drawing/2014/main" id="{48AC1546-F228-4E0D-4B1B-A87DEAF7350D}"/>
                    </a:ext>
                  </a:extLst>
                </p:cNvPr>
                <p:cNvSpPr/>
                <p:nvPr/>
              </p:nvSpPr>
              <p:spPr>
                <a:xfrm>
                  <a:off x="508500" y="4466375"/>
                  <a:ext cx="112625" cy="96250"/>
                </a:xfrm>
                <a:custGeom>
                  <a:avLst/>
                  <a:gdLst/>
                  <a:ahLst/>
                  <a:cxnLst/>
                  <a:rect l="l" t="t" r="r" b="b"/>
                  <a:pathLst>
                    <a:path w="4505" h="3850" extrusionOk="0">
                      <a:moveTo>
                        <a:pt x="3426" y="0"/>
                      </a:moveTo>
                      <a:lnTo>
                        <a:pt x="3234" y="39"/>
                      </a:lnTo>
                      <a:lnTo>
                        <a:pt x="3003" y="77"/>
                      </a:lnTo>
                      <a:lnTo>
                        <a:pt x="2810" y="116"/>
                      </a:lnTo>
                      <a:lnTo>
                        <a:pt x="2387" y="308"/>
                      </a:lnTo>
                      <a:lnTo>
                        <a:pt x="2041" y="501"/>
                      </a:lnTo>
                      <a:lnTo>
                        <a:pt x="1733" y="693"/>
                      </a:lnTo>
                      <a:lnTo>
                        <a:pt x="1579" y="578"/>
                      </a:lnTo>
                      <a:lnTo>
                        <a:pt x="1348" y="424"/>
                      </a:lnTo>
                      <a:lnTo>
                        <a:pt x="1117" y="308"/>
                      </a:lnTo>
                      <a:lnTo>
                        <a:pt x="847" y="270"/>
                      </a:lnTo>
                      <a:lnTo>
                        <a:pt x="732" y="231"/>
                      </a:lnTo>
                      <a:lnTo>
                        <a:pt x="578" y="270"/>
                      </a:lnTo>
                      <a:lnTo>
                        <a:pt x="463" y="308"/>
                      </a:lnTo>
                      <a:lnTo>
                        <a:pt x="347" y="424"/>
                      </a:lnTo>
                      <a:lnTo>
                        <a:pt x="232" y="539"/>
                      </a:lnTo>
                      <a:lnTo>
                        <a:pt x="155" y="693"/>
                      </a:lnTo>
                      <a:lnTo>
                        <a:pt x="78" y="885"/>
                      </a:lnTo>
                      <a:lnTo>
                        <a:pt x="39" y="1039"/>
                      </a:lnTo>
                      <a:lnTo>
                        <a:pt x="1" y="1193"/>
                      </a:lnTo>
                      <a:lnTo>
                        <a:pt x="1" y="1309"/>
                      </a:lnTo>
                      <a:lnTo>
                        <a:pt x="116" y="1540"/>
                      </a:lnTo>
                      <a:lnTo>
                        <a:pt x="232" y="1655"/>
                      </a:lnTo>
                      <a:lnTo>
                        <a:pt x="386" y="1771"/>
                      </a:lnTo>
                      <a:lnTo>
                        <a:pt x="540" y="1809"/>
                      </a:lnTo>
                      <a:lnTo>
                        <a:pt x="694" y="1848"/>
                      </a:lnTo>
                      <a:lnTo>
                        <a:pt x="578" y="2040"/>
                      </a:lnTo>
                      <a:lnTo>
                        <a:pt x="501" y="2271"/>
                      </a:lnTo>
                      <a:lnTo>
                        <a:pt x="424" y="2541"/>
                      </a:lnTo>
                      <a:lnTo>
                        <a:pt x="386" y="2810"/>
                      </a:lnTo>
                      <a:lnTo>
                        <a:pt x="424" y="2964"/>
                      </a:lnTo>
                      <a:lnTo>
                        <a:pt x="463" y="3118"/>
                      </a:lnTo>
                      <a:lnTo>
                        <a:pt x="501" y="3272"/>
                      </a:lnTo>
                      <a:lnTo>
                        <a:pt x="617" y="3387"/>
                      </a:lnTo>
                      <a:lnTo>
                        <a:pt x="732" y="3541"/>
                      </a:lnTo>
                      <a:lnTo>
                        <a:pt x="886" y="3657"/>
                      </a:lnTo>
                      <a:lnTo>
                        <a:pt x="1078" y="3734"/>
                      </a:lnTo>
                      <a:lnTo>
                        <a:pt x="1232" y="3811"/>
                      </a:lnTo>
                      <a:lnTo>
                        <a:pt x="1425" y="3849"/>
                      </a:lnTo>
                      <a:lnTo>
                        <a:pt x="1617" y="3849"/>
                      </a:lnTo>
                      <a:lnTo>
                        <a:pt x="1925" y="3772"/>
                      </a:lnTo>
                      <a:lnTo>
                        <a:pt x="2233" y="3657"/>
                      </a:lnTo>
                      <a:lnTo>
                        <a:pt x="2464" y="3503"/>
                      </a:lnTo>
                      <a:lnTo>
                        <a:pt x="2657" y="3349"/>
                      </a:lnTo>
                      <a:lnTo>
                        <a:pt x="2810" y="3156"/>
                      </a:lnTo>
                      <a:lnTo>
                        <a:pt x="2964" y="3272"/>
                      </a:lnTo>
                      <a:lnTo>
                        <a:pt x="3157" y="3349"/>
                      </a:lnTo>
                      <a:lnTo>
                        <a:pt x="3349" y="3426"/>
                      </a:lnTo>
                      <a:lnTo>
                        <a:pt x="3619" y="3464"/>
                      </a:lnTo>
                      <a:lnTo>
                        <a:pt x="3850" y="3464"/>
                      </a:lnTo>
                      <a:lnTo>
                        <a:pt x="3965" y="3426"/>
                      </a:lnTo>
                      <a:lnTo>
                        <a:pt x="4119" y="3387"/>
                      </a:lnTo>
                      <a:lnTo>
                        <a:pt x="4235" y="3272"/>
                      </a:lnTo>
                      <a:lnTo>
                        <a:pt x="4312" y="3156"/>
                      </a:lnTo>
                      <a:lnTo>
                        <a:pt x="4427" y="3041"/>
                      </a:lnTo>
                      <a:lnTo>
                        <a:pt x="4466" y="2925"/>
                      </a:lnTo>
                      <a:lnTo>
                        <a:pt x="4504" y="2771"/>
                      </a:lnTo>
                      <a:lnTo>
                        <a:pt x="4504" y="2656"/>
                      </a:lnTo>
                      <a:lnTo>
                        <a:pt x="4466" y="2387"/>
                      </a:lnTo>
                      <a:lnTo>
                        <a:pt x="4350" y="2117"/>
                      </a:lnTo>
                      <a:lnTo>
                        <a:pt x="4235" y="1925"/>
                      </a:lnTo>
                      <a:lnTo>
                        <a:pt x="4119" y="1732"/>
                      </a:lnTo>
                      <a:lnTo>
                        <a:pt x="3965" y="1578"/>
                      </a:lnTo>
                      <a:lnTo>
                        <a:pt x="3965" y="1578"/>
                      </a:lnTo>
                      <a:lnTo>
                        <a:pt x="4081" y="1617"/>
                      </a:lnTo>
                      <a:lnTo>
                        <a:pt x="4196" y="1617"/>
                      </a:lnTo>
                      <a:lnTo>
                        <a:pt x="4312" y="1578"/>
                      </a:lnTo>
                      <a:lnTo>
                        <a:pt x="4427" y="1501"/>
                      </a:lnTo>
                      <a:lnTo>
                        <a:pt x="4466" y="1347"/>
                      </a:lnTo>
                      <a:lnTo>
                        <a:pt x="4466" y="1078"/>
                      </a:lnTo>
                      <a:lnTo>
                        <a:pt x="4312" y="693"/>
                      </a:lnTo>
                      <a:lnTo>
                        <a:pt x="4196" y="462"/>
                      </a:lnTo>
                      <a:lnTo>
                        <a:pt x="4042" y="270"/>
                      </a:lnTo>
                      <a:lnTo>
                        <a:pt x="3850" y="116"/>
                      </a:lnTo>
                      <a:lnTo>
                        <a:pt x="3657" y="39"/>
                      </a:lnTo>
                      <a:lnTo>
                        <a:pt x="3426" y="0"/>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557;p36">
                  <a:extLst>
                    <a:ext uri="{FF2B5EF4-FFF2-40B4-BE49-F238E27FC236}">
                      <a16:creationId xmlns:a16="http://schemas.microsoft.com/office/drawing/2014/main" id="{635570EE-75D7-26F3-9282-115EFB28EA24}"/>
                    </a:ext>
                  </a:extLst>
                </p:cNvPr>
                <p:cNvSpPr/>
                <p:nvPr/>
              </p:nvSpPr>
              <p:spPr>
                <a:xfrm>
                  <a:off x="508500" y="4466375"/>
                  <a:ext cx="112625" cy="96250"/>
                </a:xfrm>
                <a:custGeom>
                  <a:avLst/>
                  <a:gdLst/>
                  <a:ahLst/>
                  <a:cxnLst/>
                  <a:rect l="l" t="t" r="r" b="b"/>
                  <a:pathLst>
                    <a:path w="4505" h="3850" fill="none" extrusionOk="0">
                      <a:moveTo>
                        <a:pt x="4312" y="693"/>
                      </a:moveTo>
                      <a:lnTo>
                        <a:pt x="4312" y="693"/>
                      </a:lnTo>
                      <a:lnTo>
                        <a:pt x="4196" y="462"/>
                      </a:lnTo>
                      <a:lnTo>
                        <a:pt x="4042" y="270"/>
                      </a:lnTo>
                      <a:lnTo>
                        <a:pt x="3850" y="116"/>
                      </a:lnTo>
                      <a:lnTo>
                        <a:pt x="3657" y="39"/>
                      </a:lnTo>
                      <a:lnTo>
                        <a:pt x="3426" y="0"/>
                      </a:lnTo>
                      <a:lnTo>
                        <a:pt x="3234" y="39"/>
                      </a:lnTo>
                      <a:lnTo>
                        <a:pt x="3003" y="77"/>
                      </a:lnTo>
                      <a:lnTo>
                        <a:pt x="2810" y="116"/>
                      </a:lnTo>
                      <a:lnTo>
                        <a:pt x="2387" y="308"/>
                      </a:lnTo>
                      <a:lnTo>
                        <a:pt x="2041" y="501"/>
                      </a:lnTo>
                      <a:lnTo>
                        <a:pt x="1733" y="693"/>
                      </a:lnTo>
                      <a:lnTo>
                        <a:pt x="1733" y="693"/>
                      </a:lnTo>
                      <a:lnTo>
                        <a:pt x="1579" y="578"/>
                      </a:lnTo>
                      <a:lnTo>
                        <a:pt x="1348" y="424"/>
                      </a:lnTo>
                      <a:lnTo>
                        <a:pt x="1117" y="308"/>
                      </a:lnTo>
                      <a:lnTo>
                        <a:pt x="847" y="270"/>
                      </a:lnTo>
                      <a:lnTo>
                        <a:pt x="732" y="231"/>
                      </a:lnTo>
                      <a:lnTo>
                        <a:pt x="578" y="270"/>
                      </a:lnTo>
                      <a:lnTo>
                        <a:pt x="463" y="308"/>
                      </a:lnTo>
                      <a:lnTo>
                        <a:pt x="347" y="424"/>
                      </a:lnTo>
                      <a:lnTo>
                        <a:pt x="232" y="539"/>
                      </a:lnTo>
                      <a:lnTo>
                        <a:pt x="155" y="693"/>
                      </a:lnTo>
                      <a:lnTo>
                        <a:pt x="155" y="693"/>
                      </a:lnTo>
                      <a:lnTo>
                        <a:pt x="78" y="885"/>
                      </a:lnTo>
                      <a:lnTo>
                        <a:pt x="39" y="1039"/>
                      </a:lnTo>
                      <a:lnTo>
                        <a:pt x="1" y="1193"/>
                      </a:lnTo>
                      <a:lnTo>
                        <a:pt x="1" y="1309"/>
                      </a:lnTo>
                      <a:lnTo>
                        <a:pt x="116" y="1540"/>
                      </a:lnTo>
                      <a:lnTo>
                        <a:pt x="232" y="1655"/>
                      </a:lnTo>
                      <a:lnTo>
                        <a:pt x="386" y="1771"/>
                      </a:lnTo>
                      <a:lnTo>
                        <a:pt x="540" y="1809"/>
                      </a:lnTo>
                      <a:lnTo>
                        <a:pt x="694" y="1848"/>
                      </a:lnTo>
                      <a:lnTo>
                        <a:pt x="694" y="1848"/>
                      </a:lnTo>
                      <a:lnTo>
                        <a:pt x="578" y="2040"/>
                      </a:lnTo>
                      <a:lnTo>
                        <a:pt x="501" y="2271"/>
                      </a:lnTo>
                      <a:lnTo>
                        <a:pt x="424" y="2541"/>
                      </a:lnTo>
                      <a:lnTo>
                        <a:pt x="386" y="2810"/>
                      </a:lnTo>
                      <a:lnTo>
                        <a:pt x="424" y="2964"/>
                      </a:lnTo>
                      <a:lnTo>
                        <a:pt x="463" y="3118"/>
                      </a:lnTo>
                      <a:lnTo>
                        <a:pt x="501" y="3272"/>
                      </a:lnTo>
                      <a:lnTo>
                        <a:pt x="617" y="3387"/>
                      </a:lnTo>
                      <a:lnTo>
                        <a:pt x="732" y="3541"/>
                      </a:lnTo>
                      <a:lnTo>
                        <a:pt x="886" y="3657"/>
                      </a:lnTo>
                      <a:lnTo>
                        <a:pt x="886" y="3657"/>
                      </a:lnTo>
                      <a:lnTo>
                        <a:pt x="1078" y="3734"/>
                      </a:lnTo>
                      <a:lnTo>
                        <a:pt x="1232" y="3811"/>
                      </a:lnTo>
                      <a:lnTo>
                        <a:pt x="1425" y="3849"/>
                      </a:lnTo>
                      <a:lnTo>
                        <a:pt x="1617" y="3849"/>
                      </a:lnTo>
                      <a:lnTo>
                        <a:pt x="1925" y="3772"/>
                      </a:lnTo>
                      <a:lnTo>
                        <a:pt x="2233" y="3657"/>
                      </a:lnTo>
                      <a:lnTo>
                        <a:pt x="2464" y="3503"/>
                      </a:lnTo>
                      <a:lnTo>
                        <a:pt x="2657" y="3349"/>
                      </a:lnTo>
                      <a:lnTo>
                        <a:pt x="2810" y="3156"/>
                      </a:lnTo>
                      <a:lnTo>
                        <a:pt x="2810" y="3156"/>
                      </a:lnTo>
                      <a:lnTo>
                        <a:pt x="2964" y="3272"/>
                      </a:lnTo>
                      <a:lnTo>
                        <a:pt x="3157" y="3349"/>
                      </a:lnTo>
                      <a:lnTo>
                        <a:pt x="3349" y="3426"/>
                      </a:lnTo>
                      <a:lnTo>
                        <a:pt x="3619" y="3464"/>
                      </a:lnTo>
                      <a:lnTo>
                        <a:pt x="3850" y="3464"/>
                      </a:lnTo>
                      <a:lnTo>
                        <a:pt x="3965" y="3426"/>
                      </a:lnTo>
                      <a:lnTo>
                        <a:pt x="4119" y="3387"/>
                      </a:lnTo>
                      <a:lnTo>
                        <a:pt x="4235" y="3272"/>
                      </a:lnTo>
                      <a:lnTo>
                        <a:pt x="4312" y="3156"/>
                      </a:lnTo>
                      <a:lnTo>
                        <a:pt x="4312" y="3156"/>
                      </a:lnTo>
                      <a:lnTo>
                        <a:pt x="4427" y="3041"/>
                      </a:lnTo>
                      <a:lnTo>
                        <a:pt x="4466" y="2925"/>
                      </a:lnTo>
                      <a:lnTo>
                        <a:pt x="4504" y="2771"/>
                      </a:lnTo>
                      <a:lnTo>
                        <a:pt x="4504" y="2656"/>
                      </a:lnTo>
                      <a:lnTo>
                        <a:pt x="4466" y="2387"/>
                      </a:lnTo>
                      <a:lnTo>
                        <a:pt x="4350" y="2117"/>
                      </a:lnTo>
                      <a:lnTo>
                        <a:pt x="4235" y="1925"/>
                      </a:lnTo>
                      <a:lnTo>
                        <a:pt x="4119" y="1732"/>
                      </a:lnTo>
                      <a:lnTo>
                        <a:pt x="3965" y="1578"/>
                      </a:lnTo>
                      <a:lnTo>
                        <a:pt x="3965" y="1578"/>
                      </a:lnTo>
                      <a:lnTo>
                        <a:pt x="4081" y="1617"/>
                      </a:lnTo>
                      <a:lnTo>
                        <a:pt x="4196" y="1617"/>
                      </a:lnTo>
                      <a:lnTo>
                        <a:pt x="4312" y="1578"/>
                      </a:lnTo>
                      <a:lnTo>
                        <a:pt x="4427" y="1501"/>
                      </a:lnTo>
                      <a:lnTo>
                        <a:pt x="4466" y="1347"/>
                      </a:lnTo>
                      <a:lnTo>
                        <a:pt x="4466" y="1078"/>
                      </a:lnTo>
                      <a:lnTo>
                        <a:pt x="4312" y="69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558;p36">
                  <a:extLst>
                    <a:ext uri="{FF2B5EF4-FFF2-40B4-BE49-F238E27FC236}">
                      <a16:creationId xmlns:a16="http://schemas.microsoft.com/office/drawing/2014/main" id="{471000D3-DF7D-0DEF-0473-E1D6DDD1E5D4}"/>
                    </a:ext>
                  </a:extLst>
                </p:cNvPr>
                <p:cNvSpPr/>
                <p:nvPr/>
              </p:nvSpPr>
              <p:spPr>
                <a:xfrm>
                  <a:off x="620125" y="4584725"/>
                  <a:ext cx="111650" cy="128975"/>
                </a:xfrm>
                <a:custGeom>
                  <a:avLst/>
                  <a:gdLst/>
                  <a:ahLst/>
                  <a:cxnLst/>
                  <a:rect l="l" t="t" r="r" b="b"/>
                  <a:pathLst>
                    <a:path w="4466" h="5159" extrusionOk="0">
                      <a:moveTo>
                        <a:pt x="1694" y="0"/>
                      </a:moveTo>
                      <a:lnTo>
                        <a:pt x="1502" y="77"/>
                      </a:lnTo>
                      <a:lnTo>
                        <a:pt x="1348" y="154"/>
                      </a:lnTo>
                      <a:lnTo>
                        <a:pt x="1232" y="231"/>
                      </a:lnTo>
                      <a:lnTo>
                        <a:pt x="1117" y="308"/>
                      </a:lnTo>
                      <a:lnTo>
                        <a:pt x="1040" y="424"/>
                      </a:lnTo>
                      <a:lnTo>
                        <a:pt x="1001" y="539"/>
                      </a:lnTo>
                      <a:lnTo>
                        <a:pt x="963" y="770"/>
                      </a:lnTo>
                      <a:lnTo>
                        <a:pt x="963" y="963"/>
                      </a:lnTo>
                      <a:lnTo>
                        <a:pt x="1040" y="1155"/>
                      </a:lnTo>
                      <a:lnTo>
                        <a:pt x="1078" y="1309"/>
                      </a:lnTo>
                      <a:lnTo>
                        <a:pt x="924" y="1386"/>
                      </a:lnTo>
                      <a:lnTo>
                        <a:pt x="732" y="1463"/>
                      </a:lnTo>
                      <a:lnTo>
                        <a:pt x="501" y="1617"/>
                      </a:lnTo>
                      <a:lnTo>
                        <a:pt x="308" y="1810"/>
                      </a:lnTo>
                      <a:lnTo>
                        <a:pt x="155" y="2040"/>
                      </a:lnTo>
                      <a:lnTo>
                        <a:pt x="78" y="2194"/>
                      </a:lnTo>
                      <a:lnTo>
                        <a:pt x="39" y="2387"/>
                      </a:lnTo>
                      <a:lnTo>
                        <a:pt x="1" y="2541"/>
                      </a:lnTo>
                      <a:lnTo>
                        <a:pt x="1" y="2772"/>
                      </a:lnTo>
                      <a:lnTo>
                        <a:pt x="39" y="2964"/>
                      </a:lnTo>
                      <a:lnTo>
                        <a:pt x="78" y="3157"/>
                      </a:lnTo>
                      <a:lnTo>
                        <a:pt x="155" y="3349"/>
                      </a:lnTo>
                      <a:lnTo>
                        <a:pt x="231" y="3503"/>
                      </a:lnTo>
                      <a:lnTo>
                        <a:pt x="462" y="3772"/>
                      </a:lnTo>
                      <a:lnTo>
                        <a:pt x="693" y="3965"/>
                      </a:lnTo>
                      <a:lnTo>
                        <a:pt x="963" y="4119"/>
                      </a:lnTo>
                      <a:lnTo>
                        <a:pt x="1155" y="4196"/>
                      </a:lnTo>
                      <a:lnTo>
                        <a:pt x="1386" y="4273"/>
                      </a:lnTo>
                      <a:lnTo>
                        <a:pt x="1425" y="4465"/>
                      </a:lnTo>
                      <a:lnTo>
                        <a:pt x="1540" y="4658"/>
                      </a:lnTo>
                      <a:lnTo>
                        <a:pt x="1694" y="4850"/>
                      </a:lnTo>
                      <a:lnTo>
                        <a:pt x="1887" y="5004"/>
                      </a:lnTo>
                      <a:lnTo>
                        <a:pt x="2002" y="5081"/>
                      </a:lnTo>
                      <a:lnTo>
                        <a:pt x="2117" y="5120"/>
                      </a:lnTo>
                      <a:lnTo>
                        <a:pt x="2271" y="5158"/>
                      </a:lnTo>
                      <a:lnTo>
                        <a:pt x="2425" y="5120"/>
                      </a:lnTo>
                      <a:lnTo>
                        <a:pt x="2618" y="5120"/>
                      </a:lnTo>
                      <a:lnTo>
                        <a:pt x="2810" y="5043"/>
                      </a:lnTo>
                      <a:lnTo>
                        <a:pt x="3003" y="4927"/>
                      </a:lnTo>
                      <a:lnTo>
                        <a:pt x="3157" y="4812"/>
                      </a:lnTo>
                      <a:lnTo>
                        <a:pt x="3272" y="4658"/>
                      </a:lnTo>
                      <a:lnTo>
                        <a:pt x="3388" y="4504"/>
                      </a:lnTo>
                      <a:lnTo>
                        <a:pt x="3465" y="4350"/>
                      </a:lnTo>
                      <a:lnTo>
                        <a:pt x="3503" y="4196"/>
                      </a:lnTo>
                      <a:lnTo>
                        <a:pt x="3580" y="3849"/>
                      </a:lnTo>
                      <a:lnTo>
                        <a:pt x="3580" y="3542"/>
                      </a:lnTo>
                      <a:lnTo>
                        <a:pt x="3542" y="3272"/>
                      </a:lnTo>
                      <a:lnTo>
                        <a:pt x="3503" y="3041"/>
                      </a:lnTo>
                      <a:lnTo>
                        <a:pt x="3696" y="3041"/>
                      </a:lnTo>
                      <a:lnTo>
                        <a:pt x="3888" y="2964"/>
                      </a:lnTo>
                      <a:lnTo>
                        <a:pt x="4080" y="2887"/>
                      </a:lnTo>
                      <a:lnTo>
                        <a:pt x="4273" y="2772"/>
                      </a:lnTo>
                      <a:lnTo>
                        <a:pt x="4350" y="2656"/>
                      </a:lnTo>
                      <a:lnTo>
                        <a:pt x="4388" y="2541"/>
                      </a:lnTo>
                      <a:lnTo>
                        <a:pt x="4427" y="2425"/>
                      </a:lnTo>
                      <a:lnTo>
                        <a:pt x="4465" y="2271"/>
                      </a:lnTo>
                      <a:lnTo>
                        <a:pt x="4427" y="2079"/>
                      </a:lnTo>
                      <a:lnTo>
                        <a:pt x="4388" y="1886"/>
                      </a:lnTo>
                      <a:lnTo>
                        <a:pt x="4311" y="1656"/>
                      </a:lnTo>
                      <a:lnTo>
                        <a:pt x="4234" y="1502"/>
                      </a:lnTo>
                      <a:lnTo>
                        <a:pt x="4119" y="1386"/>
                      </a:lnTo>
                      <a:lnTo>
                        <a:pt x="4004" y="1271"/>
                      </a:lnTo>
                      <a:lnTo>
                        <a:pt x="3888" y="1194"/>
                      </a:lnTo>
                      <a:lnTo>
                        <a:pt x="3773" y="1117"/>
                      </a:lnTo>
                      <a:lnTo>
                        <a:pt x="3503" y="1040"/>
                      </a:lnTo>
                      <a:lnTo>
                        <a:pt x="3272" y="1040"/>
                      </a:lnTo>
                      <a:lnTo>
                        <a:pt x="3080" y="1078"/>
                      </a:lnTo>
                      <a:lnTo>
                        <a:pt x="2887" y="1117"/>
                      </a:lnTo>
                      <a:lnTo>
                        <a:pt x="2887" y="924"/>
                      </a:lnTo>
                      <a:lnTo>
                        <a:pt x="2887" y="693"/>
                      </a:lnTo>
                      <a:lnTo>
                        <a:pt x="2849" y="462"/>
                      </a:lnTo>
                      <a:lnTo>
                        <a:pt x="2733" y="231"/>
                      </a:lnTo>
                      <a:lnTo>
                        <a:pt x="2618" y="154"/>
                      </a:lnTo>
                      <a:lnTo>
                        <a:pt x="2502" y="77"/>
                      </a:lnTo>
                      <a:lnTo>
                        <a:pt x="2348" y="0"/>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559;p36">
                  <a:extLst>
                    <a:ext uri="{FF2B5EF4-FFF2-40B4-BE49-F238E27FC236}">
                      <a16:creationId xmlns:a16="http://schemas.microsoft.com/office/drawing/2014/main" id="{B05B6BA6-E7B0-2DF6-9116-BC8DAA61AFA7}"/>
                    </a:ext>
                  </a:extLst>
                </p:cNvPr>
                <p:cNvSpPr/>
                <p:nvPr/>
              </p:nvSpPr>
              <p:spPr>
                <a:xfrm>
                  <a:off x="620125" y="4584725"/>
                  <a:ext cx="111650" cy="128975"/>
                </a:xfrm>
                <a:custGeom>
                  <a:avLst/>
                  <a:gdLst/>
                  <a:ahLst/>
                  <a:cxnLst/>
                  <a:rect l="l" t="t" r="r" b="b"/>
                  <a:pathLst>
                    <a:path w="4466" h="5159" fill="none" extrusionOk="0">
                      <a:moveTo>
                        <a:pt x="1694" y="0"/>
                      </a:moveTo>
                      <a:lnTo>
                        <a:pt x="1694" y="0"/>
                      </a:lnTo>
                      <a:lnTo>
                        <a:pt x="1502" y="77"/>
                      </a:lnTo>
                      <a:lnTo>
                        <a:pt x="1348" y="154"/>
                      </a:lnTo>
                      <a:lnTo>
                        <a:pt x="1232" y="231"/>
                      </a:lnTo>
                      <a:lnTo>
                        <a:pt x="1117" y="308"/>
                      </a:lnTo>
                      <a:lnTo>
                        <a:pt x="1040" y="424"/>
                      </a:lnTo>
                      <a:lnTo>
                        <a:pt x="1001" y="539"/>
                      </a:lnTo>
                      <a:lnTo>
                        <a:pt x="963" y="770"/>
                      </a:lnTo>
                      <a:lnTo>
                        <a:pt x="963" y="963"/>
                      </a:lnTo>
                      <a:lnTo>
                        <a:pt x="1040" y="1155"/>
                      </a:lnTo>
                      <a:lnTo>
                        <a:pt x="1078" y="1309"/>
                      </a:lnTo>
                      <a:lnTo>
                        <a:pt x="1078" y="1309"/>
                      </a:lnTo>
                      <a:lnTo>
                        <a:pt x="924" y="1386"/>
                      </a:lnTo>
                      <a:lnTo>
                        <a:pt x="732" y="1463"/>
                      </a:lnTo>
                      <a:lnTo>
                        <a:pt x="501" y="1617"/>
                      </a:lnTo>
                      <a:lnTo>
                        <a:pt x="308" y="1810"/>
                      </a:lnTo>
                      <a:lnTo>
                        <a:pt x="155" y="2040"/>
                      </a:lnTo>
                      <a:lnTo>
                        <a:pt x="78" y="2194"/>
                      </a:lnTo>
                      <a:lnTo>
                        <a:pt x="39" y="2387"/>
                      </a:lnTo>
                      <a:lnTo>
                        <a:pt x="1" y="2541"/>
                      </a:lnTo>
                      <a:lnTo>
                        <a:pt x="1" y="2772"/>
                      </a:lnTo>
                      <a:lnTo>
                        <a:pt x="1" y="2772"/>
                      </a:lnTo>
                      <a:lnTo>
                        <a:pt x="39" y="2964"/>
                      </a:lnTo>
                      <a:lnTo>
                        <a:pt x="78" y="3157"/>
                      </a:lnTo>
                      <a:lnTo>
                        <a:pt x="155" y="3349"/>
                      </a:lnTo>
                      <a:lnTo>
                        <a:pt x="231" y="3503"/>
                      </a:lnTo>
                      <a:lnTo>
                        <a:pt x="462" y="3772"/>
                      </a:lnTo>
                      <a:lnTo>
                        <a:pt x="693" y="3965"/>
                      </a:lnTo>
                      <a:lnTo>
                        <a:pt x="963" y="4119"/>
                      </a:lnTo>
                      <a:lnTo>
                        <a:pt x="1155" y="4196"/>
                      </a:lnTo>
                      <a:lnTo>
                        <a:pt x="1386" y="4273"/>
                      </a:lnTo>
                      <a:lnTo>
                        <a:pt x="1386" y="4273"/>
                      </a:lnTo>
                      <a:lnTo>
                        <a:pt x="1425" y="4465"/>
                      </a:lnTo>
                      <a:lnTo>
                        <a:pt x="1540" y="4658"/>
                      </a:lnTo>
                      <a:lnTo>
                        <a:pt x="1694" y="4850"/>
                      </a:lnTo>
                      <a:lnTo>
                        <a:pt x="1887" y="5004"/>
                      </a:lnTo>
                      <a:lnTo>
                        <a:pt x="2002" y="5081"/>
                      </a:lnTo>
                      <a:lnTo>
                        <a:pt x="2117" y="5120"/>
                      </a:lnTo>
                      <a:lnTo>
                        <a:pt x="2271" y="5158"/>
                      </a:lnTo>
                      <a:lnTo>
                        <a:pt x="2425" y="5120"/>
                      </a:lnTo>
                      <a:lnTo>
                        <a:pt x="2618" y="5120"/>
                      </a:lnTo>
                      <a:lnTo>
                        <a:pt x="2810" y="5043"/>
                      </a:lnTo>
                      <a:lnTo>
                        <a:pt x="2810" y="5043"/>
                      </a:lnTo>
                      <a:lnTo>
                        <a:pt x="3003" y="4927"/>
                      </a:lnTo>
                      <a:lnTo>
                        <a:pt x="3157" y="4812"/>
                      </a:lnTo>
                      <a:lnTo>
                        <a:pt x="3272" y="4658"/>
                      </a:lnTo>
                      <a:lnTo>
                        <a:pt x="3388" y="4504"/>
                      </a:lnTo>
                      <a:lnTo>
                        <a:pt x="3465" y="4350"/>
                      </a:lnTo>
                      <a:lnTo>
                        <a:pt x="3503" y="4196"/>
                      </a:lnTo>
                      <a:lnTo>
                        <a:pt x="3580" y="3849"/>
                      </a:lnTo>
                      <a:lnTo>
                        <a:pt x="3580" y="3542"/>
                      </a:lnTo>
                      <a:lnTo>
                        <a:pt x="3542" y="3272"/>
                      </a:lnTo>
                      <a:lnTo>
                        <a:pt x="3503" y="3041"/>
                      </a:lnTo>
                      <a:lnTo>
                        <a:pt x="3503" y="3041"/>
                      </a:lnTo>
                      <a:lnTo>
                        <a:pt x="3696" y="3041"/>
                      </a:lnTo>
                      <a:lnTo>
                        <a:pt x="3888" y="2964"/>
                      </a:lnTo>
                      <a:lnTo>
                        <a:pt x="4080" y="2887"/>
                      </a:lnTo>
                      <a:lnTo>
                        <a:pt x="4273" y="2772"/>
                      </a:lnTo>
                      <a:lnTo>
                        <a:pt x="4350" y="2656"/>
                      </a:lnTo>
                      <a:lnTo>
                        <a:pt x="4388" y="2541"/>
                      </a:lnTo>
                      <a:lnTo>
                        <a:pt x="4427" y="2425"/>
                      </a:lnTo>
                      <a:lnTo>
                        <a:pt x="4465" y="2271"/>
                      </a:lnTo>
                      <a:lnTo>
                        <a:pt x="4427" y="2079"/>
                      </a:lnTo>
                      <a:lnTo>
                        <a:pt x="4388" y="1886"/>
                      </a:lnTo>
                      <a:lnTo>
                        <a:pt x="4388" y="1886"/>
                      </a:lnTo>
                      <a:lnTo>
                        <a:pt x="4311" y="1656"/>
                      </a:lnTo>
                      <a:lnTo>
                        <a:pt x="4234" y="1502"/>
                      </a:lnTo>
                      <a:lnTo>
                        <a:pt x="4119" y="1386"/>
                      </a:lnTo>
                      <a:lnTo>
                        <a:pt x="4004" y="1271"/>
                      </a:lnTo>
                      <a:lnTo>
                        <a:pt x="3888" y="1194"/>
                      </a:lnTo>
                      <a:lnTo>
                        <a:pt x="3773" y="1117"/>
                      </a:lnTo>
                      <a:lnTo>
                        <a:pt x="3503" y="1040"/>
                      </a:lnTo>
                      <a:lnTo>
                        <a:pt x="3272" y="1040"/>
                      </a:lnTo>
                      <a:lnTo>
                        <a:pt x="3080" y="1078"/>
                      </a:lnTo>
                      <a:lnTo>
                        <a:pt x="2887" y="1117"/>
                      </a:lnTo>
                      <a:lnTo>
                        <a:pt x="2887" y="1117"/>
                      </a:lnTo>
                      <a:lnTo>
                        <a:pt x="2887" y="924"/>
                      </a:lnTo>
                      <a:lnTo>
                        <a:pt x="2887" y="693"/>
                      </a:lnTo>
                      <a:lnTo>
                        <a:pt x="2849" y="462"/>
                      </a:lnTo>
                      <a:lnTo>
                        <a:pt x="2733" y="231"/>
                      </a:lnTo>
                      <a:lnTo>
                        <a:pt x="2618" y="154"/>
                      </a:lnTo>
                      <a:lnTo>
                        <a:pt x="2502" y="77"/>
                      </a:lnTo>
                      <a:lnTo>
                        <a:pt x="2348" y="0"/>
                      </a:lnTo>
                      <a:lnTo>
                        <a:pt x="2194" y="0"/>
                      </a:lnTo>
                      <a:lnTo>
                        <a:pt x="1964" y="0"/>
                      </a:lnTo>
                      <a:lnTo>
                        <a:pt x="169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560;p36">
                  <a:extLst>
                    <a:ext uri="{FF2B5EF4-FFF2-40B4-BE49-F238E27FC236}">
                      <a16:creationId xmlns:a16="http://schemas.microsoft.com/office/drawing/2014/main" id="{193B649A-8B1D-1B2F-000E-2F324C37A408}"/>
                    </a:ext>
                  </a:extLst>
                </p:cNvPr>
                <p:cNvSpPr/>
                <p:nvPr/>
              </p:nvSpPr>
              <p:spPr>
                <a:xfrm>
                  <a:off x="510425" y="4304700"/>
                  <a:ext cx="49100" cy="81825"/>
                </a:xfrm>
                <a:custGeom>
                  <a:avLst/>
                  <a:gdLst/>
                  <a:ahLst/>
                  <a:cxnLst/>
                  <a:rect l="l" t="t" r="r" b="b"/>
                  <a:pathLst>
                    <a:path w="1964" h="3273" extrusionOk="0">
                      <a:moveTo>
                        <a:pt x="1271" y="1"/>
                      </a:moveTo>
                      <a:lnTo>
                        <a:pt x="1155" y="39"/>
                      </a:lnTo>
                      <a:lnTo>
                        <a:pt x="1078" y="78"/>
                      </a:lnTo>
                      <a:lnTo>
                        <a:pt x="1001" y="155"/>
                      </a:lnTo>
                      <a:lnTo>
                        <a:pt x="924" y="270"/>
                      </a:lnTo>
                      <a:lnTo>
                        <a:pt x="847" y="501"/>
                      </a:lnTo>
                      <a:lnTo>
                        <a:pt x="847" y="694"/>
                      </a:lnTo>
                      <a:lnTo>
                        <a:pt x="963" y="1040"/>
                      </a:lnTo>
                      <a:lnTo>
                        <a:pt x="1001" y="1233"/>
                      </a:lnTo>
                      <a:lnTo>
                        <a:pt x="1040" y="1425"/>
                      </a:lnTo>
                      <a:lnTo>
                        <a:pt x="1001" y="1502"/>
                      </a:lnTo>
                      <a:lnTo>
                        <a:pt x="963" y="1540"/>
                      </a:lnTo>
                      <a:lnTo>
                        <a:pt x="847" y="1617"/>
                      </a:lnTo>
                      <a:lnTo>
                        <a:pt x="501" y="1694"/>
                      </a:lnTo>
                      <a:lnTo>
                        <a:pt x="309" y="1810"/>
                      </a:lnTo>
                      <a:lnTo>
                        <a:pt x="116" y="2041"/>
                      </a:lnTo>
                      <a:lnTo>
                        <a:pt x="1" y="2272"/>
                      </a:lnTo>
                      <a:lnTo>
                        <a:pt x="1" y="2503"/>
                      </a:lnTo>
                      <a:lnTo>
                        <a:pt x="1" y="2657"/>
                      </a:lnTo>
                      <a:lnTo>
                        <a:pt x="39" y="2772"/>
                      </a:lnTo>
                      <a:lnTo>
                        <a:pt x="116" y="2926"/>
                      </a:lnTo>
                      <a:lnTo>
                        <a:pt x="232" y="3042"/>
                      </a:lnTo>
                      <a:lnTo>
                        <a:pt x="309" y="3119"/>
                      </a:lnTo>
                      <a:lnTo>
                        <a:pt x="424" y="3196"/>
                      </a:lnTo>
                      <a:lnTo>
                        <a:pt x="578" y="3273"/>
                      </a:lnTo>
                      <a:lnTo>
                        <a:pt x="694" y="3273"/>
                      </a:lnTo>
                      <a:lnTo>
                        <a:pt x="732" y="3234"/>
                      </a:lnTo>
                      <a:lnTo>
                        <a:pt x="578" y="3157"/>
                      </a:lnTo>
                      <a:lnTo>
                        <a:pt x="424" y="3080"/>
                      </a:lnTo>
                      <a:lnTo>
                        <a:pt x="309" y="2965"/>
                      </a:lnTo>
                      <a:lnTo>
                        <a:pt x="193" y="2849"/>
                      </a:lnTo>
                      <a:lnTo>
                        <a:pt x="116" y="2657"/>
                      </a:lnTo>
                      <a:lnTo>
                        <a:pt x="78" y="2503"/>
                      </a:lnTo>
                      <a:lnTo>
                        <a:pt x="116" y="2349"/>
                      </a:lnTo>
                      <a:lnTo>
                        <a:pt x="155" y="2156"/>
                      </a:lnTo>
                      <a:lnTo>
                        <a:pt x="232" y="2041"/>
                      </a:lnTo>
                      <a:lnTo>
                        <a:pt x="347" y="1925"/>
                      </a:lnTo>
                      <a:lnTo>
                        <a:pt x="501" y="1810"/>
                      </a:lnTo>
                      <a:lnTo>
                        <a:pt x="617" y="1771"/>
                      </a:lnTo>
                      <a:lnTo>
                        <a:pt x="886" y="1733"/>
                      </a:lnTo>
                      <a:lnTo>
                        <a:pt x="963" y="1694"/>
                      </a:lnTo>
                      <a:lnTo>
                        <a:pt x="1078" y="1617"/>
                      </a:lnTo>
                      <a:lnTo>
                        <a:pt x="1117" y="1502"/>
                      </a:lnTo>
                      <a:lnTo>
                        <a:pt x="1155" y="1348"/>
                      </a:lnTo>
                      <a:lnTo>
                        <a:pt x="1078" y="1117"/>
                      </a:lnTo>
                      <a:lnTo>
                        <a:pt x="1001" y="771"/>
                      </a:lnTo>
                      <a:lnTo>
                        <a:pt x="963" y="617"/>
                      </a:lnTo>
                      <a:lnTo>
                        <a:pt x="1001" y="424"/>
                      </a:lnTo>
                      <a:lnTo>
                        <a:pt x="1040" y="309"/>
                      </a:lnTo>
                      <a:lnTo>
                        <a:pt x="1117" y="232"/>
                      </a:lnTo>
                      <a:lnTo>
                        <a:pt x="1194" y="155"/>
                      </a:lnTo>
                      <a:lnTo>
                        <a:pt x="1309" y="116"/>
                      </a:lnTo>
                      <a:lnTo>
                        <a:pt x="1463" y="155"/>
                      </a:lnTo>
                      <a:lnTo>
                        <a:pt x="1617" y="270"/>
                      </a:lnTo>
                      <a:lnTo>
                        <a:pt x="1694" y="386"/>
                      </a:lnTo>
                      <a:lnTo>
                        <a:pt x="1887" y="694"/>
                      </a:lnTo>
                      <a:lnTo>
                        <a:pt x="1925" y="694"/>
                      </a:lnTo>
                      <a:lnTo>
                        <a:pt x="1964" y="655"/>
                      </a:lnTo>
                      <a:lnTo>
                        <a:pt x="1887" y="424"/>
                      </a:lnTo>
                      <a:lnTo>
                        <a:pt x="1733" y="232"/>
                      </a:lnTo>
                      <a:lnTo>
                        <a:pt x="1540" y="78"/>
                      </a:lnTo>
                      <a:lnTo>
                        <a:pt x="1425" y="39"/>
                      </a:lnTo>
                      <a:lnTo>
                        <a:pt x="1309" y="1"/>
                      </a:lnTo>
                      <a:close/>
                    </a:path>
                  </a:pathLst>
                </a:custGeom>
                <a:solidFill>
                  <a:srgbClr val="FBB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561;p36">
                  <a:extLst>
                    <a:ext uri="{FF2B5EF4-FFF2-40B4-BE49-F238E27FC236}">
                      <a16:creationId xmlns:a16="http://schemas.microsoft.com/office/drawing/2014/main" id="{61799253-EA4D-23B7-6D8A-A677F258318A}"/>
                    </a:ext>
                  </a:extLst>
                </p:cNvPr>
                <p:cNvSpPr/>
                <p:nvPr/>
              </p:nvSpPr>
              <p:spPr>
                <a:xfrm>
                  <a:off x="529675" y="4516400"/>
                  <a:ext cx="81825" cy="25050"/>
                </a:xfrm>
                <a:custGeom>
                  <a:avLst/>
                  <a:gdLst/>
                  <a:ahLst/>
                  <a:cxnLst/>
                  <a:rect l="l" t="t" r="r" b="b"/>
                  <a:pathLst>
                    <a:path w="3273" h="1002" extrusionOk="0">
                      <a:moveTo>
                        <a:pt x="154" y="1"/>
                      </a:moveTo>
                      <a:lnTo>
                        <a:pt x="39" y="155"/>
                      </a:lnTo>
                      <a:lnTo>
                        <a:pt x="0" y="270"/>
                      </a:lnTo>
                      <a:lnTo>
                        <a:pt x="0" y="424"/>
                      </a:lnTo>
                      <a:lnTo>
                        <a:pt x="0" y="578"/>
                      </a:lnTo>
                      <a:lnTo>
                        <a:pt x="77" y="732"/>
                      </a:lnTo>
                      <a:lnTo>
                        <a:pt x="193" y="847"/>
                      </a:lnTo>
                      <a:lnTo>
                        <a:pt x="308" y="924"/>
                      </a:lnTo>
                      <a:lnTo>
                        <a:pt x="462" y="1001"/>
                      </a:lnTo>
                      <a:lnTo>
                        <a:pt x="809" y="1001"/>
                      </a:lnTo>
                      <a:lnTo>
                        <a:pt x="963" y="963"/>
                      </a:lnTo>
                      <a:lnTo>
                        <a:pt x="1078" y="886"/>
                      </a:lnTo>
                      <a:lnTo>
                        <a:pt x="1194" y="770"/>
                      </a:lnTo>
                      <a:lnTo>
                        <a:pt x="1386" y="540"/>
                      </a:lnTo>
                      <a:lnTo>
                        <a:pt x="1540" y="270"/>
                      </a:lnTo>
                      <a:lnTo>
                        <a:pt x="1771" y="540"/>
                      </a:lnTo>
                      <a:lnTo>
                        <a:pt x="2040" y="770"/>
                      </a:lnTo>
                      <a:lnTo>
                        <a:pt x="2194" y="847"/>
                      </a:lnTo>
                      <a:lnTo>
                        <a:pt x="2348" y="924"/>
                      </a:lnTo>
                      <a:lnTo>
                        <a:pt x="2541" y="1001"/>
                      </a:lnTo>
                      <a:lnTo>
                        <a:pt x="2772" y="1001"/>
                      </a:lnTo>
                      <a:lnTo>
                        <a:pt x="2926" y="963"/>
                      </a:lnTo>
                      <a:lnTo>
                        <a:pt x="3080" y="886"/>
                      </a:lnTo>
                      <a:lnTo>
                        <a:pt x="3195" y="809"/>
                      </a:lnTo>
                      <a:lnTo>
                        <a:pt x="3234" y="655"/>
                      </a:lnTo>
                      <a:lnTo>
                        <a:pt x="3272" y="540"/>
                      </a:lnTo>
                      <a:lnTo>
                        <a:pt x="3272" y="386"/>
                      </a:lnTo>
                      <a:lnTo>
                        <a:pt x="3234" y="270"/>
                      </a:lnTo>
                      <a:lnTo>
                        <a:pt x="3118" y="193"/>
                      </a:lnTo>
                      <a:lnTo>
                        <a:pt x="3080" y="193"/>
                      </a:lnTo>
                      <a:lnTo>
                        <a:pt x="3041" y="232"/>
                      </a:lnTo>
                      <a:lnTo>
                        <a:pt x="3041" y="270"/>
                      </a:lnTo>
                      <a:lnTo>
                        <a:pt x="3118" y="347"/>
                      </a:lnTo>
                      <a:lnTo>
                        <a:pt x="3157" y="463"/>
                      </a:lnTo>
                      <a:lnTo>
                        <a:pt x="3157" y="617"/>
                      </a:lnTo>
                      <a:lnTo>
                        <a:pt x="3118" y="694"/>
                      </a:lnTo>
                      <a:lnTo>
                        <a:pt x="3041" y="809"/>
                      </a:lnTo>
                      <a:lnTo>
                        <a:pt x="2926" y="847"/>
                      </a:lnTo>
                      <a:lnTo>
                        <a:pt x="2733" y="886"/>
                      </a:lnTo>
                      <a:lnTo>
                        <a:pt x="2502" y="847"/>
                      </a:lnTo>
                      <a:lnTo>
                        <a:pt x="2233" y="732"/>
                      </a:lnTo>
                      <a:lnTo>
                        <a:pt x="1963" y="578"/>
                      </a:lnTo>
                      <a:lnTo>
                        <a:pt x="1733" y="347"/>
                      </a:lnTo>
                      <a:lnTo>
                        <a:pt x="1579" y="116"/>
                      </a:lnTo>
                      <a:lnTo>
                        <a:pt x="1502" y="78"/>
                      </a:lnTo>
                      <a:lnTo>
                        <a:pt x="1502" y="116"/>
                      </a:lnTo>
                      <a:lnTo>
                        <a:pt x="1463" y="116"/>
                      </a:lnTo>
                      <a:lnTo>
                        <a:pt x="1348" y="424"/>
                      </a:lnTo>
                      <a:lnTo>
                        <a:pt x="1194" y="655"/>
                      </a:lnTo>
                      <a:lnTo>
                        <a:pt x="1078" y="770"/>
                      </a:lnTo>
                      <a:lnTo>
                        <a:pt x="963" y="847"/>
                      </a:lnTo>
                      <a:lnTo>
                        <a:pt x="809" y="886"/>
                      </a:lnTo>
                      <a:lnTo>
                        <a:pt x="655" y="924"/>
                      </a:lnTo>
                      <a:lnTo>
                        <a:pt x="616" y="924"/>
                      </a:lnTo>
                      <a:lnTo>
                        <a:pt x="462" y="886"/>
                      </a:lnTo>
                      <a:lnTo>
                        <a:pt x="308" y="809"/>
                      </a:lnTo>
                      <a:lnTo>
                        <a:pt x="193" y="732"/>
                      </a:lnTo>
                      <a:lnTo>
                        <a:pt x="116" y="617"/>
                      </a:lnTo>
                      <a:lnTo>
                        <a:pt x="77" y="463"/>
                      </a:lnTo>
                      <a:lnTo>
                        <a:pt x="77" y="309"/>
                      </a:lnTo>
                      <a:lnTo>
                        <a:pt x="116" y="193"/>
                      </a:lnTo>
                      <a:lnTo>
                        <a:pt x="193" y="39"/>
                      </a:lnTo>
                      <a:lnTo>
                        <a:pt x="193" y="1"/>
                      </a:lnTo>
                      <a:close/>
                    </a:path>
                  </a:pathLst>
                </a:custGeom>
                <a:solidFill>
                  <a:srgbClr val="F14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562;p36">
                  <a:extLst>
                    <a:ext uri="{FF2B5EF4-FFF2-40B4-BE49-F238E27FC236}">
                      <a16:creationId xmlns:a16="http://schemas.microsoft.com/office/drawing/2014/main" id="{3B5E0713-DA8C-EFD1-05FB-392E2427FA57}"/>
                    </a:ext>
                  </a:extLst>
                </p:cNvPr>
                <p:cNvSpPr/>
                <p:nvPr/>
              </p:nvSpPr>
              <p:spPr>
                <a:xfrm>
                  <a:off x="657650" y="4601075"/>
                  <a:ext cx="50075" cy="47175"/>
                </a:xfrm>
                <a:custGeom>
                  <a:avLst/>
                  <a:gdLst/>
                  <a:ahLst/>
                  <a:cxnLst/>
                  <a:rect l="l" t="t" r="r" b="b"/>
                  <a:pathLst>
                    <a:path w="2003" h="1887" extrusionOk="0">
                      <a:moveTo>
                        <a:pt x="232" y="1"/>
                      </a:moveTo>
                      <a:lnTo>
                        <a:pt x="116" y="78"/>
                      </a:lnTo>
                      <a:lnTo>
                        <a:pt x="39" y="155"/>
                      </a:lnTo>
                      <a:lnTo>
                        <a:pt x="1" y="309"/>
                      </a:lnTo>
                      <a:lnTo>
                        <a:pt x="1" y="386"/>
                      </a:lnTo>
                      <a:lnTo>
                        <a:pt x="1" y="501"/>
                      </a:lnTo>
                      <a:lnTo>
                        <a:pt x="78" y="617"/>
                      </a:lnTo>
                      <a:lnTo>
                        <a:pt x="155" y="655"/>
                      </a:lnTo>
                      <a:lnTo>
                        <a:pt x="193" y="617"/>
                      </a:lnTo>
                      <a:lnTo>
                        <a:pt x="116" y="578"/>
                      </a:lnTo>
                      <a:lnTo>
                        <a:pt x="78" y="463"/>
                      </a:lnTo>
                      <a:lnTo>
                        <a:pt x="39" y="386"/>
                      </a:lnTo>
                      <a:lnTo>
                        <a:pt x="78" y="270"/>
                      </a:lnTo>
                      <a:lnTo>
                        <a:pt x="116" y="193"/>
                      </a:lnTo>
                      <a:lnTo>
                        <a:pt x="193" y="116"/>
                      </a:lnTo>
                      <a:lnTo>
                        <a:pt x="270" y="78"/>
                      </a:lnTo>
                      <a:lnTo>
                        <a:pt x="463" y="78"/>
                      </a:lnTo>
                      <a:lnTo>
                        <a:pt x="616" y="155"/>
                      </a:lnTo>
                      <a:lnTo>
                        <a:pt x="732" y="270"/>
                      </a:lnTo>
                      <a:lnTo>
                        <a:pt x="770" y="386"/>
                      </a:lnTo>
                      <a:lnTo>
                        <a:pt x="809" y="540"/>
                      </a:lnTo>
                      <a:lnTo>
                        <a:pt x="847" y="848"/>
                      </a:lnTo>
                      <a:lnTo>
                        <a:pt x="770" y="1156"/>
                      </a:lnTo>
                      <a:lnTo>
                        <a:pt x="770" y="1194"/>
                      </a:lnTo>
                      <a:lnTo>
                        <a:pt x="847" y="1232"/>
                      </a:lnTo>
                      <a:lnTo>
                        <a:pt x="847" y="1194"/>
                      </a:lnTo>
                      <a:lnTo>
                        <a:pt x="1117" y="1079"/>
                      </a:lnTo>
                      <a:lnTo>
                        <a:pt x="1386" y="1040"/>
                      </a:lnTo>
                      <a:lnTo>
                        <a:pt x="1540" y="1040"/>
                      </a:lnTo>
                      <a:lnTo>
                        <a:pt x="1656" y="1079"/>
                      </a:lnTo>
                      <a:lnTo>
                        <a:pt x="1733" y="1117"/>
                      </a:lnTo>
                      <a:lnTo>
                        <a:pt x="1810" y="1194"/>
                      </a:lnTo>
                      <a:lnTo>
                        <a:pt x="1887" y="1386"/>
                      </a:lnTo>
                      <a:lnTo>
                        <a:pt x="1887" y="1540"/>
                      </a:lnTo>
                      <a:lnTo>
                        <a:pt x="1810" y="1694"/>
                      </a:lnTo>
                      <a:lnTo>
                        <a:pt x="1733" y="1733"/>
                      </a:lnTo>
                      <a:lnTo>
                        <a:pt x="1656" y="1771"/>
                      </a:lnTo>
                      <a:lnTo>
                        <a:pt x="1617" y="1810"/>
                      </a:lnTo>
                      <a:lnTo>
                        <a:pt x="1617" y="1848"/>
                      </a:lnTo>
                      <a:lnTo>
                        <a:pt x="1656" y="1887"/>
                      </a:lnTo>
                      <a:lnTo>
                        <a:pt x="1694" y="1887"/>
                      </a:lnTo>
                      <a:lnTo>
                        <a:pt x="1810" y="1848"/>
                      </a:lnTo>
                      <a:lnTo>
                        <a:pt x="1887" y="1810"/>
                      </a:lnTo>
                      <a:lnTo>
                        <a:pt x="1964" y="1694"/>
                      </a:lnTo>
                      <a:lnTo>
                        <a:pt x="2002" y="1617"/>
                      </a:lnTo>
                      <a:lnTo>
                        <a:pt x="2002" y="1386"/>
                      </a:lnTo>
                      <a:lnTo>
                        <a:pt x="1925" y="1156"/>
                      </a:lnTo>
                      <a:lnTo>
                        <a:pt x="1848" y="1040"/>
                      </a:lnTo>
                      <a:lnTo>
                        <a:pt x="1733" y="963"/>
                      </a:lnTo>
                      <a:lnTo>
                        <a:pt x="1579" y="925"/>
                      </a:lnTo>
                      <a:lnTo>
                        <a:pt x="1425" y="925"/>
                      </a:lnTo>
                      <a:lnTo>
                        <a:pt x="1155" y="963"/>
                      </a:lnTo>
                      <a:lnTo>
                        <a:pt x="924" y="1040"/>
                      </a:lnTo>
                      <a:lnTo>
                        <a:pt x="963" y="886"/>
                      </a:lnTo>
                      <a:lnTo>
                        <a:pt x="963" y="694"/>
                      </a:lnTo>
                      <a:lnTo>
                        <a:pt x="924" y="501"/>
                      </a:lnTo>
                      <a:lnTo>
                        <a:pt x="886" y="347"/>
                      </a:lnTo>
                      <a:lnTo>
                        <a:pt x="770" y="193"/>
                      </a:lnTo>
                      <a:lnTo>
                        <a:pt x="655" y="78"/>
                      </a:lnTo>
                      <a:lnTo>
                        <a:pt x="501" y="39"/>
                      </a:lnTo>
                      <a:lnTo>
                        <a:pt x="347" y="1"/>
                      </a:lnTo>
                      <a:close/>
                    </a:path>
                  </a:pathLst>
                </a:custGeom>
                <a:solidFill>
                  <a:srgbClr val="C712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563;p36">
                  <a:extLst>
                    <a:ext uri="{FF2B5EF4-FFF2-40B4-BE49-F238E27FC236}">
                      <a16:creationId xmlns:a16="http://schemas.microsoft.com/office/drawing/2014/main" id="{A5CF2B09-81F8-0710-5350-B2FF542F62D1}"/>
                    </a:ext>
                  </a:extLst>
                </p:cNvPr>
                <p:cNvSpPr/>
                <p:nvPr/>
              </p:nvSpPr>
              <p:spPr>
                <a:xfrm>
                  <a:off x="797175" y="4676150"/>
                  <a:ext cx="84700" cy="27925"/>
                </a:xfrm>
                <a:custGeom>
                  <a:avLst/>
                  <a:gdLst/>
                  <a:ahLst/>
                  <a:cxnLst/>
                  <a:rect l="l" t="t" r="r" b="b"/>
                  <a:pathLst>
                    <a:path w="3388" h="1117" extrusionOk="0">
                      <a:moveTo>
                        <a:pt x="2772" y="0"/>
                      </a:moveTo>
                      <a:lnTo>
                        <a:pt x="2541" y="39"/>
                      </a:lnTo>
                      <a:lnTo>
                        <a:pt x="2310" y="154"/>
                      </a:lnTo>
                      <a:lnTo>
                        <a:pt x="2079" y="269"/>
                      </a:lnTo>
                      <a:lnTo>
                        <a:pt x="1848" y="462"/>
                      </a:lnTo>
                      <a:lnTo>
                        <a:pt x="1617" y="616"/>
                      </a:lnTo>
                      <a:lnTo>
                        <a:pt x="1502" y="693"/>
                      </a:lnTo>
                      <a:lnTo>
                        <a:pt x="1232" y="693"/>
                      </a:lnTo>
                      <a:lnTo>
                        <a:pt x="1001" y="577"/>
                      </a:lnTo>
                      <a:lnTo>
                        <a:pt x="809" y="423"/>
                      </a:lnTo>
                      <a:lnTo>
                        <a:pt x="617" y="346"/>
                      </a:lnTo>
                      <a:lnTo>
                        <a:pt x="501" y="308"/>
                      </a:lnTo>
                      <a:lnTo>
                        <a:pt x="347" y="269"/>
                      </a:lnTo>
                      <a:lnTo>
                        <a:pt x="309" y="269"/>
                      </a:lnTo>
                      <a:lnTo>
                        <a:pt x="193" y="308"/>
                      </a:lnTo>
                      <a:lnTo>
                        <a:pt x="116" y="346"/>
                      </a:lnTo>
                      <a:lnTo>
                        <a:pt x="39" y="423"/>
                      </a:lnTo>
                      <a:lnTo>
                        <a:pt x="1" y="500"/>
                      </a:lnTo>
                      <a:lnTo>
                        <a:pt x="1" y="654"/>
                      </a:lnTo>
                      <a:lnTo>
                        <a:pt x="1" y="808"/>
                      </a:lnTo>
                      <a:lnTo>
                        <a:pt x="39" y="962"/>
                      </a:lnTo>
                      <a:lnTo>
                        <a:pt x="78" y="1078"/>
                      </a:lnTo>
                      <a:lnTo>
                        <a:pt x="116" y="1116"/>
                      </a:lnTo>
                      <a:lnTo>
                        <a:pt x="116" y="1078"/>
                      </a:lnTo>
                      <a:lnTo>
                        <a:pt x="78" y="924"/>
                      </a:lnTo>
                      <a:lnTo>
                        <a:pt x="39" y="731"/>
                      </a:lnTo>
                      <a:lnTo>
                        <a:pt x="78" y="539"/>
                      </a:lnTo>
                      <a:lnTo>
                        <a:pt x="116" y="462"/>
                      </a:lnTo>
                      <a:lnTo>
                        <a:pt x="193" y="423"/>
                      </a:lnTo>
                      <a:lnTo>
                        <a:pt x="347" y="346"/>
                      </a:lnTo>
                      <a:lnTo>
                        <a:pt x="540" y="385"/>
                      </a:lnTo>
                      <a:lnTo>
                        <a:pt x="732" y="500"/>
                      </a:lnTo>
                      <a:lnTo>
                        <a:pt x="1040" y="693"/>
                      </a:lnTo>
                      <a:lnTo>
                        <a:pt x="1232" y="770"/>
                      </a:lnTo>
                      <a:lnTo>
                        <a:pt x="1386" y="808"/>
                      </a:lnTo>
                      <a:lnTo>
                        <a:pt x="1617" y="770"/>
                      </a:lnTo>
                      <a:lnTo>
                        <a:pt x="1810" y="616"/>
                      </a:lnTo>
                      <a:lnTo>
                        <a:pt x="2002" y="462"/>
                      </a:lnTo>
                      <a:lnTo>
                        <a:pt x="2310" y="269"/>
                      </a:lnTo>
                      <a:lnTo>
                        <a:pt x="2464" y="192"/>
                      </a:lnTo>
                      <a:lnTo>
                        <a:pt x="2618" y="154"/>
                      </a:lnTo>
                      <a:lnTo>
                        <a:pt x="2772" y="115"/>
                      </a:lnTo>
                      <a:lnTo>
                        <a:pt x="2964" y="154"/>
                      </a:lnTo>
                      <a:lnTo>
                        <a:pt x="3041" y="231"/>
                      </a:lnTo>
                      <a:lnTo>
                        <a:pt x="3157" y="308"/>
                      </a:lnTo>
                      <a:lnTo>
                        <a:pt x="3234" y="385"/>
                      </a:lnTo>
                      <a:lnTo>
                        <a:pt x="3272" y="539"/>
                      </a:lnTo>
                      <a:lnTo>
                        <a:pt x="3272" y="654"/>
                      </a:lnTo>
                      <a:lnTo>
                        <a:pt x="3234" y="808"/>
                      </a:lnTo>
                      <a:lnTo>
                        <a:pt x="3234" y="847"/>
                      </a:lnTo>
                      <a:lnTo>
                        <a:pt x="3272" y="847"/>
                      </a:lnTo>
                      <a:lnTo>
                        <a:pt x="3349" y="770"/>
                      </a:lnTo>
                      <a:lnTo>
                        <a:pt x="3388" y="654"/>
                      </a:lnTo>
                      <a:lnTo>
                        <a:pt x="3388" y="500"/>
                      </a:lnTo>
                      <a:lnTo>
                        <a:pt x="3311" y="308"/>
                      </a:lnTo>
                      <a:lnTo>
                        <a:pt x="3195" y="192"/>
                      </a:lnTo>
                      <a:lnTo>
                        <a:pt x="3080" y="115"/>
                      </a:lnTo>
                      <a:lnTo>
                        <a:pt x="3003" y="39"/>
                      </a:lnTo>
                      <a:lnTo>
                        <a:pt x="2772" y="0"/>
                      </a:lnTo>
                      <a:close/>
                    </a:path>
                  </a:pathLst>
                </a:custGeom>
                <a:solidFill>
                  <a:srgbClr val="2949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564;p36">
                  <a:extLst>
                    <a:ext uri="{FF2B5EF4-FFF2-40B4-BE49-F238E27FC236}">
                      <a16:creationId xmlns:a16="http://schemas.microsoft.com/office/drawing/2014/main" id="{97899AC2-6FAD-772F-8E7D-CAE041844765}"/>
                    </a:ext>
                  </a:extLst>
                </p:cNvPr>
                <p:cNvSpPr/>
                <p:nvPr/>
              </p:nvSpPr>
              <p:spPr>
                <a:xfrm>
                  <a:off x="797175" y="4676150"/>
                  <a:ext cx="84700" cy="27925"/>
                </a:xfrm>
                <a:custGeom>
                  <a:avLst/>
                  <a:gdLst/>
                  <a:ahLst/>
                  <a:cxnLst/>
                  <a:rect l="l" t="t" r="r" b="b"/>
                  <a:pathLst>
                    <a:path w="3388" h="1117" fill="none" extrusionOk="0">
                      <a:moveTo>
                        <a:pt x="2772" y="0"/>
                      </a:moveTo>
                      <a:lnTo>
                        <a:pt x="2772" y="0"/>
                      </a:lnTo>
                      <a:lnTo>
                        <a:pt x="2541" y="39"/>
                      </a:lnTo>
                      <a:lnTo>
                        <a:pt x="2310" y="154"/>
                      </a:lnTo>
                      <a:lnTo>
                        <a:pt x="2310" y="154"/>
                      </a:lnTo>
                      <a:lnTo>
                        <a:pt x="2079" y="269"/>
                      </a:lnTo>
                      <a:lnTo>
                        <a:pt x="1848" y="462"/>
                      </a:lnTo>
                      <a:lnTo>
                        <a:pt x="1848" y="462"/>
                      </a:lnTo>
                      <a:lnTo>
                        <a:pt x="1617" y="616"/>
                      </a:lnTo>
                      <a:lnTo>
                        <a:pt x="1502" y="693"/>
                      </a:lnTo>
                      <a:lnTo>
                        <a:pt x="1386" y="693"/>
                      </a:lnTo>
                      <a:lnTo>
                        <a:pt x="1386" y="693"/>
                      </a:lnTo>
                      <a:lnTo>
                        <a:pt x="1232" y="693"/>
                      </a:lnTo>
                      <a:lnTo>
                        <a:pt x="1232" y="693"/>
                      </a:lnTo>
                      <a:lnTo>
                        <a:pt x="1001" y="577"/>
                      </a:lnTo>
                      <a:lnTo>
                        <a:pt x="809" y="423"/>
                      </a:lnTo>
                      <a:lnTo>
                        <a:pt x="617" y="346"/>
                      </a:lnTo>
                      <a:lnTo>
                        <a:pt x="501" y="308"/>
                      </a:lnTo>
                      <a:lnTo>
                        <a:pt x="347" y="269"/>
                      </a:lnTo>
                      <a:lnTo>
                        <a:pt x="347" y="269"/>
                      </a:lnTo>
                      <a:lnTo>
                        <a:pt x="309" y="269"/>
                      </a:lnTo>
                      <a:lnTo>
                        <a:pt x="309" y="269"/>
                      </a:lnTo>
                      <a:lnTo>
                        <a:pt x="193" y="308"/>
                      </a:lnTo>
                      <a:lnTo>
                        <a:pt x="116" y="346"/>
                      </a:lnTo>
                      <a:lnTo>
                        <a:pt x="39" y="423"/>
                      </a:lnTo>
                      <a:lnTo>
                        <a:pt x="1" y="500"/>
                      </a:lnTo>
                      <a:lnTo>
                        <a:pt x="1" y="500"/>
                      </a:lnTo>
                      <a:lnTo>
                        <a:pt x="1" y="654"/>
                      </a:lnTo>
                      <a:lnTo>
                        <a:pt x="1" y="808"/>
                      </a:lnTo>
                      <a:lnTo>
                        <a:pt x="39" y="962"/>
                      </a:lnTo>
                      <a:lnTo>
                        <a:pt x="78" y="1078"/>
                      </a:lnTo>
                      <a:lnTo>
                        <a:pt x="78" y="1078"/>
                      </a:lnTo>
                      <a:lnTo>
                        <a:pt x="116" y="1116"/>
                      </a:lnTo>
                      <a:lnTo>
                        <a:pt x="116" y="1116"/>
                      </a:lnTo>
                      <a:lnTo>
                        <a:pt x="116" y="1078"/>
                      </a:lnTo>
                      <a:lnTo>
                        <a:pt x="116" y="1078"/>
                      </a:lnTo>
                      <a:lnTo>
                        <a:pt x="78" y="924"/>
                      </a:lnTo>
                      <a:lnTo>
                        <a:pt x="39" y="731"/>
                      </a:lnTo>
                      <a:lnTo>
                        <a:pt x="78" y="539"/>
                      </a:lnTo>
                      <a:lnTo>
                        <a:pt x="116" y="462"/>
                      </a:lnTo>
                      <a:lnTo>
                        <a:pt x="193" y="423"/>
                      </a:lnTo>
                      <a:lnTo>
                        <a:pt x="193" y="423"/>
                      </a:lnTo>
                      <a:lnTo>
                        <a:pt x="347" y="346"/>
                      </a:lnTo>
                      <a:lnTo>
                        <a:pt x="347" y="346"/>
                      </a:lnTo>
                      <a:lnTo>
                        <a:pt x="540" y="385"/>
                      </a:lnTo>
                      <a:lnTo>
                        <a:pt x="732" y="500"/>
                      </a:lnTo>
                      <a:lnTo>
                        <a:pt x="732" y="500"/>
                      </a:lnTo>
                      <a:lnTo>
                        <a:pt x="1040" y="693"/>
                      </a:lnTo>
                      <a:lnTo>
                        <a:pt x="1232" y="770"/>
                      </a:lnTo>
                      <a:lnTo>
                        <a:pt x="1386" y="808"/>
                      </a:lnTo>
                      <a:lnTo>
                        <a:pt x="1386" y="808"/>
                      </a:lnTo>
                      <a:lnTo>
                        <a:pt x="1617" y="770"/>
                      </a:lnTo>
                      <a:lnTo>
                        <a:pt x="1617" y="770"/>
                      </a:lnTo>
                      <a:lnTo>
                        <a:pt x="1810" y="616"/>
                      </a:lnTo>
                      <a:lnTo>
                        <a:pt x="2002" y="462"/>
                      </a:lnTo>
                      <a:lnTo>
                        <a:pt x="2002" y="462"/>
                      </a:lnTo>
                      <a:lnTo>
                        <a:pt x="2310" y="269"/>
                      </a:lnTo>
                      <a:lnTo>
                        <a:pt x="2464" y="192"/>
                      </a:lnTo>
                      <a:lnTo>
                        <a:pt x="2618" y="154"/>
                      </a:lnTo>
                      <a:lnTo>
                        <a:pt x="2618" y="154"/>
                      </a:lnTo>
                      <a:lnTo>
                        <a:pt x="2772" y="115"/>
                      </a:lnTo>
                      <a:lnTo>
                        <a:pt x="2772" y="115"/>
                      </a:lnTo>
                      <a:lnTo>
                        <a:pt x="2964" y="154"/>
                      </a:lnTo>
                      <a:lnTo>
                        <a:pt x="3041" y="231"/>
                      </a:lnTo>
                      <a:lnTo>
                        <a:pt x="3157" y="308"/>
                      </a:lnTo>
                      <a:lnTo>
                        <a:pt x="3157" y="308"/>
                      </a:lnTo>
                      <a:lnTo>
                        <a:pt x="3234" y="385"/>
                      </a:lnTo>
                      <a:lnTo>
                        <a:pt x="3272" y="539"/>
                      </a:lnTo>
                      <a:lnTo>
                        <a:pt x="3272" y="654"/>
                      </a:lnTo>
                      <a:lnTo>
                        <a:pt x="3234" y="808"/>
                      </a:lnTo>
                      <a:lnTo>
                        <a:pt x="3234" y="808"/>
                      </a:lnTo>
                      <a:lnTo>
                        <a:pt x="3234" y="847"/>
                      </a:lnTo>
                      <a:lnTo>
                        <a:pt x="3272" y="847"/>
                      </a:lnTo>
                      <a:lnTo>
                        <a:pt x="3272" y="847"/>
                      </a:lnTo>
                      <a:lnTo>
                        <a:pt x="3272" y="847"/>
                      </a:lnTo>
                      <a:lnTo>
                        <a:pt x="3272" y="847"/>
                      </a:lnTo>
                      <a:lnTo>
                        <a:pt x="3349" y="770"/>
                      </a:lnTo>
                      <a:lnTo>
                        <a:pt x="3388" y="654"/>
                      </a:lnTo>
                      <a:lnTo>
                        <a:pt x="3388" y="500"/>
                      </a:lnTo>
                      <a:lnTo>
                        <a:pt x="3311" y="308"/>
                      </a:lnTo>
                      <a:lnTo>
                        <a:pt x="3195" y="192"/>
                      </a:lnTo>
                      <a:lnTo>
                        <a:pt x="3195" y="192"/>
                      </a:lnTo>
                      <a:lnTo>
                        <a:pt x="3080" y="115"/>
                      </a:lnTo>
                      <a:lnTo>
                        <a:pt x="3003" y="39"/>
                      </a:lnTo>
                      <a:lnTo>
                        <a:pt x="2772" y="0"/>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565;p36">
                  <a:extLst>
                    <a:ext uri="{FF2B5EF4-FFF2-40B4-BE49-F238E27FC236}">
                      <a16:creationId xmlns:a16="http://schemas.microsoft.com/office/drawing/2014/main" id="{B1A01ECB-00E9-C349-89C1-74F13C42A97A}"/>
                    </a:ext>
                  </a:extLst>
                </p:cNvPr>
                <p:cNvSpPr/>
                <p:nvPr/>
              </p:nvSpPr>
              <p:spPr>
                <a:xfrm>
                  <a:off x="657650" y="4601075"/>
                  <a:ext cx="50075" cy="47175"/>
                </a:xfrm>
                <a:custGeom>
                  <a:avLst/>
                  <a:gdLst/>
                  <a:ahLst/>
                  <a:cxnLst/>
                  <a:rect l="l" t="t" r="r" b="b"/>
                  <a:pathLst>
                    <a:path w="2003" h="1887" fill="none" extrusionOk="0">
                      <a:moveTo>
                        <a:pt x="347" y="1"/>
                      </a:moveTo>
                      <a:lnTo>
                        <a:pt x="347" y="1"/>
                      </a:lnTo>
                      <a:lnTo>
                        <a:pt x="347" y="1"/>
                      </a:lnTo>
                      <a:lnTo>
                        <a:pt x="347" y="1"/>
                      </a:lnTo>
                      <a:lnTo>
                        <a:pt x="232" y="1"/>
                      </a:lnTo>
                      <a:lnTo>
                        <a:pt x="116" y="78"/>
                      </a:lnTo>
                      <a:lnTo>
                        <a:pt x="39" y="155"/>
                      </a:lnTo>
                      <a:lnTo>
                        <a:pt x="1" y="309"/>
                      </a:lnTo>
                      <a:lnTo>
                        <a:pt x="1" y="309"/>
                      </a:lnTo>
                      <a:lnTo>
                        <a:pt x="1" y="386"/>
                      </a:lnTo>
                      <a:lnTo>
                        <a:pt x="1" y="501"/>
                      </a:lnTo>
                      <a:lnTo>
                        <a:pt x="78" y="617"/>
                      </a:lnTo>
                      <a:lnTo>
                        <a:pt x="155" y="655"/>
                      </a:lnTo>
                      <a:lnTo>
                        <a:pt x="155" y="655"/>
                      </a:lnTo>
                      <a:lnTo>
                        <a:pt x="155" y="655"/>
                      </a:lnTo>
                      <a:lnTo>
                        <a:pt x="155" y="655"/>
                      </a:lnTo>
                      <a:lnTo>
                        <a:pt x="193" y="617"/>
                      </a:lnTo>
                      <a:lnTo>
                        <a:pt x="193" y="617"/>
                      </a:lnTo>
                      <a:lnTo>
                        <a:pt x="116" y="578"/>
                      </a:lnTo>
                      <a:lnTo>
                        <a:pt x="78" y="463"/>
                      </a:lnTo>
                      <a:lnTo>
                        <a:pt x="39" y="386"/>
                      </a:lnTo>
                      <a:lnTo>
                        <a:pt x="78" y="270"/>
                      </a:lnTo>
                      <a:lnTo>
                        <a:pt x="78" y="270"/>
                      </a:lnTo>
                      <a:lnTo>
                        <a:pt x="116" y="193"/>
                      </a:lnTo>
                      <a:lnTo>
                        <a:pt x="193" y="116"/>
                      </a:lnTo>
                      <a:lnTo>
                        <a:pt x="270" y="78"/>
                      </a:lnTo>
                      <a:lnTo>
                        <a:pt x="347" y="78"/>
                      </a:lnTo>
                      <a:lnTo>
                        <a:pt x="347" y="78"/>
                      </a:lnTo>
                      <a:lnTo>
                        <a:pt x="463" y="78"/>
                      </a:lnTo>
                      <a:lnTo>
                        <a:pt x="463" y="78"/>
                      </a:lnTo>
                      <a:lnTo>
                        <a:pt x="616" y="155"/>
                      </a:lnTo>
                      <a:lnTo>
                        <a:pt x="732" y="270"/>
                      </a:lnTo>
                      <a:lnTo>
                        <a:pt x="770" y="386"/>
                      </a:lnTo>
                      <a:lnTo>
                        <a:pt x="809" y="540"/>
                      </a:lnTo>
                      <a:lnTo>
                        <a:pt x="847" y="848"/>
                      </a:lnTo>
                      <a:lnTo>
                        <a:pt x="770" y="1156"/>
                      </a:lnTo>
                      <a:lnTo>
                        <a:pt x="770" y="1156"/>
                      </a:lnTo>
                      <a:lnTo>
                        <a:pt x="770" y="1194"/>
                      </a:lnTo>
                      <a:lnTo>
                        <a:pt x="847" y="1232"/>
                      </a:lnTo>
                      <a:lnTo>
                        <a:pt x="847" y="1232"/>
                      </a:lnTo>
                      <a:lnTo>
                        <a:pt x="847" y="1194"/>
                      </a:lnTo>
                      <a:lnTo>
                        <a:pt x="847" y="1194"/>
                      </a:lnTo>
                      <a:lnTo>
                        <a:pt x="1117" y="1079"/>
                      </a:lnTo>
                      <a:lnTo>
                        <a:pt x="1386" y="1040"/>
                      </a:lnTo>
                      <a:lnTo>
                        <a:pt x="1386" y="1040"/>
                      </a:lnTo>
                      <a:lnTo>
                        <a:pt x="1425" y="1040"/>
                      </a:lnTo>
                      <a:lnTo>
                        <a:pt x="1425" y="1040"/>
                      </a:lnTo>
                      <a:lnTo>
                        <a:pt x="1540" y="1040"/>
                      </a:lnTo>
                      <a:lnTo>
                        <a:pt x="1656" y="1079"/>
                      </a:lnTo>
                      <a:lnTo>
                        <a:pt x="1733" y="1117"/>
                      </a:lnTo>
                      <a:lnTo>
                        <a:pt x="1810" y="1194"/>
                      </a:lnTo>
                      <a:lnTo>
                        <a:pt x="1810" y="1194"/>
                      </a:lnTo>
                      <a:lnTo>
                        <a:pt x="1887" y="1386"/>
                      </a:lnTo>
                      <a:lnTo>
                        <a:pt x="1887" y="1540"/>
                      </a:lnTo>
                      <a:lnTo>
                        <a:pt x="1810" y="1694"/>
                      </a:lnTo>
                      <a:lnTo>
                        <a:pt x="1733" y="1733"/>
                      </a:lnTo>
                      <a:lnTo>
                        <a:pt x="1656" y="1771"/>
                      </a:lnTo>
                      <a:lnTo>
                        <a:pt x="1656" y="1771"/>
                      </a:lnTo>
                      <a:lnTo>
                        <a:pt x="1617" y="1810"/>
                      </a:lnTo>
                      <a:lnTo>
                        <a:pt x="1617" y="1848"/>
                      </a:lnTo>
                      <a:lnTo>
                        <a:pt x="1656" y="1887"/>
                      </a:lnTo>
                      <a:lnTo>
                        <a:pt x="1694" y="1887"/>
                      </a:lnTo>
                      <a:lnTo>
                        <a:pt x="1694" y="1887"/>
                      </a:lnTo>
                      <a:lnTo>
                        <a:pt x="1694" y="1887"/>
                      </a:lnTo>
                      <a:lnTo>
                        <a:pt x="1694" y="1887"/>
                      </a:lnTo>
                      <a:lnTo>
                        <a:pt x="1810" y="1848"/>
                      </a:lnTo>
                      <a:lnTo>
                        <a:pt x="1887" y="1810"/>
                      </a:lnTo>
                      <a:lnTo>
                        <a:pt x="1964" y="1694"/>
                      </a:lnTo>
                      <a:lnTo>
                        <a:pt x="2002" y="1617"/>
                      </a:lnTo>
                      <a:lnTo>
                        <a:pt x="2002" y="1386"/>
                      </a:lnTo>
                      <a:lnTo>
                        <a:pt x="1925" y="1156"/>
                      </a:lnTo>
                      <a:lnTo>
                        <a:pt x="1925" y="1156"/>
                      </a:lnTo>
                      <a:lnTo>
                        <a:pt x="1848" y="1040"/>
                      </a:lnTo>
                      <a:lnTo>
                        <a:pt x="1733" y="963"/>
                      </a:lnTo>
                      <a:lnTo>
                        <a:pt x="1579" y="925"/>
                      </a:lnTo>
                      <a:lnTo>
                        <a:pt x="1425" y="925"/>
                      </a:lnTo>
                      <a:lnTo>
                        <a:pt x="1425" y="925"/>
                      </a:lnTo>
                      <a:lnTo>
                        <a:pt x="1155" y="963"/>
                      </a:lnTo>
                      <a:lnTo>
                        <a:pt x="924" y="1040"/>
                      </a:lnTo>
                      <a:lnTo>
                        <a:pt x="924" y="1040"/>
                      </a:lnTo>
                      <a:lnTo>
                        <a:pt x="963" y="886"/>
                      </a:lnTo>
                      <a:lnTo>
                        <a:pt x="963" y="694"/>
                      </a:lnTo>
                      <a:lnTo>
                        <a:pt x="924" y="501"/>
                      </a:lnTo>
                      <a:lnTo>
                        <a:pt x="886" y="347"/>
                      </a:lnTo>
                      <a:lnTo>
                        <a:pt x="886" y="347"/>
                      </a:lnTo>
                      <a:lnTo>
                        <a:pt x="770" y="193"/>
                      </a:lnTo>
                      <a:lnTo>
                        <a:pt x="655" y="78"/>
                      </a:lnTo>
                      <a:lnTo>
                        <a:pt x="501" y="39"/>
                      </a:lnTo>
                      <a:lnTo>
                        <a:pt x="347"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566;p36">
                  <a:extLst>
                    <a:ext uri="{FF2B5EF4-FFF2-40B4-BE49-F238E27FC236}">
                      <a16:creationId xmlns:a16="http://schemas.microsoft.com/office/drawing/2014/main" id="{B255819A-24FB-EA5D-506C-94BDF751661F}"/>
                    </a:ext>
                  </a:extLst>
                </p:cNvPr>
                <p:cNvSpPr/>
                <p:nvPr/>
              </p:nvSpPr>
              <p:spPr>
                <a:xfrm>
                  <a:off x="529675" y="4516400"/>
                  <a:ext cx="81825" cy="25050"/>
                </a:xfrm>
                <a:custGeom>
                  <a:avLst/>
                  <a:gdLst/>
                  <a:ahLst/>
                  <a:cxnLst/>
                  <a:rect l="l" t="t" r="r" b="b"/>
                  <a:pathLst>
                    <a:path w="3273" h="1002" fill="none" extrusionOk="0">
                      <a:moveTo>
                        <a:pt x="154" y="1"/>
                      </a:moveTo>
                      <a:lnTo>
                        <a:pt x="154" y="1"/>
                      </a:lnTo>
                      <a:lnTo>
                        <a:pt x="154" y="1"/>
                      </a:lnTo>
                      <a:lnTo>
                        <a:pt x="154" y="1"/>
                      </a:lnTo>
                      <a:lnTo>
                        <a:pt x="39" y="155"/>
                      </a:lnTo>
                      <a:lnTo>
                        <a:pt x="0" y="270"/>
                      </a:lnTo>
                      <a:lnTo>
                        <a:pt x="0" y="424"/>
                      </a:lnTo>
                      <a:lnTo>
                        <a:pt x="0" y="578"/>
                      </a:lnTo>
                      <a:lnTo>
                        <a:pt x="77" y="732"/>
                      </a:lnTo>
                      <a:lnTo>
                        <a:pt x="193" y="847"/>
                      </a:lnTo>
                      <a:lnTo>
                        <a:pt x="308" y="924"/>
                      </a:lnTo>
                      <a:lnTo>
                        <a:pt x="462" y="1001"/>
                      </a:lnTo>
                      <a:lnTo>
                        <a:pt x="462" y="1001"/>
                      </a:lnTo>
                      <a:lnTo>
                        <a:pt x="655" y="1001"/>
                      </a:lnTo>
                      <a:lnTo>
                        <a:pt x="655" y="1001"/>
                      </a:lnTo>
                      <a:lnTo>
                        <a:pt x="809" y="1001"/>
                      </a:lnTo>
                      <a:lnTo>
                        <a:pt x="963" y="963"/>
                      </a:lnTo>
                      <a:lnTo>
                        <a:pt x="1078" y="886"/>
                      </a:lnTo>
                      <a:lnTo>
                        <a:pt x="1194" y="770"/>
                      </a:lnTo>
                      <a:lnTo>
                        <a:pt x="1386" y="540"/>
                      </a:lnTo>
                      <a:lnTo>
                        <a:pt x="1540" y="270"/>
                      </a:lnTo>
                      <a:lnTo>
                        <a:pt x="1540" y="270"/>
                      </a:lnTo>
                      <a:lnTo>
                        <a:pt x="1771" y="540"/>
                      </a:lnTo>
                      <a:lnTo>
                        <a:pt x="2040" y="770"/>
                      </a:lnTo>
                      <a:lnTo>
                        <a:pt x="2194" y="847"/>
                      </a:lnTo>
                      <a:lnTo>
                        <a:pt x="2348" y="924"/>
                      </a:lnTo>
                      <a:lnTo>
                        <a:pt x="2541" y="1001"/>
                      </a:lnTo>
                      <a:lnTo>
                        <a:pt x="2695" y="1001"/>
                      </a:lnTo>
                      <a:lnTo>
                        <a:pt x="2695" y="1001"/>
                      </a:lnTo>
                      <a:lnTo>
                        <a:pt x="2772" y="1001"/>
                      </a:lnTo>
                      <a:lnTo>
                        <a:pt x="2772" y="1001"/>
                      </a:lnTo>
                      <a:lnTo>
                        <a:pt x="2926" y="963"/>
                      </a:lnTo>
                      <a:lnTo>
                        <a:pt x="3080" y="886"/>
                      </a:lnTo>
                      <a:lnTo>
                        <a:pt x="3195" y="809"/>
                      </a:lnTo>
                      <a:lnTo>
                        <a:pt x="3234" y="655"/>
                      </a:lnTo>
                      <a:lnTo>
                        <a:pt x="3234" y="655"/>
                      </a:lnTo>
                      <a:lnTo>
                        <a:pt x="3272" y="540"/>
                      </a:lnTo>
                      <a:lnTo>
                        <a:pt x="3272" y="386"/>
                      </a:lnTo>
                      <a:lnTo>
                        <a:pt x="3234" y="270"/>
                      </a:lnTo>
                      <a:lnTo>
                        <a:pt x="3118" y="193"/>
                      </a:lnTo>
                      <a:lnTo>
                        <a:pt x="3118" y="193"/>
                      </a:lnTo>
                      <a:lnTo>
                        <a:pt x="3080" y="193"/>
                      </a:lnTo>
                      <a:lnTo>
                        <a:pt x="3080" y="193"/>
                      </a:lnTo>
                      <a:lnTo>
                        <a:pt x="3041" y="232"/>
                      </a:lnTo>
                      <a:lnTo>
                        <a:pt x="3041" y="232"/>
                      </a:lnTo>
                      <a:lnTo>
                        <a:pt x="3041" y="270"/>
                      </a:lnTo>
                      <a:lnTo>
                        <a:pt x="3041" y="270"/>
                      </a:lnTo>
                      <a:lnTo>
                        <a:pt x="3118" y="347"/>
                      </a:lnTo>
                      <a:lnTo>
                        <a:pt x="3157" y="463"/>
                      </a:lnTo>
                      <a:lnTo>
                        <a:pt x="3157" y="617"/>
                      </a:lnTo>
                      <a:lnTo>
                        <a:pt x="3118" y="694"/>
                      </a:lnTo>
                      <a:lnTo>
                        <a:pt x="3118" y="694"/>
                      </a:lnTo>
                      <a:lnTo>
                        <a:pt x="3041" y="809"/>
                      </a:lnTo>
                      <a:lnTo>
                        <a:pt x="2926" y="847"/>
                      </a:lnTo>
                      <a:lnTo>
                        <a:pt x="2733" y="886"/>
                      </a:lnTo>
                      <a:lnTo>
                        <a:pt x="2733" y="886"/>
                      </a:lnTo>
                      <a:lnTo>
                        <a:pt x="2502" y="847"/>
                      </a:lnTo>
                      <a:lnTo>
                        <a:pt x="2502" y="847"/>
                      </a:lnTo>
                      <a:lnTo>
                        <a:pt x="2233" y="732"/>
                      </a:lnTo>
                      <a:lnTo>
                        <a:pt x="1963" y="578"/>
                      </a:lnTo>
                      <a:lnTo>
                        <a:pt x="1733" y="347"/>
                      </a:lnTo>
                      <a:lnTo>
                        <a:pt x="1579" y="116"/>
                      </a:lnTo>
                      <a:lnTo>
                        <a:pt x="1579" y="116"/>
                      </a:lnTo>
                      <a:lnTo>
                        <a:pt x="1502" y="78"/>
                      </a:lnTo>
                      <a:lnTo>
                        <a:pt x="1502" y="78"/>
                      </a:lnTo>
                      <a:lnTo>
                        <a:pt x="1502" y="116"/>
                      </a:lnTo>
                      <a:lnTo>
                        <a:pt x="1463" y="116"/>
                      </a:lnTo>
                      <a:lnTo>
                        <a:pt x="1463" y="116"/>
                      </a:lnTo>
                      <a:lnTo>
                        <a:pt x="1348" y="424"/>
                      </a:lnTo>
                      <a:lnTo>
                        <a:pt x="1194" y="655"/>
                      </a:lnTo>
                      <a:lnTo>
                        <a:pt x="1078" y="770"/>
                      </a:lnTo>
                      <a:lnTo>
                        <a:pt x="963" y="847"/>
                      </a:lnTo>
                      <a:lnTo>
                        <a:pt x="809" y="886"/>
                      </a:lnTo>
                      <a:lnTo>
                        <a:pt x="655" y="924"/>
                      </a:lnTo>
                      <a:lnTo>
                        <a:pt x="655" y="924"/>
                      </a:lnTo>
                      <a:lnTo>
                        <a:pt x="616" y="924"/>
                      </a:lnTo>
                      <a:lnTo>
                        <a:pt x="616" y="924"/>
                      </a:lnTo>
                      <a:lnTo>
                        <a:pt x="462" y="886"/>
                      </a:lnTo>
                      <a:lnTo>
                        <a:pt x="308" y="809"/>
                      </a:lnTo>
                      <a:lnTo>
                        <a:pt x="193" y="732"/>
                      </a:lnTo>
                      <a:lnTo>
                        <a:pt x="116" y="617"/>
                      </a:lnTo>
                      <a:lnTo>
                        <a:pt x="77" y="463"/>
                      </a:lnTo>
                      <a:lnTo>
                        <a:pt x="77" y="309"/>
                      </a:lnTo>
                      <a:lnTo>
                        <a:pt x="116" y="193"/>
                      </a:lnTo>
                      <a:lnTo>
                        <a:pt x="193" y="39"/>
                      </a:lnTo>
                      <a:lnTo>
                        <a:pt x="193" y="39"/>
                      </a:lnTo>
                      <a:lnTo>
                        <a:pt x="193" y="1"/>
                      </a:lnTo>
                      <a:lnTo>
                        <a:pt x="154"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567;p36">
                  <a:extLst>
                    <a:ext uri="{FF2B5EF4-FFF2-40B4-BE49-F238E27FC236}">
                      <a16:creationId xmlns:a16="http://schemas.microsoft.com/office/drawing/2014/main" id="{01366055-DB9D-9243-F068-D68552F58928}"/>
                    </a:ext>
                  </a:extLst>
                </p:cNvPr>
                <p:cNvSpPr/>
                <p:nvPr/>
              </p:nvSpPr>
              <p:spPr>
                <a:xfrm>
                  <a:off x="510425" y="4304700"/>
                  <a:ext cx="49100" cy="81825"/>
                </a:xfrm>
                <a:custGeom>
                  <a:avLst/>
                  <a:gdLst/>
                  <a:ahLst/>
                  <a:cxnLst/>
                  <a:rect l="l" t="t" r="r" b="b"/>
                  <a:pathLst>
                    <a:path w="1964" h="3273" fill="none" extrusionOk="0">
                      <a:moveTo>
                        <a:pt x="1309" y="1"/>
                      </a:moveTo>
                      <a:lnTo>
                        <a:pt x="1309" y="1"/>
                      </a:lnTo>
                      <a:lnTo>
                        <a:pt x="1271" y="1"/>
                      </a:lnTo>
                      <a:lnTo>
                        <a:pt x="1271" y="1"/>
                      </a:lnTo>
                      <a:lnTo>
                        <a:pt x="1155" y="39"/>
                      </a:lnTo>
                      <a:lnTo>
                        <a:pt x="1078" y="78"/>
                      </a:lnTo>
                      <a:lnTo>
                        <a:pt x="1001" y="155"/>
                      </a:lnTo>
                      <a:lnTo>
                        <a:pt x="924" y="270"/>
                      </a:lnTo>
                      <a:lnTo>
                        <a:pt x="847" y="501"/>
                      </a:lnTo>
                      <a:lnTo>
                        <a:pt x="847" y="694"/>
                      </a:lnTo>
                      <a:lnTo>
                        <a:pt x="847" y="694"/>
                      </a:lnTo>
                      <a:lnTo>
                        <a:pt x="963" y="1040"/>
                      </a:lnTo>
                      <a:lnTo>
                        <a:pt x="1001" y="1233"/>
                      </a:lnTo>
                      <a:lnTo>
                        <a:pt x="1040" y="1425"/>
                      </a:lnTo>
                      <a:lnTo>
                        <a:pt x="1040" y="1425"/>
                      </a:lnTo>
                      <a:lnTo>
                        <a:pt x="1001" y="1502"/>
                      </a:lnTo>
                      <a:lnTo>
                        <a:pt x="963" y="1540"/>
                      </a:lnTo>
                      <a:lnTo>
                        <a:pt x="847" y="1617"/>
                      </a:lnTo>
                      <a:lnTo>
                        <a:pt x="501" y="1694"/>
                      </a:lnTo>
                      <a:lnTo>
                        <a:pt x="501" y="1694"/>
                      </a:lnTo>
                      <a:lnTo>
                        <a:pt x="309" y="1810"/>
                      </a:lnTo>
                      <a:lnTo>
                        <a:pt x="116" y="2041"/>
                      </a:lnTo>
                      <a:lnTo>
                        <a:pt x="1" y="2272"/>
                      </a:lnTo>
                      <a:lnTo>
                        <a:pt x="1" y="2503"/>
                      </a:lnTo>
                      <a:lnTo>
                        <a:pt x="1" y="2503"/>
                      </a:lnTo>
                      <a:lnTo>
                        <a:pt x="1" y="2657"/>
                      </a:lnTo>
                      <a:lnTo>
                        <a:pt x="39" y="2772"/>
                      </a:lnTo>
                      <a:lnTo>
                        <a:pt x="116" y="2926"/>
                      </a:lnTo>
                      <a:lnTo>
                        <a:pt x="232" y="3042"/>
                      </a:lnTo>
                      <a:lnTo>
                        <a:pt x="309" y="3119"/>
                      </a:lnTo>
                      <a:lnTo>
                        <a:pt x="424" y="3196"/>
                      </a:lnTo>
                      <a:lnTo>
                        <a:pt x="578" y="3273"/>
                      </a:lnTo>
                      <a:lnTo>
                        <a:pt x="694" y="3273"/>
                      </a:lnTo>
                      <a:lnTo>
                        <a:pt x="694" y="3273"/>
                      </a:lnTo>
                      <a:lnTo>
                        <a:pt x="694" y="3273"/>
                      </a:lnTo>
                      <a:lnTo>
                        <a:pt x="694" y="3273"/>
                      </a:lnTo>
                      <a:lnTo>
                        <a:pt x="732" y="3234"/>
                      </a:lnTo>
                      <a:lnTo>
                        <a:pt x="732" y="3234"/>
                      </a:lnTo>
                      <a:lnTo>
                        <a:pt x="732" y="3234"/>
                      </a:lnTo>
                      <a:lnTo>
                        <a:pt x="578" y="3157"/>
                      </a:lnTo>
                      <a:lnTo>
                        <a:pt x="424" y="3080"/>
                      </a:lnTo>
                      <a:lnTo>
                        <a:pt x="309" y="2965"/>
                      </a:lnTo>
                      <a:lnTo>
                        <a:pt x="193" y="2849"/>
                      </a:lnTo>
                      <a:lnTo>
                        <a:pt x="193" y="2849"/>
                      </a:lnTo>
                      <a:lnTo>
                        <a:pt x="116" y="2657"/>
                      </a:lnTo>
                      <a:lnTo>
                        <a:pt x="78" y="2503"/>
                      </a:lnTo>
                      <a:lnTo>
                        <a:pt x="116" y="2349"/>
                      </a:lnTo>
                      <a:lnTo>
                        <a:pt x="155" y="2156"/>
                      </a:lnTo>
                      <a:lnTo>
                        <a:pt x="155" y="2156"/>
                      </a:lnTo>
                      <a:lnTo>
                        <a:pt x="232" y="2041"/>
                      </a:lnTo>
                      <a:lnTo>
                        <a:pt x="347" y="1925"/>
                      </a:lnTo>
                      <a:lnTo>
                        <a:pt x="501" y="1810"/>
                      </a:lnTo>
                      <a:lnTo>
                        <a:pt x="617" y="1771"/>
                      </a:lnTo>
                      <a:lnTo>
                        <a:pt x="617" y="1771"/>
                      </a:lnTo>
                      <a:lnTo>
                        <a:pt x="886" y="1733"/>
                      </a:lnTo>
                      <a:lnTo>
                        <a:pt x="963" y="1694"/>
                      </a:lnTo>
                      <a:lnTo>
                        <a:pt x="1078" y="1617"/>
                      </a:lnTo>
                      <a:lnTo>
                        <a:pt x="1078" y="1617"/>
                      </a:lnTo>
                      <a:lnTo>
                        <a:pt x="1117" y="1502"/>
                      </a:lnTo>
                      <a:lnTo>
                        <a:pt x="1155" y="1348"/>
                      </a:lnTo>
                      <a:lnTo>
                        <a:pt x="1078" y="1117"/>
                      </a:lnTo>
                      <a:lnTo>
                        <a:pt x="1078" y="1117"/>
                      </a:lnTo>
                      <a:lnTo>
                        <a:pt x="1001" y="771"/>
                      </a:lnTo>
                      <a:lnTo>
                        <a:pt x="963" y="617"/>
                      </a:lnTo>
                      <a:lnTo>
                        <a:pt x="1001" y="424"/>
                      </a:lnTo>
                      <a:lnTo>
                        <a:pt x="1001" y="424"/>
                      </a:lnTo>
                      <a:lnTo>
                        <a:pt x="1040" y="309"/>
                      </a:lnTo>
                      <a:lnTo>
                        <a:pt x="1117" y="232"/>
                      </a:lnTo>
                      <a:lnTo>
                        <a:pt x="1194" y="155"/>
                      </a:lnTo>
                      <a:lnTo>
                        <a:pt x="1309" y="116"/>
                      </a:lnTo>
                      <a:lnTo>
                        <a:pt x="1309" y="116"/>
                      </a:lnTo>
                      <a:lnTo>
                        <a:pt x="1463" y="155"/>
                      </a:lnTo>
                      <a:lnTo>
                        <a:pt x="1463" y="155"/>
                      </a:lnTo>
                      <a:lnTo>
                        <a:pt x="1617" y="270"/>
                      </a:lnTo>
                      <a:lnTo>
                        <a:pt x="1694" y="386"/>
                      </a:lnTo>
                      <a:lnTo>
                        <a:pt x="1887" y="694"/>
                      </a:lnTo>
                      <a:lnTo>
                        <a:pt x="1887" y="694"/>
                      </a:lnTo>
                      <a:lnTo>
                        <a:pt x="1925" y="694"/>
                      </a:lnTo>
                      <a:lnTo>
                        <a:pt x="1925" y="694"/>
                      </a:lnTo>
                      <a:lnTo>
                        <a:pt x="1925" y="694"/>
                      </a:lnTo>
                      <a:lnTo>
                        <a:pt x="1964" y="655"/>
                      </a:lnTo>
                      <a:lnTo>
                        <a:pt x="1964" y="655"/>
                      </a:lnTo>
                      <a:lnTo>
                        <a:pt x="1887" y="424"/>
                      </a:lnTo>
                      <a:lnTo>
                        <a:pt x="1733" y="232"/>
                      </a:lnTo>
                      <a:lnTo>
                        <a:pt x="1540" y="78"/>
                      </a:lnTo>
                      <a:lnTo>
                        <a:pt x="1425" y="39"/>
                      </a:lnTo>
                      <a:lnTo>
                        <a:pt x="1309"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17" name="Google Shape;1568;p36">
              <a:extLst>
                <a:ext uri="{FF2B5EF4-FFF2-40B4-BE49-F238E27FC236}">
                  <a16:creationId xmlns:a16="http://schemas.microsoft.com/office/drawing/2014/main" id="{28C97102-1870-CC64-1CFB-F95BFB07D0F5}"/>
                </a:ext>
              </a:extLst>
            </p:cNvPr>
            <p:cNvGrpSpPr/>
            <p:nvPr/>
          </p:nvGrpSpPr>
          <p:grpSpPr>
            <a:xfrm>
              <a:off x="7569222" y="1344438"/>
              <a:ext cx="658961" cy="521216"/>
              <a:chOff x="7569222" y="1344438"/>
              <a:chExt cx="658961" cy="521216"/>
            </a:xfrm>
          </p:grpSpPr>
          <p:sp>
            <p:nvSpPr>
              <p:cNvPr id="318" name="Google Shape;1569;p36">
                <a:extLst>
                  <a:ext uri="{FF2B5EF4-FFF2-40B4-BE49-F238E27FC236}">
                    <a16:creationId xmlns:a16="http://schemas.microsoft.com/office/drawing/2014/main" id="{ABAA8AAA-F752-7D3D-1B3E-EA8AAF40D036}"/>
                  </a:ext>
                </a:extLst>
              </p:cNvPr>
              <p:cNvSpPr/>
              <p:nvPr/>
            </p:nvSpPr>
            <p:spPr>
              <a:xfrm>
                <a:off x="7569513" y="1344438"/>
                <a:ext cx="658378" cy="521216"/>
              </a:xfrm>
              <a:custGeom>
                <a:avLst/>
                <a:gdLst/>
                <a:ahLst/>
                <a:cxnLst/>
                <a:rect l="l" t="t" r="r" b="b"/>
                <a:pathLst>
                  <a:path w="17937" h="14127" extrusionOk="0">
                    <a:moveTo>
                      <a:pt x="2502" y="0"/>
                    </a:moveTo>
                    <a:lnTo>
                      <a:pt x="1848" y="77"/>
                    </a:lnTo>
                    <a:lnTo>
                      <a:pt x="1425" y="116"/>
                    </a:lnTo>
                    <a:lnTo>
                      <a:pt x="732" y="231"/>
                    </a:lnTo>
                    <a:lnTo>
                      <a:pt x="616" y="270"/>
                    </a:lnTo>
                    <a:lnTo>
                      <a:pt x="424" y="308"/>
                    </a:lnTo>
                    <a:lnTo>
                      <a:pt x="270" y="385"/>
                    </a:lnTo>
                    <a:lnTo>
                      <a:pt x="193" y="424"/>
                    </a:lnTo>
                    <a:lnTo>
                      <a:pt x="116" y="462"/>
                    </a:lnTo>
                    <a:lnTo>
                      <a:pt x="39" y="539"/>
                    </a:lnTo>
                    <a:lnTo>
                      <a:pt x="1" y="616"/>
                    </a:lnTo>
                    <a:lnTo>
                      <a:pt x="1" y="809"/>
                    </a:lnTo>
                    <a:lnTo>
                      <a:pt x="78" y="1309"/>
                    </a:lnTo>
                    <a:lnTo>
                      <a:pt x="193" y="1578"/>
                    </a:lnTo>
                    <a:lnTo>
                      <a:pt x="232" y="1848"/>
                    </a:lnTo>
                    <a:lnTo>
                      <a:pt x="386" y="2233"/>
                    </a:lnTo>
                    <a:lnTo>
                      <a:pt x="616" y="2810"/>
                    </a:lnTo>
                    <a:lnTo>
                      <a:pt x="655" y="2849"/>
                    </a:lnTo>
                    <a:lnTo>
                      <a:pt x="693" y="3003"/>
                    </a:lnTo>
                    <a:lnTo>
                      <a:pt x="1040" y="3657"/>
                    </a:lnTo>
                    <a:lnTo>
                      <a:pt x="1078" y="3734"/>
                    </a:lnTo>
                    <a:lnTo>
                      <a:pt x="1348" y="4234"/>
                    </a:lnTo>
                    <a:lnTo>
                      <a:pt x="1425" y="4311"/>
                    </a:lnTo>
                    <a:lnTo>
                      <a:pt x="1425" y="4350"/>
                    </a:lnTo>
                    <a:lnTo>
                      <a:pt x="1694" y="4735"/>
                    </a:lnTo>
                    <a:lnTo>
                      <a:pt x="2041" y="5235"/>
                    </a:lnTo>
                    <a:lnTo>
                      <a:pt x="2426" y="5697"/>
                    </a:lnTo>
                    <a:lnTo>
                      <a:pt x="2849" y="6197"/>
                    </a:lnTo>
                    <a:lnTo>
                      <a:pt x="3311" y="6659"/>
                    </a:lnTo>
                    <a:lnTo>
                      <a:pt x="3811" y="7121"/>
                    </a:lnTo>
                    <a:lnTo>
                      <a:pt x="4312" y="7544"/>
                    </a:lnTo>
                    <a:lnTo>
                      <a:pt x="4850" y="7929"/>
                    </a:lnTo>
                    <a:lnTo>
                      <a:pt x="5428" y="8314"/>
                    </a:lnTo>
                    <a:lnTo>
                      <a:pt x="6428" y="8930"/>
                    </a:lnTo>
                    <a:lnTo>
                      <a:pt x="6390" y="9007"/>
                    </a:lnTo>
                    <a:lnTo>
                      <a:pt x="6351" y="9353"/>
                    </a:lnTo>
                    <a:lnTo>
                      <a:pt x="6313" y="9777"/>
                    </a:lnTo>
                    <a:lnTo>
                      <a:pt x="6313" y="10162"/>
                    </a:lnTo>
                    <a:lnTo>
                      <a:pt x="6351" y="10393"/>
                    </a:lnTo>
                    <a:lnTo>
                      <a:pt x="6428" y="10585"/>
                    </a:lnTo>
                    <a:lnTo>
                      <a:pt x="6505" y="10778"/>
                    </a:lnTo>
                    <a:lnTo>
                      <a:pt x="6621" y="10970"/>
                    </a:lnTo>
                    <a:lnTo>
                      <a:pt x="6967" y="11393"/>
                    </a:lnTo>
                    <a:lnTo>
                      <a:pt x="7468" y="11894"/>
                    </a:lnTo>
                    <a:lnTo>
                      <a:pt x="8045" y="12510"/>
                    </a:lnTo>
                    <a:lnTo>
                      <a:pt x="8661" y="13087"/>
                    </a:lnTo>
                    <a:lnTo>
                      <a:pt x="9277" y="13587"/>
                    </a:lnTo>
                    <a:lnTo>
                      <a:pt x="9546" y="13780"/>
                    </a:lnTo>
                    <a:lnTo>
                      <a:pt x="9816" y="13972"/>
                    </a:lnTo>
                    <a:lnTo>
                      <a:pt x="10047" y="14088"/>
                    </a:lnTo>
                    <a:lnTo>
                      <a:pt x="10239" y="14126"/>
                    </a:lnTo>
                    <a:lnTo>
                      <a:pt x="10393" y="14126"/>
                    </a:lnTo>
                    <a:lnTo>
                      <a:pt x="10470" y="14088"/>
                    </a:lnTo>
                    <a:lnTo>
                      <a:pt x="10508" y="14049"/>
                    </a:lnTo>
                    <a:lnTo>
                      <a:pt x="10585" y="13857"/>
                    </a:lnTo>
                    <a:lnTo>
                      <a:pt x="10585" y="13664"/>
                    </a:lnTo>
                    <a:lnTo>
                      <a:pt x="10585" y="13356"/>
                    </a:lnTo>
                    <a:lnTo>
                      <a:pt x="10547" y="13048"/>
                    </a:lnTo>
                    <a:lnTo>
                      <a:pt x="10354" y="12317"/>
                    </a:lnTo>
                    <a:lnTo>
                      <a:pt x="10124" y="11509"/>
                    </a:lnTo>
                    <a:lnTo>
                      <a:pt x="9777" y="10585"/>
                    </a:lnTo>
                    <a:lnTo>
                      <a:pt x="9777" y="10585"/>
                    </a:lnTo>
                    <a:lnTo>
                      <a:pt x="9970" y="10662"/>
                    </a:lnTo>
                    <a:lnTo>
                      <a:pt x="10470" y="9661"/>
                    </a:lnTo>
                    <a:lnTo>
                      <a:pt x="10508" y="9738"/>
                    </a:lnTo>
                    <a:lnTo>
                      <a:pt x="10816" y="10085"/>
                    </a:lnTo>
                    <a:lnTo>
                      <a:pt x="10970" y="10239"/>
                    </a:lnTo>
                    <a:lnTo>
                      <a:pt x="11201" y="10393"/>
                    </a:lnTo>
                    <a:lnTo>
                      <a:pt x="11663" y="10662"/>
                    </a:lnTo>
                    <a:lnTo>
                      <a:pt x="12163" y="10855"/>
                    </a:lnTo>
                    <a:lnTo>
                      <a:pt x="12625" y="11008"/>
                    </a:lnTo>
                    <a:lnTo>
                      <a:pt x="13087" y="11162"/>
                    </a:lnTo>
                    <a:lnTo>
                      <a:pt x="13819" y="11316"/>
                    </a:lnTo>
                    <a:lnTo>
                      <a:pt x="14088" y="11355"/>
                    </a:lnTo>
                    <a:lnTo>
                      <a:pt x="13665" y="10508"/>
                    </a:lnTo>
                    <a:lnTo>
                      <a:pt x="13896" y="10585"/>
                    </a:lnTo>
                    <a:lnTo>
                      <a:pt x="14473" y="10739"/>
                    </a:lnTo>
                    <a:lnTo>
                      <a:pt x="15204" y="10893"/>
                    </a:lnTo>
                    <a:lnTo>
                      <a:pt x="15551" y="10932"/>
                    </a:lnTo>
                    <a:lnTo>
                      <a:pt x="17937" y="10932"/>
                    </a:lnTo>
                    <a:lnTo>
                      <a:pt x="17899" y="10701"/>
                    </a:lnTo>
                    <a:lnTo>
                      <a:pt x="17822" y="10046"/>
                    </a:lnTo>
                    <a:lnTo>
                      <a:pt x="17745" y="9661"/>
                    </a:lnTo>
                    <a:lnTo>
                      <a:pt x="17591" y="9238"/>
                    </a:lnTo>
                    <a:lnTo>
                      <a:pt x="17437" y="8853"/>
                    </a:lnTo>
                    <a:lnTo>
                      <a:pt x="17206" y="8468"/>
                    </a:lnTo>
                    <a:lnTo>
                      <a:pt x="16898" y="8160"/>
                    </a:lnTo>
                    <a:lnTo>
                      <a:pt x="16551" y="7814"/>
                    </a:lnTo>
                    <a:lnTo>
                      <a:pt x="16128" y="7467"/>
                    </a:lnTo>
                    <a:lnTo>
                      <a:pt x="15743" y="7198"/>
                    </a:lnTo>
                    <a:lnTo>
                      <a:pt x="15050" y="6736"/>
                    </a:lnTo>
                    <a:lnTo>
                      <a:pt x="14742" y="6582"/>
                    </a:lnTo>
                    <a:lnTo>
                      <a:pt x="15628" y="6159"/>
                    </a:lnTo>
                    <a:lnTo>
                      <a:pt x="15589" y="6005"/>
                    </a:lnTo>
                    <a:lnTo>
                      <a:pt x="15512" y="5851"/>
                    </a:lnTo>
                    <a:lnTo>
                      <a:pt x="15358" y="5658"/>
                    </a:lnTo>
                    <a:lnTo>
                      <a:pt x="15166" y="5427"/>
                    </a:lnTo>
                    <a:lnTo>
                      <a:pt x="14858" y="5158"/>
                    </a:lnTo>
                    <a:lnTo>
                      <a:pt x="14511" y="4889"/>
                    </a:lnTo>
                    <a:lnTo>
                      <a:pt x="14011" y="4619"/>
                    </a:lnTo>
                    <a:lnTo>
                      <a:pt x="13742" y="4504"/>
                    </a:lnTo>
                    <a:lnTo>
                      <a:pt x="13472" y="4427"/>
                    </a:lnTo>
                    <a:lnTo>
                      <a:pt x="13241" y="4388"/>
                    </a:lnTo>
                    <a:lnTo>
                      <a:pt x="12972" y="4388"/>
                    </a:lnTo>
                    <a:lnTo>
                      <a:pt x="13280" y="3734"/>
                    </a:lnTo>
                    <a:lnTo>
                      <a:pt x="12741" y="3349"/>
                    </a:lnTo>
                    <a:lnTo>
                      <a:pt x="12625" y="3272"/>
                    </a:lnTo>
                    <a:lnTo>
                      <a:pt x="13819" y="2887"/>
                    </a:lnTo>
                    <a:lnTo>
                      <a:pt x="14588" y="2579"/>
                    </a:lnTo>
                    <a:lnTo>
                      <a:pt x="15281" y="2271"/>
                    </a:lnTo>
                    <a:lnTo>
                      <a:pt x="15589" y="2117"/>
                    </a:lnTo>
                    <a:lnTo>
                      <a:pt x="15820" y="1963"/>
                    </a:lnTo>
                    <a:lnTo>
                      <a:pt x="15974" y="1809"/>
                    </a:lnTo>
                    <a:lnTo>
                      <a:pt x="16051" y="1655"/>
                    </a:lnTo>
                    <a:lnTo>
                      <a:pt x="16089" y="1578"/>
                    </a:lnTo>
                    <a:lnTo>
                      <a:pt x="16051" y="1501"/>
                    </a:lnTo>
                    <a:lnTo>
                      <a:pt x="15974" y="1386"/>
                    </a:lnTo>
                    <a:lnTo>
                      <a:pt x="15782" y="1271"/>
                    </a:lnTo>
                    <a:lnTo>
                      <a:pt x="15551" y="1155"/>
                    </a:lnTo>
                    <a:lnTo>
                      <a:pt x="15281" y="1040"/>
                    </a:lnTo>
                    <a:lnTo>
                      <a:pt x="14935" y="963"/>
                    </a:lnTo>
                    <a:lnTo>
                      <a:pt x="14165" y="770"/>
                    </a:lnTo>
                    <a:lnTo>
                      <a:pt x="13318" y="655"/>
                    </a:lnTo>
                    <a:lnTo>
                      <a:pt x="12510" y="578"/>
                    </a:lnTo>
                    <a:lnTo>
                      <a:pt x="11779" y="501"/>
                    </a:lnTo>
                    <a:lnTo>
                      <a:pt x="11047" y="501"/>
                    </a:lnTo>
                    <a:lnTo>
                      <a:pt x="10816" y="539"/>
                    </a:lnTo>
                    <a:lnTo>
                      <a:pt x="10624" y="616"/>
                    </a:lnTo>
                    <a:lnTo>
                      <a:pt x="10431" y="732"/>
                    </a:lnTo>
                    <a:lnTo>
                      <a:pt x="10085" y="963"/>
                    </a:lnTo>
                    <a:lnTo>
                      <a:pt x="9816" y="1232"/>
                    </a:lnTo>
                    <a:lnTo>
                      <a:pt x="9546" y="1540"/>
                    </a:lnTo>
                    <a:lnTo>
                      <a:pt x="9084" y="1348"/>
                    </a:lnTo>
                    <a:lnTo>
                      <a:pt x="8468" y="1078"/>
                    </a:lnTo>
                    <a:lnTo>
                      <a:pt x="7853" y="847"/>
                    </a:lnTo>
                    <a:lnTo>
                      <a:pt x="7237" y="616"/>
                    </a:lnTo>
                    <a:lnTo>
                      <a:pt x="6582" y="424"/>
                    </a:lnTo>
                    <a:lnTo>
                      <a:pt x="6005" y="270"/>
                    </a:lnTo>
                    <a:lnTo>
                      <a:pt x="5428" y="193"/>
                    </a:lnTo>
                    <a:lnTo>
                      <a:pt x="4889" y="116"/>
                    </a:lnTo>
                    <a:lnTo>
                      <a:pt x="4312" y="39"/>
                    </a:lnTo>
                    <a:lnTo>
                      <a:pt x="3234" y="0"/>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19" name="Google Shape;1570;p36">
                <a:extLst>
                  <a:ext uri="{FF2B5EF4-FFF2-40B4-BE49-F238E27FC236}">
                    <a16:creationId xmlns:a16="http://schemas.microsoft.com/office/drawing/2014/main" id="{9ABED329-7C99-3878-C1FF-A705F8817E14}"/>
                  </a:ext>
                </a:extLst>
              </p:cNvPr>
              <p:cNvGrpSpPr/>
              <p:nvPr/>
            </p:nvGrpSpPr>
            <p:grpSpPr>
              <a:xfrm>
                <a:off x="7569222" y="1345552"/>
                <a:ext cx="658961" cy="518991"/>
                <a:chOff x="7569222" y="1345552"/>
                <a:chExt cx="658961" cy="518991"/>
              </a:xfrm>
            </p:grpSpPr>
            <p:sp>
              <p:nvSpPr>
                <p:cNvPr id="320" name="Google Shape;1571;p36">
                  <a:extLst>
                    <a:ext uri="{FF2B5EF4-FFF2-40B4-BE49-F238E27FC236}">
                      <a16:creationId xmlns:a16="http://schemas.microsoft.com/office/drawing/2014/main" id="{D01A339F-488C-BBD4-1EB4-D041061E494E}"/>
                    </a:ext>
                  </a:extLst>
                </p:cNvPr>
                <p:cNvSpPr/>
                <p:nvPr/>
              </p:nvSpPr>
              <p:spPr>
                <a:xfrm>
                  <a:off x="7801146" y="1655212"/>
                  <a:ext cx="156979" cy="209330"/>
                </a:xfrm>
                <a:custGeom>
                  <a:avLst/>
                  <a:gdLst/>
                  <a:ahLst/>
                  <a:cxnLst/>
                  <a:rect l="l" t="t" r="r" b="b"/>
                  <a:pathLst>
                    <a:path w="4273" h="5698" extrusionOk="0">
                      <a:moveTo>
                        <a:pt x="269" y="1"/>
                      </a:moveTo>
                      <a:lnTo>
                        <a:pt x="192" y="270"/>
                      </a:lnTo>
                      <a:lnTo>
                        <a:pt x="77" y="578"/>
                      </a:lnTo>
                      <a:lnTo>
                        <a:pt x="38" y="924"/>
                      </a:lnTo>
                      <a:lnTo>
                        <a:pt x="0" y="1348"/>
                      </a:lnTo>
                      <a:lnTo>
                        <a:pt x="0" y="1733"/>
                      </a:lnTo>
                      <a:lnTo>
                        <a:pt x="38" y="1964"/>
                      </a:lnTo>
                      <a:lnTo>
                        <a:pt x="115" y="2156"/>
                      </a:lnTo>
                      <a:lnTo>
                        <a:pt x="192" y="2349"/>
                      </a:lnTo>
                      <a:lnTo>
                        <a:pt x="308" y="2541"/>
                      </a:lnTo>
                      <a:lnTo>
                        <a:pt x="654" y="2964"/>
                      </a:lnTo>
                      <a:lnTo>
                        <a:pt x="1155" y="3465"/>
                      </a:lnTo>
                      <a:lnTo>
                        <a:pt x="1732" y="4081"/>
                      </a:lnTo>
                      <a:lnTo>
                        <a:pt x="2348" y="4658"/>
                      </a:lnTo>
                      <a:lnTo>
                        <a:pt x="2964" y="5158"/>
                      </a:lnTo>
                      <a:lnTo>
                        <a:pt x="3233" y="5351"/>
                      </a:lnTo>
                      <a:lnTo>
                        <a:pt x="3503" y="5543"/>
                      </a:lnTo>
                      <a:lnTo>
                        <a:pt x="3734" y="5659"/>
                      </a:lnTo>
                      <a:lnTo>
                        <a:pt x="3926" y="5697"/>
                      </a:lnTo>
                      <a:lnTo>
                        <a:pt x="4080" y="5697"/>
                      </a:lnTo>
                      <a:lnTo>
                        <a:pt x="4157" y="5659"/>
                      </a:lnTo>
                      <a:lnTo>
                        <a:pt x="4195" y="5620"/>
                      </a:lnTo>
                      <a:lnTo>
                        <a:pt x="4272" y="5428"/>
                      </a:lnTo>
                      <a:lnTo>
                        <a:pt x="4272" y="5235"/>
                      </a:lnTo>
                      <a:lnTo>
                        <a:pt x="4272" y="4927"/>
                      </a:lnTo>
                      <a:lnTo>
                        <a:pt x="4234" y="4619"/>
                      </a:lnTo>
                      <a:lnTo>
                        <a:pt x="4041" y="3888"/>
                      </a:lnTo>
                      <a:lnTo>
                        <a:pt x="3811" y="3080"/>
                      </a:lnTo>
                      <a:lnTo>
                        <a:pt x="3272" y="1656"/>
                      </a:lnTo>
                      <a:lnTo>
                        <a:pt x="3041" y="1040"/>
                      </a:lnTo>
                      <a:lnTo>
                        <a:pt x="269"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1572;p36">
                  <a:extLst>
                    <a:ext uri="{FF2B5EF4-FFF2-40B4-BE49-F238E27FC236}">
                      <a16:creationId xmlns:a16="http://schemas.microsoft.com/office/drawing/2014/main" id="{1754DD2B-5DB7-7EF9-6325-D734DD946CA3}"/>
                    </a:ext>
                  </a:extLst>
                </p:cNvPr>
                <p:cNvSpPr/>
                <p:nvPr/>
              </p:nvSpPr>
              <p:spPr>
                <a:xfrm>
                  <a:off x="7801146" y="1655212"/>
                  <a:ext cx="156979" cy="209330"/>
                </a:xfrm>
                <a:custGeom>
                  <a:avLst/>
                  <a:gdLst/>
                  <a:ahLst/>
                  <a:cxnLst/>
                  <a:rect l="l" t="t" r="r" b="b"/>
                  <a:pathLst>
                    <a:path w="4273" h="5698" fill="none" extrusionOk="0">
                      <a:moveTo>
                        <a:pt x="269" y="1"/>
                      </a:moveTo>
                      <a:lnTo>
                        <a:pt x="269" y="1"/>
                      </a:lnTo>
                      <a:lnTo>
                        <a:pt x="192" y="270"/>
                      </a:lnTo>
                      <a:lnTo>
                        <a:pt x="77" y="578"/>
                      </a:lnTo>
                      <a:lnTo>
                        <a:pt x="38" y="924"/>
                      </a:lnTo>
                      <a:lnTo>
                        <a:pt x="0" y="1348"/>
                      </a:lnTo>
                      <a:lnTo>
                        <a:pt x="0" y="1733"/>
                      </a:lnTo>
                      <a:lnTo>
                        <a:pt x="38" y="1964"/>
                      </a:lnTo>
                      <a:lnTo>
                        <a:pt x="115" y="2156"/>
                      </a:lnTo>
                      <a:lnTo>
                        <a:pt x="192" y="2349"/>
                      </a:lnTo>
                      <a:lnTo>
                        <a:pt x="308" y="2541"/>
                      </a:lnTo>
                      <a:lnTo>
                        <a:pt x="308" y="2541"/>
                      </a:lnTo>
                      <a:lnTo>
                        <a:pt x="654" y="2964"/>
                      </a:lnTo>
                      <a:lnTo>
                        <a:pt x="1155" y="3465"/>
                      </a:lnTo>
                      <a:lnTo>
                        <a:pt x="1732" y="4081"/>
                      </a:lnTo>
                      <a:lnTo>
                        <a:pt x="2348" y="4658"/>
                      </a:lnTo>
                      <a:lnTo>
                        <a:pt x="2964" y="5158"/>
                      </a:lnTo>
                      <a:lnTo>
                        <a:pt x="3233" y="5351"/>
                      </a:lnTo>
                      <a:lnTo>
                        <a:pt x="3503" y="5543"/>
                      </a:lnTo>
                      <a:lnTo>
                        <a:pt x="3734" y="5659"/>
                      </a:lnTo>
                      <a:lnTo>
                        <a:pt x="3926" y="5697"/>
                      </a:lnTo>
                      <a:lnTo>
                        <a:pt x="4080" y="5697"/>
                      </a:lnTo>
                      <a:lnTo>
                        <a:pt x="4157" y="5659"/>
                      </a:lnTo>
                      <a:lnTo>
                        <a:pt x="4195" y="5620"/>
                      </a:lnTo>
                      <a:lnTo>
                        <a:pt x="4195" y="5620"/>
                      </a:lnTo>
                      <a:lnTo>
                        <a:pt x="4272" y="5428"/>
                      </a:lnTo>
                      <a:lnTo>
                        <a:pt x="4272" y="5235"/>
                      </a:lnTo>
                      <a:lnTo>
                        <a:pt x="4272" y="4927"/>
                      </a:lnTo>
                      <a:lnTo>
                        <a:pt x="4234" y="4619"/>
                      </a:lnTo>
                      <a:lnTo>
                        <a:pt x="4041" y="3888"/>
                      </a:lnTo>
                      <a:lnTo>
                        <a:pt x="3811" y="3080"/>
                      </a:lnTo>
                      <a:lnTo>
                        <a:pt x="3272" y="1656"/>
                      </a:lnTo>
                      <a:lnTo>
                        <a:pt x="3041" y="1040"/>
                      </a:lnTo>
                      <a:lnTo>
                        <a:pt x="269"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573;p36">
                  <a:extLst>
                    <a:ext uri="{FF2B5EF4-FFF2-40B4-BE49-F238E27FC236}">
                      <a16:creationId xmlns:a16="http://schemas.microsoft.com/office/drawing/2014/main" id="{4D71E885-D9DA-A90C-C801-851AB30B1B86}"/>
                    </a:ext>
                  </a:extLst>
                </p:cNvPr>
                <p:cNvSpPr/>
                <p:nvPr/>
              </p:nvSpPr>
              <p:spPr>
                <a:xfrm>
                  <a:off x="7908603" y="1363921"/>
                  <a:ext cx="251725" cy="111755"/>
                </a:xfrm>
                <a:custGeom>
                  <a:avLst/>
                  <a:gdLst/>
                  <a:ahLst/>
                  <a:cxnLst/>
                  <a:rect l="l" t="t" r="r" b="b"/>
                  <a:pathLst>
                    <a:path w="6852" h="3042" extrusionOk="0">
                      <a:moveTo>
                        <a:pt x="1809" y="1"/>
                      </a:moveTo>
                      <a:lnTo>
                        <a:pt x="1578" y="39"/>
                      </a:lnTo>
                      <a:lnTo>
                        <a:pt x="1386" y="116"/>
                      </a:lnTo>
                      <a:lnTo>
                        <a:pt x="1193" y="232"/>
                      </a:lnTo>
                      <a:lnTo>
                        <a:pt x="847" y="463"/>
                      </a:lnTo>
                      <a:lnTo>
                        <a:pt x="578" y="732"/>
                      </a:lnTo>
                      <a:lnTo>
                        <a:pt x="308" y="1040"/>
                      </a:lnTo>
                      <a:lnTo>
                        <a:pt x="154" y="1271"/>
                      </a:lnTo>
                      <a:lnTo>
                        <a:pt x="0" y="1502"/>
                      </a:lnTo>
                      <a:lnTo>
                        <a:pt x="2502" y="3041"/>
                      </a:lnTo>
                      <a:lnTo>
                        <a:pt x="3156" y="2849"/>
                      </a:lnTo>
                      <a:lnTo>
                        <a:pt x="4581" y="2387"/>
                      </a:lnTo>
                      <a:lnTo>
                        <a:pt x="5350" y="2079"/>
                      </a:lnTo>
                      <a:lnTo>
                        <a:pt x="6043" y="1771"/>
                      </a:lnTo>
                      <a:lnTo>
                        <a:pt x="6351" y="1617"/>
                      </a:lnTo>
                      <a:lnTo>
                        <a:pt x="6582" y="1463"/>
                      </a:lnTo>
                      <a:lnTo>
                        <a:pt x="6736" y="1309"/>
                      </a:lnTo>
                      <a:lnTo>
                        <a:pt x="6813" y="1155"/>
                      </a:lnTo>
                      <a:lnTo>
                        <a:pt x="6851" y="1078"/>
                      </a:lnTo>
                      <a:lnTo>
                        <a:pt x="6813" y="1001"/>
                      </a:lnTo>
                      <a:lnTo>
                        <a:pt x="6736" y="886"/>
                      </a:lnTo>
                      <a:lnTo>
                        <a:pt x="6544" y="771"/>
                      </a:lnTo>
                      <a:lnTo>
                        <a:pt x="6313" y="655"/>
                      </a:lnTo>
                      <a:lnTo>
                        <a:pt x="6043" y="540"/>
                      </a:lnTo>
                      <a:lnTo>
                        <a:pt x="5697" y="463"/>
                      </a:lnTo>
                      <a:lnTo>
                        <a:pt x="4927" y="270"/>
                      </a:lnTo>
                      <a:lnTo>
                        <a:pt x="4080" y="155"/>
                      </a:lnTo>
                      <a:lnTo>
                        <a:pt x="3272" y="78"/>
                      </a:lnTo>
                      <a:lnTo>
                        <a:pt x="2541"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574;p36">
                  <a:extLst>
                    <a:ext uri="{FF2B5EF4-FFF2-40B4-BE49-F238E27FC236}">
                      <a16:creationId xmlns:a16="http://schemas.microsoft.com/office/drawing/2014/main" id="{30C10A1B-F991-DEEC-9D69-EF7E364BFCD3}"/>
                    </a:ext>
                  </a:extLst>
                </p:cNvPr>
                <p:cNvSpPr/>
                <p:nvPr/>
              </p:nvSpPr>
              <p:spPr>
                <a:xfrm>
                  <a:off x="7934062" y="1506756"/>
                  <a:ext cx="294120" cy="255950"/>
                </a:xfrm>
                <a:custGeom>
                  <a:avLst/>
                  <a:gdLst/>
                  <a:ahLst/>
                  <a:cxnLst/>
                  <a:rect l="l" t="t" r="r" b="b"/>
                  <a:pathLst>
                    <a:path w="8006" h="6967" extrusionOk="0">
                      <a:moveTo>
                        <a:pt x="2694" y="0"/>
                      </a:moveTo>
                      <a:lnTo>
                        <a:pt x="2348" y="77"/>
                      </a:lnTo>
                      <a:lnTo>
                        <a:pt x="2079" y="193"/>
                      </a:lnTo>
                      <a:lnTo>
                        <a:pt x="1848" y="308"/>
                      </a:lnTo>
                      <a:lnTo>
                        <a:pt x="1694" y="424"/>
                      </a:lnTo>
                      <a:lnTo>
                        <a:pt x="0" y="3811"/>
                      </a:lnTo>
                      <a:lnTo>
                        <a:pt x="39" y="4042"/>
                      </a:lnTo>
                      <a:lnTo>
                        <a:pt x="77" y="4311"/>
                      </a:lnTo>
                      <a:lnTo>
                        <a:pt x="193" y="4619"/>
                      </a:lnTo>
                      <a:lnTo>
                        <a:pt x="346" y="5004"/>
                      </a:lnTo>
                      <a:lnTo>
                        <a:pt x="577" y="5350"/>
                      </a:lnTo>
                      <a:lnTo>
                        <a:pt x="885" y="5697"/>
                      </a:lnTo>
                      <a:lnTo>
                        <a:pt x="1039" y="5851"/>
                      </a:lnTo>
                      <a:lnTo>
                        <a:pt x="1270" y="6005"/>
                      </a:lnTo>
                      <a:lnTo>
                        <a:pt x="1732" y="6274"/>
                      </a:lnTo>
                      <a:lnTo>
                        <a:pt x="2232" y="6467"/>
                      </a:lnTo>
                      <a:lnTo>
                        <a:pt x="2694" y="6620"/>
                      </a:lnTo>
                      <a:lnTo>
                        <a:pt x="3156" y="6774"/>
                      </a:lnTo>
                      <a:lnTo>
                        <a:pt x="3888" y="6928"/>
                      </a:lnTo>
                      <a:lnTo>
                        <a:pt x="4157" y="6967"/>
                      </a:lnTo>
                      <a:lnTo>
                        <a:pt x="3734" y="6120"/>
                      </a:lnTo>
                      <a:lnTo>
                        <a:pt x="3965" y="6197"/>
                      </a:lnTo>
                      <a:lnTo>
                        <a:pt x="4542" y="6351"/>
                      </a:lnTo>
                      <a:lnTo>
                        <a:pt x="5273" y="6505"/>
                      </a:lnTo>
                      <a:lnTo>
                        <a:pt x="5620" y="6544"/>
                      </a:lnTo>
                      <a:lnTo>
                        <a:pt x="8006" y="6544"/>
                      </a:lnTo>
                      <a:lnTo>
                        <a:pt x="7968" y="6313"/>
                      </a:lnTo>
                      <a:lnTo>
                        <a:pt x="7891" y="5658"/>
                      </a:lnTo>
                      <a:lnTo>
                        <a:pt x="7814" y="5273"/>
                      </a:lnTo>
                      <a:lnTo>
                        <a:pt x="7660" y="4850"/>
                      </a:lnTo>
                      <a:lnTo>
                        <a:pt x="7506" y="4465"/>
                      </a:lnTo>
                      <a:lnTo>
                        <a:pt x="7275" y="4080"/>
                      </a:lnTo>
                      <a:lnTo>
                        <a:pt x="6967" y="3772"/>
                      </a:lnTo>
                      <a:lnTo>
                        <a:pt x="6620" y="3426"/>
                      </a:lnTo>
                      <a:lnTo>
                        <a:pt x="6197" y="3079"/>
                      </a:lnTo>
                      <a:lnTo>
                        <a:pt x="5812" y="2810"/>
                      </a:lnTo>
                      <a:lnTo>
                        <a:pt x="5119" y="2348"/>
                      </a:lnTo>
                      <a:lnTo>
                        <a:pt x="4811" y="2194"/>
                      </a:lnTo>
                      <a:lnTo>
                        <a:pt x="5697" y="1771"/>
                      </a:lnTo>
                      <a:lnTo>
                        <a:pt x="5658" y="1617"/>
                      </a:lnTo>
                      <a:lnTo>
                        <a:pt x="5581" y="1463"/>
                      </a:lnTo>
                      <a:lnTo>
                        <a:pt x="5427" y="1270"/>
                      </a:lnTo>
                      <a:lnTo>
                        <a:pt x="5235" y="1039"/>
                      </a:lnTo>
                      <a:lnTo>
                        <a:pt x="4927" y="770"/>
                      </a:lnTo>
                      <a:lnTo>
                        <a:pt x="4580" y="501"/>
                      </a:lnTo>
                      <a:lnTo>
                        <a:pt x="4080" y="231"/>
                      </a:lnTo>
                      <a:lnTo>
                        <a:pt x="3811" y="116"/>
                      </a:lnTo>
                      <a:lnTo>
                        <a:pt x="3541" y="39"/>
                      </a:lnTo>
                      <a:lnTo>
                        <a:pt x="3310" y="0"/>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575;p36">
                  <a:extLst>
                    <a:ext uri="{FF2B5EF4-FFF2-40B4-BE49-F238E27FC236}">
                      <a16:creationId xmlns:a16="http://schemas.microsoft.com/office/drawing/2014/main" id="{F5FACBB0-153E-DA22-FF83-95755C585081}"/>
                    </a:ext>
                  </a:extLst>
                </p:cNvPr>
                <p:cNvSpPr/>
                <p:nvPr/>
              </p:nvSpPr>
              <p:spPr>
                <a:xfrm>
                  <a:off x="7934062" y="1506756"/>
                  <a:ext cx="294120" cy="255950"/>
                </a:xfrm>
                <a:custGeom>
                  <a:avLst/>
                  <a:gdLst/>
                  <a:ahLst/>
                  <a:cxnLst/>
                  <a:rect l="l" t="t" r="r" b="b"/>
                  <a:pathLst>
                    <a:path w="8006" h="6967" fill="none" extrusionOk="0">
                      <a:moveTo>
                        <a:pt x="0" y="3811"/>
                      </a:moveTo>
                      <a:lnTo>
                        <a:pt x="0" y="3811"/>
                      </a:lnTo>
                      <a:lnTo>
                        <a:pt x="39" y="4042"/>
                      </a:lnTo>
                      <a:lnTo>
                        <a:pt x="77" y="4311"/>
                      </a:lnTo>
                      <a:lnTo>
                        <a:pt x="193" y="4619"/>
                      </a:lnTo>
                      <a:lnTo>
                        <a:pt x="346" y="5004"/>
                      </a:lnTo>
                      <a:lnTo>
                        <a:pt x="577" y="5350"/>
                      </a:lnTo>
                      <a:lnTo>
                        <a:pt x="885" y="5697"/>
                      </a:lnTo>
                      <a:lnTo>
                        <a:pt x="1039" y="5851"/>
                      </a:lnTo>
                      <a:lnTo>
                        <a:pt x="1270" y="6005"/>
                      </a:lnTo>
                      <a:lnTo>
                        <a:pt x="1270" y="6005"/>
                      </a:lnTo>
                      <a:lnTo>
                        <a:pt x="1732" y="6274"/>
                      </a:lnTo>
                      <a:lnTo>
                        <a:pt x="2232" y="6467"/>
                      </a:lnTo>
                      <a:lnTo>
                        <a:pt x="2694" y="6620"/>
                      </a:lnTo>
                      <a:lnTo>
                        <a:pt x="3156" y="6774"/>
                      </a:lnTo>
                      <a:lnTo>
                        <a:pt x="3888" y="6928"/>
                      </a:lnTo>
                      <a:lnTo>
                        <a:pt x="4157" y="6967"/>
                      </a:lnTo>
                      <a:lnTo>
                        <a:pt x="3734" y="6120"/>
                      </a:lnTo>
                      <a:lnTo>
                        <a:pt x="3734" y="6120"/>
                      </a:lnTo>
                      <a:lnTo>
                        <a:pt x="3965" y="6197"/>
                      </a:lnTo>
                      <a:lnTo>
                        <a:pt x="4542" y="6351"/>
                      </a:lnTo>
                      <a:lnTo>
                        <a:pt x="5273" y="6505"/>
                      </a:lnTo>
                      <a:lnTo>
                        <a:pt x="5620" y="6544"/>
                      </a:lnTo>
                      <a:lnTo>
                        <a:pt x="5966" y="6544"/>
                      </a:lnTo>
                      <a:lnTo>
                        <a:pt x="5966" y="6544"/>
                      </a:lnTo>
                      <a:lnTo>
                        <a:pt x="6620" y="6544"/>
                      </a:lnTo>
                      <a:lnTo>
                        <a:pt x="7313" y="6544"/>
                      </a:lnTo>
                      <a:lnTo>
                        <a:pt x="8006" y="6544"/>
                      </a:lnTo>
                      <a:lnTo>
                        <a:pt x="8006" y="6544"/>
                      </a:lnTo>
                      <a:lnTo>
                        <a:pt x="7968" y="6313"/>
                      </a:lnTo>
                      <a:lnTo>
                        <a:pt x="7891" y="5658"/>
                      </a:lnTo>
                      <a:lnTo>
                        <a:pt x="7814" y="5273"/>
                      </a:lnTo>
                      <a:lnTo>
                        <a:pt x="7660" y="4850"/>
                      </a:lnTo>
                      <a:lnTo>
                        <a:pt x="7506" y="4465"/>
                      </a:lnTo>
                      <a:lnTo>
                        <a:pt x="7275" y="4080"/>
                      </a:lnTo>
                      <a:lnTo>
                        <a:pt x="7275" y="4080"/>
                      </a:lnTo>
                      <a:lnTo>
                        <a:pt x="6967" y="3772"/>
                      </a:lnTo>
                      <a:lnTo>
                        <a:pt x="6620" y="3426"/>
                      </a:lnTo>
                      <a:lnTo>
                        <a:pt x="6197" y="3079"/>
                      </a:lnTo>
                      <a:lnTo>
                        <a:pt x="5812" y="2810"/>
                      </a:lnTo>
                      <a:lnTo>
                        <a:pt x="5119" y="2348"/>
                      </a:lnTo>
                      <a:lnTo>
                        <a:pt x="4811" y="2194"/>
                      </a:lnTo>
                      <a:lnTo>
                        <a:pt x="5697" y="1771"/>
                      </a:lnTo>
                      <a:lnTo>
                        <a:pt x="5697" y="1771"/>
                      </a:lnTo>
                      <a:lnTo>
                        <a:pt x="5658" y="1617"/>
                      </a:lnTo>
                      <a:lnTo>
                        <a:pt x="5581" y="1463"/>
                      </a:lnTo>
                      <a:lnTo>
                        <a:pt x="5427" y="1270"/>
                      </a:lnTo>
                      <a:lnTo>
                        <a:pt x="5235" y="1039"/>
                      </a:lnTo>
                      <a:lnTo>
                        <a:pt x="4927" y="770"/>
                      </a:lnTo>
                      <a:lnTo>
                        <a:pt x="4580" y="501"/>
                      </a:lnTo>
                      <a:lnTo>
                        <a:pt x="4080" y="231"/>
                      </a:lnTo>
                      <a:lnTo>
                        <a:pt x="4080" y="231"/>
                      </a:lnTo>
                      <a:lnTo>
                        <a:pt x="3811" y="116"/>
                      </a:lnTo>
                      <a:lnTo>
                        <a:pt x="3541" y="39"/>
                      </a:lnTo>
                      <a:lnTo>
                        <a:pt x="3310" y="0"/>
                      </a:lnTo>
                      <a:lnTo>
                        <a:pt x="3079" y="0"/>
                      </a:lnTo>
                      <a:lnTo>
                        <a:pt x="2694" y="0"/>
                      </a:lnTo>
                      <a:lnTo>
                        <a:pt x="2348" y="77"/>
                      </a:lnTo>
                      <a:lnTo>
                        <a:pt x="2079" y="193"/>
                      </a:lnTo>
                      <a:lnTo>
                        <a:pt x="1848" y="308"/>
                      </a:lnTo>
                      <a:lnTo>
                        <a:pt x="1694" y="424"/>
                      </a:lnTo>
                      <a:lnTo>
                        <a:pt x="0" y="381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576;p36">
                  <a:extLst>
                    <a:ext uri="{FF2B5EF4-FFF2-40B4-BE49-F238E27FC236}">
                      <a16:creationId xmlns:a16="http://schemas.microsoft.com/office/drawing/2014/main" id="{0120DF6E-E750-542A-4EAC-D288659153CB}"/>
                    </a:ext>
                  </a:extLst>
                </p:cNvPr>
                <p:cNvSpPr/>
                <p:nvPr/>
              </p:nvSpPr>
              <p:spPr>
                <a:xfrm>
                  <a:off x="7938287" y="1527954"/>
                  <a:ext cx="214988" cy="186700"/>
                </a:xfrm>
                <a:custGeom>
                  <a:avLst/>
                  <a:gdLst/>
                  <a:ahLst/>
                  <a:cxnLst/>
                  <a:rect l="l" t="t" r="r" b="b"/>
                  <a:pathLst>
                    <a:path w="5852" h="5082" extrusionOk="0">
                      <a:moveTo>
                        <a:pt x="1964" y="1"/>
                      </a:moveTo>
                      <a:lnTo>
                        <a:pt x="1733" y="78"/>
                      </a:lnTo>
                      <a:lnTo>
                        <a:pt x="1502" y="155"/>
                      </a:lnTo>
                      <a:lnTo>
                        <a:pt x="1348" y="232"/>
                      </a:lnTo>
                      <a:lnTo>
                        <a:pt x="1232" y="308"/>
                      </a:lnTo>
                      <a:lnTo>
                        <a:pt x="1" y="2772"/>
                      </a:lnTo>
                      <a:lnTo>
                        <a:pt x="39" y="2964"/>
                      </a:lnTo>
                      <a:lnTo>
                        <a:pt x="78" y="3157"/>
                      </a:lnTo>
                      <a:lnTo>
                        <a:pt x="155" y="3388"/>
                      </a:lnTo>
                      <a:lnTo>
                        <a:pt x="270" y="3657"/>
                      </a:lnTo>
                      <a:lnTo>
                        <a:pt x="424" y="3888"/>
                      </a:lnTo>
                      <a:lnTo>
                        <a:pt x="655" y="4157"/>
                      </a:lnTo>
                      <a:lnTo>
                        <a:pt x="924" y="4388"/>
                      </a:lnTo>
                      <a:lnTo>
                        <a:pt x="1271" y="4581"/>
                      </a:lnTo>
                      <a:lnTo>
                        <a:pt x="1617" y="4735"/>
                      </a:lnTo>
                      <a:lnTo>
                        <a:pt x="2310" y="4927"/>
                      </a:lnTo>
                      <a:lnTo>
                        <a:pt x="2849" y="5043"/>
                      </a:lnTo>
                      <a:lnTo>
                        <a:pt x="3041" y="5081"/>
                      </a:lnTo>
                      <a:lnTo>
                        <a:pt x="2733" y="4465"/>
                      </a:lnTo>
                      <a:lnTo>
                        <a:pt x="3311" y="4619"/>
                      </a:lnTo>
                      <a:lnTo>
                        <a:pt x="3850" y="4735"/>
                      </a:lnTo>
                      <a:lnTo>
                        <a:pt x="4119" y="4773"/>
                      </a:lnTo>
                      <a:lnTo>
                        <a:pt x="5851" y="4773"/>
                      </a:lnTo>
                      <a:lnTo>
                        <a:pt x="5851" y="4619"/>
                      </a:lnTo>
                      <a:lnTo>
                        <a:pt x="5774" y="4119"/>
                      </a:lnTo>
                      <a:lnTo>
                        <a:pt x="5697" y="3850"/>
                      </a:lnTo>
                      <a:lnTo>
                        <a:pt x="5620" y="3542"/>
                      </a:lnTo>
                      <a:lnTo>
                        <a:pt x="5466" y="3272"/>
                      </a:lnTo>
                      <a:lnTo>
                        <a:pt x="5312" y="3003"/>
                      </a:lnTo>
                      <a:lnTo>
                        <a:pt x="5120" y="2733"/>
                      </a:lnTo>
                      <a:lnTo>
                        <a:pt x="4850" y="2502"/>
                      </a:lnTo>
                      <a:lnTo>
                        <a:pt x="4234" y="2041"/>
                      </a:lnTo>
                      <a:lnTo>
                        <a:pt x="3734" y="1733"/>
                      </a:lnTo>
                      <a:lnTo>
                        <a:pt x="3542" y="1579"/>
                      </a:lnTo>
                      <a:lnTo>
                        <a:pt x="4157" y="1271"/>
                      </a:lnTo>
                      <a:lnTo>
                        <a:pt x="4119" y="1194"/>
                      </a:lnTo>
                      <a:lnTo>
                        <a:pt x="3965" y="924"/>
                      </a:lnTo>
                      <a:lnTo>
                        <a:pt x="3811" y="770"/>
                      </a:lnTo>
                      <a:lnTo>
                        <a:pt x="3619" y="578"/>
                      </a:lnTo>
                      <a:lnTo>
                        <a:pt x="3349" y="385"/>
                      </a:lnTo>
                      <a:lnTo>
                        <a:pt x="2964" y="193"/>
                      </a:lnTo>
                      <a:lnTo>
                        <a:pt x="2618" y="39"/>
                      </a:lnTo>
                      <a:lnTo>
                        <a:pt x="2271"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577;p36">
                  <a:extLst>
                    <a:ext uri="{FF2B5EF4-FFF2-40B4-BE49-F238E27FC236}">
                      <a16:creationId xmlns:a16="http://schemas.microsoft.com/office/drawing/2014/main" id="{681E10E2-BED9-2472-9B59-B33C579A30D0}"/>
                    </a:ext>
                  </a:extLst>
                </p:cNvPr>
                <p:cNvSpPr/>
                <p:nvPr/>
              </p:nvSpPr>
              <p:spPr>
                <a:xfrm>
                  <a:off x="7938287" y="1527954"/>
                  <a:ext cx="214988" cy="186700"/>
                </a:xfrm>
                <a:custGeom>
                  <a:avLst/>
                  <a:gdLst/>
                  <a:ahLst/>
                  <a:cxnLst/>
                  <a:rect l="l" t="t" r="r" b="b"/>
                  <a:pathLst>
                    <a:path w="5852" h="5082" fill="none" extrusionOk="0">
                      <a:moveTo>
                        <a:pt x="1" y="2772"/>
                      </a:moveTo>
                      <a:lnTo>
                        <a:pt x="1" y="2772"/>
                      </a:lnTo>
                      <a:lnTo>
                        <a:pt x="39" y="2964"/>
                      </a:lnTo>
                      <a:lnTo>
                        <a:pt x="78" y="3157"/>
                      </a:lnTo>
                      <a:lnTo>
                        <a:pt x="155" y="3388"/>
                      </a:lnTo>
                      <a:lnTo>
                        <a:pt x="270" y="3657"/>
                      </a:lnTo>
                      <a:lnTo>
                        <a:pt x="424" y="3888"/>
                      </a:lnTo>
                      <a:lnTo>
                        <a:pt x="655" y="4157"/>
                      </a:lnTo>
                      <a:lnTo>
                        <a:pt x="924" y="4388"/>
                      </a:lnTo>
                      <a:lnTo>
                        <a:pt x="924" y="4388"/>
                      </a:lnTo>
                      <a:lnTo>
                        <a:pt x="1271" y="4581"/>
                      </a:lnTo>
                      <a:lnTo>
                        <a:pt x="1617" y="4735"/>
                      </a:lnTo>
                      <a:lnTo>
                        <a:pt x="2310" y="4927"/>
                      </a:lnTo>
                      <a:lnTo>
                        <a:pt x="2849" y="5043"/>
                      </a:lnTo>
                      <a:lnTo>
                        <a:pt x="3041" y="5081"/>
                      </a:lnTo>
                      <a:lnTo>
                        <a:pt x="2733" y="4465"/>
                      </a:lnTo>
                      <a:lnTo>
                        <a:pt x="2733" y="4465"/>
                      </a:lnTo>
                      <a:lnTo>
                        <a:pt x="3311" y="4619"/>
                      </a:lnTo>
                      <a:lnTo>
                        <a:pt x="3850" y="4735"/>
                      </a:lnTo>
                      <a:lnTo>
                        <a:pt x="4119" y="4773"/>
                      </a:lnTo>
                      <a:lnTo>
                        <a:pt x="4350" y="4773"/>
                      </a:lnTo>
                      <a:lnTo>
                        <a:pt x="4350" y="4773"/>
                      </a:lnTo>
                      <a:lnTo>
                        <a:pt x="5351" y="4773"/>
                      </a:lnTo>
                      <a:lnTo>
                        <a:pt x="5851" y="4773"/>
                      </a:lnTo>
                      <a:lnTo>
                        <a:pt x="5851" y="4773"/>
                      </a:lnTo>
                      <a:lnTo>
                        <a:pt x="5851" y="4619"/>
                      </a:lnTo>
                      <a:lnTo>
                        <a:pt x="5774" y="4119"/>
                      </a:lnTo>
                      <a:lnTo>
                        <a:pt x="5697" y="3850"/>
                      </a:lnTo>
                      <a:lnTo>
                        <a:pt x="5620" y="3542"/>
                      </a:lnTo>
                      <a:lnTo>
                        <a:pt x="5466" y="3272"/>
                      </a:lnTo>
                      <a:lnTo>
                        <a:pt x="5312" y="3003"/>
                      </a:lnTo>
                      <a:lnTo>
                        <a:pt x="5312" y="3003"/>
                      </a:lnTo>
                      <a:lnTo>
                        <a:pt x="5120" y="2733"/>
                      </a:lnTo>
                      <a:lnTo>
                        <a:pt x="4850" y="2502"/>
                      </a:lnTo>
                      <a:lnTo>
                        <a:pt x="4234" y="2041"/>
                      </a:lnTo>
                      <a:lnTo>
                        <a:pt x="3734" y="1733"/>
                      </a:lnTo>
                      <a:lnTo>
                        <a:pt x="3542" y="1579"/>
                      </a:lnTo>
                      <a:lnTo>
                        <a:pt x="4157" y="1271"/>
                      </a:lnTo>
                      <a:lnTo>
                        <a:pt x="4157" y="1271"/>
                      </a:lnTo>
                      <a:lnTo>
                        <a:pt x="4119" y="1194"/>
                      </a:lnTo>
                      <a:lnTo>
                        <a:pt x="3965" y="924"/>
                      </a:lnTo>
                      <a:lnTo>
                        <a:pt x="3811" y="770"/>
                      </a:lnTo>
                      <a:lnTo>
                        <a:pt x="3619" y="578"/>
                      </a:lnTo>
                      <a:lnTo>
                        <a:pt x="3349" y="385"/>
                      </a:lnTo>
                      <a:lnTo>
                        <a:pt x="2964" y="193"/>
                      </a:lnTo>
                      <a:lnTo>
                        <a:pt x="2964" y="193"/>
                      </a:lnTo>
                      <a:lnTo>
                        <a:pt x="2618" y="39"/>
                      </a:lnTo>
                      <a:lnTo>
                        <a:pt x="2271" y="1"/>
                      </a:lnTo>
                      <a:lnTo>
                        <a:pt x="1964" y="1"/>
                      </a:lnTo>
                      <a:lnTo>
                        <a:pt x="1733" y="78"/>
                      </a:lnTo>
                      <a:lnTo>
                        <a:pt x="1502" y="155"/>
                      </a:lnTo>
                      <a:lnTo>
                        <a:pt x="1348" y="232"/>
                      </a:lnTo>
                      <a:lnTo>
                        <a:pt x="1232" y="308"/>
                      </a:lnTo>
                      <a:lnTo>
                        <a:pt x="1" y="277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578;p36">
                  <a:extLst>
                    <a:ext uri="{FF2B5EF4-FFF2-40B4-BE49-F238E27FC236}">
                      <a16:creationId xmlns:a16="http://schemas.microsoft.com/office/drawing/2014/main" id="{4DC4B955-1FC8-D3C4-B38C-9AA7919081E4}"/>
                    </a:ext>
                  </a:extLst>
                </p:cNvPr>
                <p:cNvSpPr/>
                <p:nvPr/>
              </p:nvSpPr>
              <p:spPr>
                <a:xfrm>
                  <a:off x="7569222" y="1345552"/>
                  <a:ext cx="487874" cy="391732"/>
                </a:xfrm>
                <a:custGeom>
                  <a:avLst/>
                  <a:gdLst/>
                  <a:ahLst/>
                  <a:cxnLst/>
                  <a:rect l="l" t="t" r="r" b="b"/>
                  <a:pathLst>
                    <a:path w="13280" h="10663" extrusionOk="0">
                      <a:moveTo>
                        <a:pt x="3234" y="0"/>
                      </a:moveTo>
                      <a:lnTo>
                        <a:pt x="2272" y="39"/>
                      </a:lnTo>
                      <a:lnTo>
                        <a:pt x="1425" y="116"/>
                      </a:lnTo>
                      <a:lnTo>
                        <a:pt x="732" y="231"/>
                      </a:lnTo>
                      <a:lnTo>
                        <a:pt x="270" y="385"/>
                      </a:lnTo>
                      <a:lnTo>
                        <a:pt x="116" y="462"/>
                      </a:lnTo>
                      <a:lnTo>
                        <a:pt x="39" y="539"/>
                      </a:lnTo>
                      <a:lnTo>
                        <a:pt x="1" y="616"/>
                      </a:lnTo>
                      <a:lnTo>
                        <a:pt x="1" y="809"/>
                      </a:lnTo>
                      <a:lnTo>
                        <a:pt x="78" y="1309"/>
                      </a:lnTo>
                      <a:lnTo>
                        <a:pt x="309" y="2002"/>
                      </a:lnTo>
                      <a:lnTo>
                        <a:pt x="616" y="2810"/>
                      </a:lnTo>
                      <a:lnTo>
                        <a:pt x="1078" y="3734"/>
                      </a:lnTo>
                      <a:lnTo>
                        <a:pt x="1348" y="4234"/>
                      </a:lnTo>
                      <a:lnTo>
                        <a:pt x="1694" y="4735"/>
                      </a:lnTo>
                      <a:lnTo>
                        <a:pt x="2041" y="5235"/>
                      </a:lnTo>
                      <a:lnTo>
                        <a:pt x="2426" y="5697"/>
                      </a:lnTo>
                      <a:lnTo>
                        <a:pt x="2849" y="6197"/>
                      </a:lnTo>
                      <a:lnTo>
                        <a:pt x="3311" y="6659"/>
                      </a:lnTo>
                      <a:lnTo>
                        <a:pt x="3811" y="7121"/>
                      </a:lnTo>
                      <a:lnTo>
                        <a:pt x="4312" y="7544"/>
                      </a:lnTo>
                      <a:lnTo>
                        <a:pt x="4850" y="7929"/>
                      </a:lnTo>
                      <a:lnTo>
                        <a:pt x="5428" y="8314"/>
                      </a:lnTo>
                      <a:lnTo>
                        <a:pt x="6544" y="9007"/>
                      </a:lnTo>
                      <a:lnTo>
                        <a:pt x="7583" y="9584"/>
                      </a:lnTo>
                      <a:lnTo>
                        <a:pt x="8545" y="10046"/>
                      </a:lnTo>
                      <a:lnTo>
                        <a:pt x="9315" y="10393"/>
                      </a:lnTo>
                      <a:lnTo>
                        <a:pt x="9970" y="10662"/>
                      </a:lnTo>
                      <a:lnTo>
                        <a:pt x="13280" y="3734"/>
                      </a:lnTo>
                      <a:lnTo>
                        <a:pt x="12741" y="3349"/>
                      </a:lnTo>
                      <a:lnTo>
                        <a:pt x="12087" y="2926"/>
                      </a:lnTo>
                      <a:lnTo>
                        <a:pt x="11240" y="2425"/>
                      </a:lnTo>
                      <a:lnTo>
                        <a:pt x="10239" y="1886"/>
                      </a:lnTo>
                      <a:lnTo>
                        <a:pt x="9084" y="1348"/>
                      </a:lnTo>
                      <a:lnTo>
                        <a:pt x="8468" y="1078"/>
                      </a:lnTo>
                      <a:lnTo>
                        <a:pt x="7853" y="847"/>
                      </a:lnTo>
                      <a:lnTo>
                        <a:pt x="7237" y="616"/>
                      </a:lnTo>
                      <a:lnTo>
                        <a:pt x="6582" y="424"/>
                      </a:lnTo>
                      <a:lnTo>
                        <a:pt x="6005" y="270"/>
                      </a:lnTo>
                      <a:lnTo>
                        <a:pt x="5428" y="193"/>
                      </a:lnTo>
                      <a:lnTo>
                        <a:pt x="4889" y="116"/>
                      </a:lnTo>
                      <a:lnTo>
                        <a:pt x="4312" y="39"/>
                      </a:lnTo>
                      <a:lnTo>
                        <a:pt x="3234" y="0"/>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579;p36">
                  <a:extLst>
                    <a:ext uri="{FF2B5EF4-FFF2-40B4-BE49-F238E27FC236}">
                      <a16:creationId xmlns:a16="http://schemas.microsoft.com/office/drawing/2014/main" id="{4597F812-0230-450F-C97D-FB5F0DE60426}"/>
                    </a:ext>
                  </a:extLst>
                </p:cNvPr>
                <p:cNvSpPr/>
                <p:nvPr/>
              </p:nvSpPr>
              <p:spPr>
                <a:xfrm>
                  <a:off x="7569222" y="1345552"/>
                  <a:ext cx="487874" cy="391732"/>
                </a:xfrm>
                <a:custGeom>
                  <a:avLst/>
                  <a:gdLst/>
                  <a:ahLst/>
                  <a:cxnLst/>
                  <a:rect l="l" t="t" r="r" b="b"/>
                  <a:pathLst>
                    <a:path w="13280" h="10663" fill="none" extrusionOk="0">
                      <a:moveTo>
                        <a:pt x="9970" y="10662"/>
                      </a:moveTo>
                      <a:lnTo>
                        <a:pt x="13280" y="3734"/>
                      </a:lnTo>
                      <a:lnTo>
                        <a:pt x="13280" y="3734"/>
                      </a:lnTo>
                      <a:lnTo>
                        <a:pt x="12741" y="3349"/>
                      </a:lnTo>
                      <a:lnTo>
                        <a:pt x="12087" y="2926"/>
                      </a:lnTo>
                      <a:lnTo>
                        <a:pt x="11240" y="2425"/>
                      </a:lnTo>
                      <a:lnTo>
                        <a:pt x="10239" y="1886"/>
                      </a:lnTo>
                      <a:lnTo>
                        <a:pt x="9084" y="1348"/>
                      </a:lnTo>
                      <a:lnTo>
                        <a:pt x="8468" y="1078"/>
                      </a:lnTo>
                      <a:lnTo>
                        <a:pt x="7853" y="847"/>
                      </a:lnTo>
                      <a:lnTo>
                        <a:pt x="7237" y="616"/>
                      </a:lnTo>
                      <a:lnTo>
                        <a:pt x="6582" y="424"/>
                      </a:lnTo>
                      <a:lnTo>
                        <a:pt x="6582" y="424"/>
                      </a:lnTo>
                      <a:lnTo>
                        <a:pt x="6005" y="270"/>
                      </a:lnTo>
                      <a:lnTo>
                        <a:pt x="5428" y="193"/>
                      </a:lnTo>
                      <a:lnTo>
                        <a:pt x="4889" y="116"/>
                      </a:lnTo>
                      <a:lnTo>
                        <a:pt x="4312" y="39"/>
                      </a:lnTo>
                      <a:lnTo>
                        <a:pt x="3234" y="0"/>
                      </a:lnTo>
                      <a:lnTo>
                        <a:pt x="2272" y="39"/>
                      </a:lnTo>
                      <a:lnTo>
                        <a:pt x="1425" y="116"/>
                      </a:lnTo>
                      <a:lnTo>
                        <a:pt x="732" y="231"/>
                      </a:lnTo>
                      <a:lnTo>
                        <a:pt x="270" y="385"/>
                      </a:lnTo>
                      <a:lnTo>
                        <a:pt x="116" y="462"/>
                      </a:lnTo>
                      <a:lnTo>
                        <a:pt x="39" y="539"/>
                      </a:lnTo>
                      <a:lnTo>
                        <a:pt x="39" y="539"/>
                      </a:lnTo>
                      <a:lnTo>
                        <a:pt x="1" y="616"/>
                      </a:lnTo>
                      <a:lnTo>
                        <a:pt x="1" y="809"/>
                      </a:lnTo>
                      <a:lnTo>
                        <a:pt x="78" y="1309"/>
                      </a:lnTo>
                      <a:lnTo>
                        <a:pt x="309" y="2002"/>
                      </a:lnTo>
                      <a:lnTo>
                        <a:pt x="616" y="2810"/>
                      </a:lnTo>
                      <a:lnTo>
                        <a:pt x="1078" y="3734"/>
                      </a:lnTo>
                      <a:lnTo>
                        <a:pt x="1348" y="4234"/>
                      </a:lnTo>
                      <a:lnTo>
                        <a:pt x="1694" y="4735"/>
                      </a:lnTo>
                      <a:lnTo>
                        <a:pt x="2041" y="5235"/>
                      </a:lnTo>
                      <a:lnTo>
                        <a:pt x="2426" y="5697"/>
                      </a:lnTo>
                      <a:lnTo>
                        <a:pt x="2849" y="6197"/>
                      </a:lnTo>
                      <a:lnTo>
                        <a:pt x="3311" y="6659"/>
                      </a:lnTo>
                      <a:lnTo>
                        <a:pt x="3311" y="6659"/>
                      </a:lnTo>
                      <a:lnTo>
                        <a:pt x="3811" y="7121"/>
                      </a:lnTo>
                      <a:lnTo>
                        <a:pt x="4312" y="7544"/>
                      </a:lnTo>
                      <a:lnTo>
                        <a:pt x="4850" y="7929"/>
                      </a:lnTo>
                      <a:lnTo>
                        <a:pt x="5428" y="8314"/>
                      </a:lnTo>
                      <a:lnTo>
                        <a:pt x="6544" y="9007"/>
                      </a:lnTo>
                      <a:lnTo>
                        <a:pt x="7583" y="9584"/>
                      </a:lnTo>
                      <a:lnTo>
                        <a:pt x="8545" y="10046"/>
                      </a:lnTo>
                      <a:lnTo>
                        <a:pt x="9315" y="10393"/>
                      </a:lnTo>
                      <a:lnTo>
                        <a:pt x="9970" y="1066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580;p36">
                  <a:extLst>
                    <a:ext uri="{FF2B5EF4-FFF2-40B4-BE49-F238E27FC236}">
                      <a16:creationId xmlns:a16="http://schemas.microsoft.com/office/drawing/2014/main" id="{CC3E784E-62B0-CA2C-91FF-1AED1AD268EC}"/>
                    </a:ext>
                  </a:extLst>
                </p:cNvPr>
                <p:cNvSpPr/>
                <p:nvPr/>
              </p:nvSpPr>
              <p:spPr>
                <a:xfrm>
                  <a:off x="7569222" y="1345552"/>
                  <a:ext cx="145701" cy="159808"/>
                </a:xfrm>
                <a:custGeom>
                  <a:avLst/>
                  <a:gdLst/>
                  <a:ahLst/>
                  <a:cxnLst/>
                  <a:rect l="l" t="t" r="r" b="b"/>
                  <a:pathLst>
                    <a:path w="3966" h="4350" extrusionOk="0">
                      <a:moveTo>
                        <a:pt x="2502" y="0"/>
                      </a:moveTo>
                      <a:lnTo>
                        <a:pt x="1848" y="77"/>
                      </a:lnTo>
                      <a:lnTo>
                        <a:pt x="1309" y="154"/>
                      </a:lnTo>
                      <a:lnTo>
                        <a:pt x="809" y="231"/>
                      </a:lnTo>
                      <a:lnTo>
                        <a:pt x="424" y="308"/>
                      </a:lnTo>
                      <a:lnTo>
                        <a:pt x="193" y="424"/>
                      </a:lnTo>
                      <a:lnTo>
                        <a:pt x="39" y="539"/>
                      </a:lnTo>
                      <a:lnTo>
                        <a:pt x="1" y="693"/>
                      </a:lnTo>
                      <a:lnTo>
                        <a:pt x="39" y="963"/>
                      </a:lnTo>
                      <a:lnTo>
                        <a:pt x="116" y="1348"/>
                      </a:lnTo>
                      <a:lnTo>
                        <a:pt x="232" y="1848"/>
                      </a:lnTo>
                      <a:lnTo>
                        <a:pt x="463" y="2387"/>
                      </a:lnTo>
                      <a:lnTo>
                        <a:pt x="693" y="3003"/>
                      </a:lnTo>
                      <a:lnTo>
                        <a:pt x="1040" y="3657"/>
                      </a:lnTo>
                      <a:lnTo>
                        <a:pt x="1425" y="4350"/>
                      </a:lnTo>
                      <a:lnTo>
                        <a:pt x="1694" y="4157"/>
                      </a:lnTo>
                      <a:lnTo>
                        <a:pt x="1925" y="3926"/>
                      </a:lnTo>
                      <a:lnTo>
                        <a:pt x="2310" y="3464"/>
                      </a:lnTo>
                      <a:lnTo>
                        <a:pt x="2579" y="3118"/>
                      </a:lnTo>
                      <a:lnTo>
                        <a:pt x="2772" y="2772"/>
                      </a:lnTo>
                      <a:lnTo>
                        <a:pt x="3195" y="2040"/>
                      </a:lnTo>
                      <a:lnTo>
                        <a:pt x="3388" y="1617"/>
                      </a:lnTo>
                      <a:lnTo>
                        <a:pt x="3580" y="1155"/>
                      </a:lnTo>
                      <a:lnTo>
                        <a:pt x="3927" y="193"/>
                      </a:lnTo>
                      <a:lnTo>
                        <a:pt x="3965" y="39"/>
                      </a:lnTo>
                      <a:lnTo>
                        <a:pt x="3195" y="0"/>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581;p36">
                  <a:extLst>
                    <a:ext uri="{FF2B5EF4-FFF2-40B4-BE49-F238E27FC236}">
                      <a16:creationId xmlns:a16="http://schemas.microsoft.com/office/drawing/2014/main" id="{4739B250-D156-7C4D-EE36-0C7CB200F334}"/>
                    </a:ext>
                  </a:extLst>
                </p:cNvPr>
                <p:cNvSpPr/>
                <p:nvPr/>
              </p:nvSpPr>
              <p:spPr>
                <a:xfrm>
                  <a:off x="7704967" y="1412010"/>
                  <a:ext cx="148530" cy="148493"/>
                </a:xfrm>
                <a:custGeom>
                  <a:avLst/>
                  <a:gdLst/>
                  <a:ahLst/>
                  <a:cxnLst/>
                  <a:rect l="l" t="t" r="r" b="b"/>
                  <a:pathLst>
                    <a:path w="4043" h="4042" extrusionOk="0">
                      <a:moveTo>
                        <a:pt x="2118" y="0"/>
                      </a:moveTo>
                      <a:lnTo>
                        <a:pt x="1733" y="39"/>
                      </a:lnTo>
                      <a:lnTo>
                        <a:pt x="1348" y="116"/>
                      </a:lnTo>
                      <a:lnTo>
                        <a:pt x="1001" y="270"/>
                      </a:lnTo>
                      <a:lnTo>
                        <a:pt x="694" y="501"/>
                      </a:lnTo>
                      <a:lnTo>
                        <a:pt x="424" y="770"/>
                      </a:lnTo>
                      <a:lnTo>
                        <a:pt x="193" y="1117"/>
                      </a:lnTo>
                      <a:lnTo>
                        <a:pt x="39" y="1502"/>
                      </a:lnTo>
                      <a:lnTo>
                        <a:pt x="1" y="1886"/>
                      </a:lnTo>
                      <a:lnTo>
                        <a:pt x="1" y="2310"/>
                      </a:lnTo>
                      <a:lnTo>
                        <a:pt x="78" y="2695"/>
                      </a:lnTo>
                      <a:lnTo>
                        <a:pt x="270" y="3041"/>
                      </a:lnTo>
                      <a:lnTo>
                        <a:pt x="501" y="3349"/>
                      </a:lnTo>
                      <a:lnTo>
                        <a:pt x="770" y="3618"/>
                      </a:lnTo>
                      <a:lnTo>
                        <a:pt x="1117" y="3849"/>
                      </a:lnTo>
                      <a:lnTo>
                        <a:pt x="1502" y="3965"/>
                      </a:lnTo>
                      <a:lnTo>
                        <a:pt x="1887" y="4042"/>
                      </a:lnTo>
                      <a:lnTo>
                        <a:pt x="2272" y="4042"/>
                      </a:lnTo>
                      <a:lnTo>
                        <a:pt x="2656" y="3926"/>
                      </a:lnTo>
                      <a:lnTo>
                        <a:pt x="3003" y="3772"/>
                      </a:lnTo>
                      <a:lnTo>
                        <a:pt x="3349" y="3541"/>
                      </a:lnTo>
                      <a:lnTo>
                        <a:pt x="3619" y="3272"/>
                      </a:lnTo>
                      <a:lnTo>
                        <a:pt x="3811" y="2926"/>
                      </a:lnTo>
                      <a:lnTo>
                        <a:pt x="3965" y="2541"/>
                      </a:lnTo>
                      <a:lnTo>
                        <a:pt x="4042" y="2156"/>
                      </a:lnTo>
                      <a:lnTo>
                        <a:pt x="4004" y="1732"/>
                      </a:lnTo>
                      <a:lnTo>
                        <a:pt x="3927" y="1386"/>
                      </a:lnTo>
                      <a:lnTo>
                        <a:pt x="3773" y="1001"/>
                      </a:lnTo>
                      <a:lnTo>
                        <a:pt x="3542" y="693"/>
                      </a:lnTo>
                      <a:lnTo>
                        <a:pt x="3234" y="424"/>
                      </a:lnTo>
                      <a:lnTo>
                        <a:pt x="2926" y="231"/>
                      </a:lnTo>
                      <a:lnTo>
                        <a:pt x="2541" y="77"/>
                      </a:lnTo>
                      <a:lnTo>
                        <a:pt x="2118" y="0"/>
                      </a:lnTo>
                      <a:close/>
                    </a:path>
                  </a:pathLst>
                </a:custGeom>
                <a:solidFill>
                  <a:srgbClr val="81C2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582;p36">
                  <a:extLst>
                    <a:ext uri="{FF2B5EF4-FFF2-40B4-BE49-F238E27FC236}">
                      <a16:creationId xmlns:a16="http://schemas.microsoft.com/office/drawing/2014/main" id="{AD25A659-117F-F8B9-99C6-B2294740AA51}"/>
                    </a:ext>
                  </a:extLst>
                </p:cNvPr>
                <p:cNvSpPr/>
                <p:nvPr/>
              </p:nvSpPr>
              <p:spPr>
                <a:xfrm>
                  <a:off x="7704967" y="1412010"/>
                  <a:ext cx="148530" cy="148493"/>
                </a:xfrm>
                <a:custGeom>
                  <a:avLst/>
                  <a:gdLst/>
                  <a:ahLst/>
                  <a:cxnLst/>
                  <a:rect l="l" t="t" r="r" b="b"/>
                  <a:pathLst>
                    <a:path w="4043" h="4042" fill="none" extrusionOk="0">
                      <a:moveTo>
                        <a:pt x="2541" y="77"/>
                      </a:moveTo>
                      <a:lnTo>
                        <a:pt x="2541" y="77"/>
                      </a:lnTo>
                      <a:lnTo>
                        <a:pt x="2118" y="0"/>
                      </a:lnTo>
                      <a:lnTo>
                        <a:pt x="1733" y="39"/>
                      </a:lnTo>
                      <a:lnTo>
                        <a:pt x="1348" y="116"/>
                      </a:lnTo>
                      <a:lnTo>
                        <a:pt x="1001" y="270"/>
                      </a:lnTo>
                      <a:lnTo>
                        <a:pt x="694" y="501"/>
                      </a:lnTo>
                      <a:lnTo>
                        <a:pt x="424" y="770"/>
                      </a:lnTo>
                      <a:lnTo>
                        <a:pt x="193" y="1117"/>
                      </a:lnTo>
                      <a:lnTo>
                        <a:pt x="39" y="1502"/>
                      </a:lnTo>
                      <a:lnTo>
                        <a:pt x="39" y="1502"/>
                      </a:lnTo>
                      <a:lnTo>
                        <a:pt x="1" y="1886"/>
                      </a:lnTo>
                      <a:lnTo>
                        <a:pt x="1" y="2310"/>
                      </a:lnTo>
                      <a:lnTo>
                        <a:pt x="78" y="2695"/>
                      </a:lnTo>
                      <a:lnTo>
                        <a:pt x="270" y="3041"/>
                      </a:lnTo>
                      <a:lnTo>
                        <a:pt x="501" y="3349"/>
                      </a:lnTo>
                      <a:lnTo>
                        <a:pt x="770" y="3618"/>
                      </a:lnTo>
                      <a:lnTo>
                        <a:pt x="1117" y="3849"/>
                      </a:lnTo>
                      <a:lnTo>
                        <a:pt x="1502" y="3965"/>
                      </a:lnTo>
                      <a:lnTo>
                        <a:pt x="1502" y="3965"/>
                      </a:lnTo>
                      <a:lnTo>
                        <a:pt x="1887" y="4042"/>
                      </a:lnTo>
                      <a:lnTo>
                        <a:pt x="2272" y="4042"/>
                      </a:lnTo>
                      <a:lnTo>
                        <a:pt x="2656" y="3926"/>
                      </a:lnTo>
                      <a:lnTo>
                        <a:pt x="3003" y="3772"/>
                      </a:lnTo>
                      <a:lnTo>
                        <a:pt x="3349" y="3541"/>
                      </a:lnTo>
                      <a:lnTo>
                        <a:pt x="3619" y="3272"/>
                      </a:lnTo>
                      <a:lnTo>
                        <a:pt x="3811" y="2926"/>
                      </a:lnTo>
                      <a:lnTo>
                        <a:pt x="3965" y="2541"/>
                      </a:lnTo>
                      <a:lnTo>
                        <a:pt x="3965" y="2541"/>
                      </a:lnTo>
                      <a:lnTo>
                        <a:pt x="4042" y="2156"/>
                      </a:lnTo>
                      <a:lnTo>
                        <a:pt x="4004" y="1732"/>
                      </a:lnTo>
                      <a:lnTo>
                        <a:pt x="3927" y="1386"/>
                      </a:lnTo>
                      <a:lnTo>
                        <a:pt x="3773" y="1001"/>
                      </a:lnTo>
                      <a:lnTo>
                        <a:pt x="3542" y="693"/>
                      </a:lnTo>
                      <a:lnTo>
                        <a:pt x="3234" y="424"/>
                      </a:lnTo>
                      <a:lnTo>
                        <a:pt x="2926" y="231"/>
                      </a:lnTo>
                      <a:lnTo>
                        <a:pt x="2541" y="77"/>
                      </a:lnTo>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1583;p36">
                  <a:extLst>
                    <a:ext uri="{FF2B5EF4-FFF2-40B4-BE49-F238E27FC236}">
                      <a16:creationId xmlns:a16="http://schemas.microsoft.com/office/drawing/2014/main" id="{BD5BFAA2-81A6-D01D-7071-9665BB66B8F3}"/>
                    </a:ext>
                  </a:extLst>
                </p:cNvPr>
                <p:cNvSpPr/>
                <p:nvPr/>
              </p:nvSpPr>
              <p:spPr>
                <a:xfrm>
                  <a:off x="7714886" y="1423325"/>
                  <a:ext cx="127295" cy="125863"/>
                </a:xfrm>
                <a:custGeom>
                  <a:avLst/>
                  <a:gdLst/>
                  <a:ahLst/>
                  <a:cxnLst/>
                  <a:rect l="l" t="t" r="r" b="b"/>
                  <a:pathLst>
                    <a:path w="3465" h="3426" extrusionOk="0">
                      <a:moveTo>
                        <a:pt x="1501" y="0"/>
                      </a:moveTo>
                      <a:lnTo>
                        <a:pt x="1193" y="77"/>
                      </a:lnTo>
                      <a:lnTo>
                        <a:pt x="885" y="231"/>
                      </a:lnTo>
                      <a:lnTo>
                        <a:pt x="616" y="424"/>
                      </a:lnTo>
                      <a:lnTo>
                        <a:pt x="385" y="655"/>
                      </a:lnTo>
                      <a:lnTo>
                        <a:pt x="193" y="924"/>
                      </a:lnTo>
                      <a:lnTo>
                        <a:pt x="77" y="1270"/>
                      </a:lnTo>
                      <a:lnTo>
                        <a:pt x="0" y="1617"/>
                      </a:lnTo>
                      <a:lnTo>
                        <a:pt x="39" y="1963"/>
                      </a:lnTo>
                      <a:lnTo>
                        <a:pt x="116" y="2271"/>
                      </a:lnTo>
                      <a:lnTo>
                        <a:pt x="231" y="2579"/>
                      </a:lnTo>
                      <a:lnTo>
                        <a:pt x="424" y="2849"/>
                      </a:lnTo>
                      <a:lnTo>
                        <a:pt x="693" y="3080"/>
                      </a:lnTo>
                      <a:lnTo>
                        <a:pt x="962" y="3272"/>
                      </a:lnTo>
                      <a:lnTo>
                        <a:pt x="1270" y="3387"/>
                      </a:lnTo>
                      <a:lnTo>
                        <a:pt x="1617" y="3426"/>
                      </a:lnTo>
                      <a:lnTo>
                        <a:pt x="1963" y="3426"/>
                      </a:lnTo>
                      <a:lnTo>
                        <a:pt x="2310" y="3349"/>
                      </a:lnTo>
                      <a:lnTo>
                        <a:pt x="2617" y="3233"/>
                      </a:lnTo>
                      <a:lnTo>
                        <a:pt x="2887" y="3041"/>
                      </a:lnTo>
                      <a:lnTo>
                        <a:pt x="3118" y="2772"/>
                      </a:lnTo>
                      <a:lnTo>
                        <a:pt x="3272" y="2502"/>
                      </a:lnTo>
                      <a:lnTo>
                        <a:pt x="3387" y="2156"/>
                      </a:lnTo>
                      <a:lnTo>
                        <a:pt x="3464" y="1809"/>
                      </a:lnTo>
                      <a:lnTo>
                        <a:pt x="3464" y="1463"/>
                      </a:lnTo>
                      <a:lnTo>
                        <a:pt x="3387" y="1155"/>
                      </a:lnTo>
                      <a:lnTo>
                        <a:pt x="3233" y="847"/>
                      </a:lnTo>
                      <a:lnTo>
                        <a:pt x="3041" y="578"/>
                      </a:lnTo>
                      <a:lnTo>
                        <a:pt x="2810" y="347"/>
                      </a:lnTo>
                      <a:lnTo>
                        <a:pt x="2502" y="193"/>
                      </a:lnTo>
                      <a:lnTo>
                        <a:pt x="2194" y="39"/>
                      </a:lnTo>
                      <a:lnTo>
                        <a:pt x="18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1584;p36">
                  <a:extLst>
                    <a:ext uri="{FF2B5EF4-FFF2-40B4-BE49-F238E27FC236}">
                      <a16:creationId xmlns:a16="http://schemas.microsoft.com/office/drawing/2014/main" id="{145F3C7B-C6D7-9CDD-1167-742DFE97FC00}"/>
                    </a:ext>
                  </a:extLst>
                </p:cNvPr>
                <p:cNvSpPr/>
                <p:nvPr/>
              </p:nvSpPr>
              <p:spPr>
                <a:xfrm>
                  <a:off x="7979277" y="1560474"/>
                  <a:ext cx="137622" cy="125879"/>
                </a:xfrm>
                <a:custGeom>
                  <a:avLst/>
                  <a:gdLst/>
                  <a:ahLst/>
                  <a:cxnLst/>
                  <a:rect l="l" t="t" r="r" b="b"/>
                  <a:pathLst>
                    <a:path w="4351" h="3735" extrusionOk="0">
                      <a:moveTo>
                        <a:pt x="1810" y="1"/>
                      </a:moveTo>
                      <a:lnTo>
                        <a:pt x="1733" y="39"/>
                      </a:lnTo>
                      <a:lnTo>
                        <a:pt x="1733" y="78"/>
                      </a:lnTo>
                      <a:lnTo>
                        <a:pt x="1771" y="116"/>
                      </a:lnTo>
                      <a:lnTo>
                        <a:pt x="2503" y="540"/>
                      </a:lnTo>
                      <a:lnTo>
                        <a:pt x="2079" y="771"/>
                      </a:lnTo>
                      <a:lnTo>
                        <a:pt x="1617" y="963"/>
                      </a:lnTo>
                      <a:lnTo>
                        <a:pt x="1579" y="1002"/>
                      </a:lnTo>
                      <a:lnTo>
                        <a:pt x="1617" y="1040"/>
                      </a:lnTo>
                      <a:lnTo>
                        <a:pt x="2310" y="1502"/>
                      </a:lnTo>
                      <a:lnTo>
                        <a:pt x="3003" y="2002"/>
                      </a:lnTo>
                      <a:lnTo>
                        <a:pt x="3349" y="2272"/>
                      </a:lnTo>
                      <a:lnTo>
                        <a:pt x="3657" y="2541"/>
                      </a:lnTo>
                      <a:lnTo>
                        <a:pt x="3965" y="2849"/>
                      </a:lnTo>
                      <a:lnTo>
                        <a:pt x="4235" y="3196"/>
                      </a:lnTo>
                      <a:lnTo>
                        <a:pt x="2926" y="3196"/>
                      </a:lnTo>
                      <a:lnTo>
                        <a:pt x="2310" y="3157"/>
                      </a:lnTo>
                      <a:lnTo>
                        <a:pt x="1656" y="3080"/>
                      </a:lnTo>
                      <a:lnTo>
                        <a:pt x="1040" y="2965"/>
                      </a:lnTo>
                      <a:lnTo>
                        <a:pt x="1040" y="2926"/>
                      </a:lnTo>
                      <a:lnTo>
                        <a:pt x="1001" y="2965"/>
                      </a:lnTo>
                      <a:lnTo>
                        <a:pt x="1001" y="3003"/>
                      </a:lnTo>
                      <a:lnTo>
                        <a:pt x="1309" y="3619"/>
                      </a:lnTo>
                      <a:lnTo>
                        <a:pt x="963" y="3542"/>
                      </a:lnTo>
                      <a:lnTo>
                        <a:pt x="655" y="3465"/>
                      </a:lnTo>
                      <a:lnTo>
                        <a:pt x="309" y="3311"/>
                      </a:lnTo>
                      <a:lnTo>
                        <a:pt x="39" y="3157"/>
                      </a:lnTo>
                      <a:lnTo>
                        <a:pt x="1" y="3157"/>
                      </a:lnTo>
                      <a:lnTo>
                        <a:pt x="309" y="3388"/>
                      </a:lnTo>
                      <a:lnTo>
                        <a:pt x="655" y="3542"/>
                      </a:lnTo>
                      <a:lnTo>
                        <a:pt x="1001" y="3657"/>
                      </a:lnTo>
                      <a:lnTo>
                        <a:pt x="1386" y="3734"/>
                      </a:lnTo>
                      <a:lnTo>
                        <a:pt x="1425" y="3696"/>
                      </a:lnTo>
                      <a:lnTo>
                        <a:pt x="1425" y="3657"/>
                      </a:lnTo>
                      <a:lnTo>
                        <a:pt x="1117" y="3042"/>
                      </a:lnTo>
                      <a:lnTo>
                        <a:pt x="1117" y="3042"/>
                      </a:lnTo>
                      <a:lnTo>
                        <a:pt x="1733" y="3157"/>
                      </a:lnTo>
                      <a:lnTo>
                        <a:pt x="2349" y="3234"/>
                      </a:lnTo>
                      <a:lnTo>
                        <a:pt x="2964" y="3272"/>
                      </a:lnTo>
                      <a:lnTo>
                        <a:pt x="3580" y="3311"/>
                      </a:lnTo>
                      <a:lnTo>
                        <a:pt x="4312" y="3272"/>
                      </a:lnTo>
                      <a:lnTo>
                        <a:pt x="4350" y="3272"/>
                      </a:lnTo>
                      <a:lnTo>
                        <a:pt x="4350" y="3196"/>
                      </a:lnTo>
                      <a:lnTo>
                        <a:pt x="4081" y="2888"/>
                      </a:lnTo>
                      <a:lnTo>
                        <a:pt x="3811" y="2580"/>
                      </a:lnTo>
                      <a:lnTo>
                        <a:pt x="3465" y="2272"/>
                      </a:lnTo>
                      <a:lnTo>
                        <a:pt x="3157" y="2002"/>
                      </a:lnTo>
                      <a:lnTo>
                        <a:pt x="2464" y="1463"/>
                      </a:lnTo>
                      <a:lnTo>
                        <a:pt x="1733" y="1002"/>
                      </a:lnTo>
                      <a:lnTo>
                        <a:pt x="2195" y="809"/>
                      </a:lnTo>
                      <a:lnTo>
                        <a:pt x="2618" y="578"/>
                      </a:lnTo>
                      <a:lnTo>
                        <a:pt x="2657" y="540"/>
                      </a:lnTo>
                      <a:lnTo>
                        <a:pt x="2618" y="501"/>
                      </a:lnTo>
                      <a:lnTo>
                        <a:pt x="1810" y="1"/>
                      </a:lnTo>
                      <a:close/>
                    </a:path>
                  </a:pathLst>
                </a:custGeom>
                <a:solidFill>
                  <a:srgbClr val="E14347">
                    <a:alpha val="51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1585;p36">
                  <a:extLst>
                    <a:ext uri="{FF2B5EF4-FFF2-40B4-BE49-F238E27FC236}">
                      <a16:creationId xmlns:a16="http://schemas.microsoft.com/office/drawing/2014/main" id="{8EC8B9D7-3B56-C150-B09B-2CC6A497814C}"/>
                    </a:ext>
                  </a:extLst>
                </p:cNvPr>
                <p:cNvSpPr/>
                <p:nvPr/>
              </p:nvSpPr>
              <p:spPr>
                <a:xfrm>
                  <a:off x="7844974" y="1523729"/>
                  <a:ext cx="154151" cy="66495"/>
                </a:xfrm>
                <a:custGeom>
                  <a:avLst/>
                  <a:gdLst/>
                  <a:ahLst/>
                  <a:cxnLst/>
                  <a:rect l="l" t="t" r="r" b="b"/>
                  <a:pathLst>
                    <a:path w="4196" h="1810" extrusionOk="0">
                      <a:moveTo>
                        <a:pt x="0" y="0"/>
                      </a:moveTo>
                      <a:lnTo>
                        <a:pt x="0" y="39"/>
                      </a:lnTo>
                      <a:lnTo>
                        <a:pt x="231" y="193"/>
                      </a:lnTo>
                      <a:lnTo>
                        <a:pt x="501" y="347"/>
                      </a:lnTo>
                      <a:lnTo>
                        <a:pt x="1001" y="577"/>
                      </a:lnTo>
                      <a:lnTo>
                        <a:pt x="2079" y="1039"/>
                      </a:lnTo>
                      <a:lnTo>
                        <a:pt x="3118" y="1463"/>
                      </a:lnTo>
                      <a:lnTo>
                        <a:pt x="4196" y="1809"/>
                      </a:lnTo>
                      <a:lnTo>
                        <a:pt x="4196" y="1809"/>
                      </a:lnTo>
                      <a:lnTo>
                        <a:pt x="3118" y="1424"/>
                      </a:lnTo>
                      <a:lnTo>
                        <a:pt x="2040" y="962"/>
                      </a:lnTo>
                      <a:lnTo>
                        <a:pt x="1001" y="500"/>
                      </a:lnTo>
                      <a:lnTo>
                        <a:pt x="501" y="270"/>
                      </a:lnTo>
                      <a:lnTo>
                        <a:pt x="270" y="116"/>
                      </a:lnTo>
                      <a:lnTo>
                        <a:pt x="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1586;p36">
                  <a:extLst>
                    <a:ext uri="{FF2B5EF4-FFF2-40B4-BE49-F238E27FC236}">
                      <a16:creationId xmlns:a16="http://schemas.microsoft.com/office/drawing/2014/main" id="{E5EA822E-AA50-49F5-EE98-0A196F63BC6F}"/>
                    </a:ext>
                  </a:extLst>
                </p:cNvPr>
                <p:cNvSpPr/>
                <p:nvPr/>
              </p:nvSpPr>
              <p:spPr>
                <a:xfrm>
                  <a:off x="7686599" y="1438865"/>
                  <a:ext cx="18405" cy="12785"/>
                </a:xfrm>
                <a:custGeom>
                  <a:avLst/>
                  <a:gdLst/>
                  <a:ahLst/>
                  <a:cxnLst/>
                  <a:rect l="l" t="t" r="r" b="b"/>
                  <a:pathLst>
                    <a:path w="501" h="348" extrusionOk="0">
                      <a:moveTo>
                        <a:pt x="0" y="1"/>
                      </a:moveTo>
                      <a:lnTo>
                        <a:pt x="0" y="39"/>
                      </a:lnTo>
                      <a:lnTo>
                        <a:pt x="231" y="232"/>
                      </a:lnTo>
                      <a:lnTo>
                        <a:pt x="347" y="309"/>
                      </a:lnTo>
                      <a:lnTo>
                        <a:pt x="501" y="347"/>
                      </a:lnTo>
                      <a:lnTo>
                        <a:pt x="501" y="309"/>
                      </a:lnTo>
                      <a:lnTo>
                        <a:pt x="385" y="232"/>
                      </a:lnTo>
                      <a:lnTo>
                        <a:pt x="270" y="193"/>
                      </a:lnTo>
                      <a:lnTo>
                        <a:pt x="39"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1587;p36">
                  <a:extLst>
                    <a:ext uri="{FF2B5EF4-FFF2-40B4-BE49-F238E27FC236}">
                      <a16:creationId xmlns:a16="http://schemas.microsoft.com/office/drawing/2014/main" id="{5914CB14-FAC3-2D60-2EFD-93C38D3FA75C}"/>
                    </a:ext>
                  </a:extLst>
                </p:cNvPr>
                <p:cNvSpPr/>
                <p:nvPr/>
              </p:nvSpPr>
              <p:spPr>
                <a:xfrm>
                  <a:off x="7822344" y="1554809"/>
                  <a:ext cx="66495" cy="114584"/>
                </a:xfrm>
                <a:custGeom>
                  <a:avLst/>
                  <a:gdLst/>
                  <a:ahLst/>
                  <a:cxnLst/>
                  <a:rect l="l" t="t" r="r" b="b"/>
                  <a:pathLst>
                    <a:path w="1810" h="3119" extrusionOk="0">
                      <a:moveTo>
                        <a:pt x="1732" y="1"/>
                      </a:moveTo>
                      <a:lnTo>
                        <a:pt x="1732" y="39"/>
                      </a:lnTo>
                      <a:lnTo>
                        <a:pt x="1617" y="463"/>
                      </a:lnTo>
                      <a:lnTo>
                        <a:pt x="1501" y="886"/>
                      </a:lnTo>
                      <a:lnTo>
                        <a:pt x="1348" y="1310"/>
                      </a:lnTo>
                      <a:lnTo>
                        <a:pt x="1117" y="1733"/>
                      </a:lnTo>
                      <a:lnTo>
                        <a:pt x="847" y="2118"/>
                      </a:lnTo>
                      <a:lnTo>
                        <a:pt x="539" y="2464"/>
                      </a:lnTo>
                      <a:lnTo>
                        <a:pt x="231" y="2811"/>
                      </a:lnTo>
                      <a:lnTo>
                        <a:pt x="77" y="2965"/>
                      </a:lnTo>
                      <a:lnTo>
                        <a:pt x="39" y="3042"/>
                      </a:lnTo>
                      <a:lnTo>
                        <a:pt x="0" y="3119"/>
                      </a:lnTo>
                      <a:lnTo>
                        <a:pt x="77" y="3080"/>
                      </a:lnTo>
                      <a:lnTo>
                        <a:pt x="154" y="3003"/>
                      </a:lnTo>
                      <a:lnTo>
                        <a:pt x="308" y="2811"/>
                      </a:lnTo>
                      <a:lnTo>
                        <a:pt x="616" y="2464"/>
                      </a:lnTo>
                      <a:lnTo>
                        <a:pt x="924" y="2118"/>
                      </a:lnTo>
                      <a:lnTo>
                        <a:pt x="1194" y="1733"/>
                      </a:lnTo>
                      <a:lnTo>
                        <a:pt x="1424" y="1348"/>
                      </a:lnTo>
                      <a:lnTo>
                        <a:pt x="1617" y="963"/>
                      </a:lnTo>
                      <a:lnTo>
                        <a:pt x="1732" y="501"/>
                      </a:lnTo>
                      <a:lnTo>
                        <a:pt x="1809" y="270"/>
                      </a:lnTo>
                      <a:lnTo>
                        <a:pt x="1809" y="39"/>
                      </a:lnTo>
                      <a:lnTo>
                        <a:pt x="177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1588;p36">
                  <a:extLst>
                    <a:ext uri="{FF2B5EF4-FFF2-40B4-BE49-F238E27FC236}">
                      <a16:creationId xmlns:a16="http://schemas.microsoft.com/office/drawing/2014/main" id="{112C6EBD-05D6-1B30-1DD7-FDD8EE031AC7}"/>
                    </a:ext>
                  </a:extLst>
                </p:cNvPr>
                <p:cNvSpPr/>
                <p:nvPr/>
              </p:nvSpPr>
              <p:spPr>
                <a:xfrm>
                  <a:off x="7966575" y="1547755"/>
                  <a:ext cx="4262" cy="5694"/>
                </a:xfrm>
                <a:custGeom>
                  <a:avLst/>
                  <a:gdLst/>
                  <a:ahLst/>
                  <a:cxnLst/>
                  <a:rect l="l" t="t" r="r" b="b"/>
                  <a:pathLst>
                    <a:path w="116" h="155" extrusionOk="0">
                      <a:moveTo>
                        <a:pt x="0" y="0"/>
                      </a:moveTo>
                      <a:lnTo>
                        <a:pt x="0" y="39"/>
                      </a:lnTo>
                      <a:lnTo>
                        <a:pt x="0" y="77"/>
                      </a:lnTo>
                      <a:lnTo>
                        <a:pt x="0" y="116"/>
                      </a:lnTo>
                      <a:lnTo>
                        <a:pt x="0" y="154"/>
                      </a:lnTo>
                      <a:lnTo>
                        <a:pt x="116" y="154"/>
                      </a:lnTo>
                      <a:lnTo>
                        <a:pt x="116" y="116"/>
                      </a:lnTo>
                      <a:lnTo>
                        <a:pt x="116" y="77"/>
                      </a:lnTo>
                      <a:lnTo>
                        <a:pt x="116" y="39"/>
                      </a:lnTo>
                      <a:lnTo>
                        <a:pt x="77" y="39"/>
                      </a:lnTo>
                      <a:lnTo>
                        <a:pt x="77"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1589;p36">
                  <a:extLst>
                    <a:ext uri="{FF2B5EF4-FFF2-40B4-BE49-F238E27FC236}">
                      <a16:creationId xmlns:a16="http://schemas.microsoft.com/office/drawing/2014/main" id="{A15BE1E3-0F28-79DE-3587-7E08E4BE43A2}"/>
                    </a:ext>
                  </a:extLst>
                </p:cNvPr>
                <p:cNvSpPr/>
                <p:nvPr/>
              </p:nvSpPr>
              <p:spPr>
                <a:xfrm>
                  <a:off x="7924143" y="1525125"/>
                  <a:ext cx="7127" cy="5694"/>
                </a:xfrm>
                <a:custGeom>
                  <a:avLst/>
                  <a:gdLst/>
                  <a:ahLst/>
                  <a:cxnLst/>
                  <a:rect l="l" t="t" r="r" b="b"/>
                  <a:pathLst>
                    <a:path w="194" h="155" extrusionOk="0">
                      <a:moveTo>
                        <a:pt x="39" y="1"/>
                      </a:moveTo>
                      <a:lnTo>
                        <a:pt x="1" y="39"/>
                      </a:lnTo>
                      <a:lnTo>
                        <a:pt x="1" y="78"/>
                      </a:lnTo>
                      <a:lnTo>
                        <a:pt x="1" y="116"/>
                      </a:lnTo>
                      <a:lnTo>
                        <a:pt x="39" y="116"/>
                      </a:lnTo>
                      <a:lnTo>
                        <a:pt x="39" y="155"/>
                      </a:lnTo>
                      <a:lnTo>
                        <a:pt x="155" y="155"/>
                      </a:lnTo>
                      <a:lnTo>
                        <a:pt x="155" y="116"/>
                      </a:lnTo>
                      <a:lnTo>
                        <a:pt x="193" y="116"/>
                      </a:lnTo>
                      <a:lnTo>
                        <a:pt x="193" y="39"/>
                      </a:lnTo>
                      <a:lnTo>
                        <a:pt x="155" y="39"/>
                      </a:lnTo>
                      <a:lnTo>
                        <a:pt x="78"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1590;p36">
                  <a:extLst>
                    <a:ext uri="{FF2B5EF4-FFF2-40B4-BE49-F238E27FC236}">
                      <a16:creationId xmlns:a16="http://schemas.microsoft.com/office/drawing/2014/main" id="{1DCF9005-66C4-5021-C5AB-06905D7A9E23}"/>
                    </a:ext>
                  </a:extLst>
                </p:cNvPr>
                <p:cNvSpPr/>
                <p:nvPr/>
              </p:nvSpPr>
              <p:spPr>
                <a:xfrm>
                  <a:off x="7880315" y="1506756"/>
                  <a:ext cx="7090" cy="5694"/>
                </a:xfrm>
                <a:custGeom>
                  <a:avLst/>
                  <a:gdLst/>
                  <a:ahLst/>
                  <a:cxnLst/>
                  <a:rect l="l" t="t" r="r" b="b"/>
                  <a:pathLst>
                    <a:path w="193" h="155" extrusionOk="0">
                      <a:moveTo>
                        <a:pt x="39" y="0"/>
                      </a:moveTo>
                      <a:lnTo>
                        <a:pt x="39" y="39"/>
                      </a:lnTo>
                      <a:lnTo>
                        <a:pt x="0" y="77"/>
                      </a:lnTo>
                      <a:lnTo>
                        <a:pt x="39" y="116"/>
                      </a:lnTo>
                      <a:lnTo>
                        <a:pt x="77" y="154"/>
                      </a:lnTo>
                      <a:lnTo>
                        <a:pt x="154" y="154"/>
                      </a:lnTo>
                      <a:lnTo>
                        <a:pt x="154" y="116"/>
                      </a:lnTo>
                      <a:lnTo>
                        <a:pt x="193" y="116"/>
                      </a:lnTo>
                      <a:lnTo>
                        <a:pt x="193" y="77"/>
                      </a:lnTo>
                      <a:lnTo>
                        <a:pt x="193" y="39"/>
                      </a:lnTo>
                      <a:lnTo>
                        <a:pt x="154" y="39"/>
                      </a:lnTo>
                      <a:lnTo>
                        <a:pt x="154"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1591;p36">
                  <a:extLst>
                    <a:ext uri="{FF2B5EF4-FFF2-40B4-BE49-F238E27FC236}">
                      <a16:creationId xmlns:a16="http://schemas.microsoft.com/office/drawing/2014/main" id="{D7005E89-4084-0E59-415B-F59D2376DFF1}"/>
                    </a:ext>
                  </a:extLst>
                </p:cNvPr>
                <p:cNvSpPr/>
                <p:nvPr/>
              </p:nvSpPr>
              <p:spPr>
                <a:xfrm>
                  <a:off x="7853460" y="1578872"/>
                  <a:ext cx="5694" cy="5694"/>
                </a:xfrm>
                <a:custGeom>
                  <a:avLst/>
                  <a:gdLst/>
                  <a:ahLst/>
                  <a:cxnLst/>
                  <a:rect l="l" t="t" r="r" b="b"/>
                  <a:pathLst>
                    <a:path w="155" h="155" extrusionOk="0">
                      <a:moveTo>
                        <a:pt x="39" y="0"/>
                      </a:moveTo>
                      <a:lnTo>
                        <a:pt x="0" y="39"/>
                      </a:lnTo>
                      <a:lnTo>
                        <a:pt x="0" y="77"/>
                      </a:lnTo>
                      <a:lnTo>
                        <a:pt x="0" y="116"/>
                      </a:lnTo>
                      <a:lnTo>
                        <a:pt x="0" y="154"/>
                      </a:lnTo>
                      <a:lnTo>
                        <a:pt x="77" y="154"/>
                      </a:lnTo>
                      <a:lnTo>
                        <a:pt x="116" y="116"/>
                      </a:lnTo>
                      <a:lnTo>
                        <a:pt x="116" y="77"/>
                      </a:lnTo>
                      <a:lnTo>
                        <a:pt x="154" y="77"/>
                      </a:lnTo>
                      <a:lnTo>
                        <a:pt x="116" y="39"/>
                      </a:lnTo>
                      <a:lnTo>
                        <a:pt x="1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1592;p36">
                  <a:extLst>
                    <a:ext uri="{FF2B5EF4-FFF2-40B4-BE49-F238E27FC236}">
                      <a16:creationId xmlns:a16="http://schemas.microsoft.com/office/drawing/2014/main" id="{5F1DC749-F6A8-F975-6958-D14EE913F87E}"/>
                    </a:ext>
                  </a:extLst>
                </p:cNvPr>
                <p:cNvSpPr/>
                <p:nvPr/>
              </p:nvSpPr>
              <p:spPr>
                <a:xfrm>
                  <a:off x="7833659" y="1611385"/>
                  <a:ext cx="5694" cy="7090"/>
                </a:xfrm>
                <a:custGeom>
                  <a:avLst/>
                  <a:gdLst/>
                  <a:ahLst/>
                  <a:cxnLst/>
                  <a:rect l="l" t="t" r="r" b="b"/>
                  <a:pathLst>
                    <a:path w="155" h="193" extrusionOk="0">
                      <a:moveTo>
                        <a:pt x="39" y="0"/>
                      </a:moveTo>
                      <a:lnTo>
                        <a:pt x="39" y="39"/>
                      </a:lnTo>
                      <a:lnTo>
                        <a:pt x="0" y="77"/>
                      </a:lnTo>
                      <a:lnTo>
                        <a:pt x="0" y="116"/>
                      </a:lnTo>
                      <a:lnTo>
                        <a:pt x="0" y="154"/>
                      </a:lnTo>
                      <a:lnTo>
                        <a:pt x="39" y="193"/>
                      </a:lnTo>
                      <a:lnTo>
                        <a:pt x="77" y="193"/>
                      </a:lnTo>
                      <a:lnTo>
                        <a:pt x="116" y="154"/>
                      </a:lnTo>
                      <a:lnTo>
                        <a:pt x="116" y="116"/>
                      </a:lnTo>
                      <a:lnTo>
                        <a:pt x="154" y="116"/>
                      </a:lnTo>
                      <a:lnTo>
                        <a:pt x="154" y="77"/>
                      </a:lnTo>
                      <a:lnTo>
                        <a:pt x="154" y="39"/>
                      </a:lnTo>
                      <a:lnTo>
                        <a:pt x="1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1593;p36">
                  <a:extLst>
                    <a:ext uri="{FF2B5EF4-FFF2-40B4-BE49-F238E27FC236}">
                      <a16:creationId xmlns:a16="http://schemas.microsoft.com/office/drawing/2014/main" id="{57F71DDC-66AA-63B0-0104-25FE63BA6026}"/>
                    </a:ext>
                  </a:extLst>
                </p:cNvPr>
                <p:cNvSpPr/>
                <p:nvPr/>
              </p:nvSpPr>
              <p:spPr>
                <a:xfrm>
                  <a:off x="7808200" y="1639672"/>
                  <a:ext cx="5694" cy="7090"/>
                </a:xfrm>
                <a:custGeom>
                  <a:avLst/>
                  <a:gdLst/>
                  <a:ahLst/>
                  <a:cxnLst/>
                  <a:rect l="l" t="t" r="r" b="b"/>
                  <a:pathLst>
                    <a:path w="155" h="193" extrusionOk="0">
                      <a:moveTo>
                        <a:pt x="77" y="0"/>
                      </a:moveTo>
                      <a:lnTo>
                        <a:pt x="77" y="39"/>
                      </a:lnTo>
                      <a:lnTo>
                        <a:pt x="39" y="39"/>
                      </a:lnTo>
                      <a:lnTo>
                        <a:pt x="39" y="77"/>
                      </a:lnTo>
                      <a:lnTo>
                        <a:pt x="39" y="116"/>
                      </a:lnTo>
                      <a:lnTo>
                        <a:pt x="0" y="154"/>
                      </a:lnTo>
                      <a:lnTo>
                        <a:pt x="39" y="193"/>
                      </a:lnTo>
                      <a:lnTo>
                        <a:pt x="154" y="193"/>
                      </a:lnTo>
                      <a:lnTo>
                        <a:pt x="154" y="154"/>
                      </a:lnTo>
                      <a:lnTo>
                        <a:pt x="154" y="116"/>
                      </a:lnTo>
                      <a:lnTo>
                        <a:pt x="154" y="77"/>
                      </a:lnTo>
                      <a:lnTo>
                        <a:pt x="154" y="39"/>
                      </a:lnTo>
                      <a:lnTo>
                        <a:pt x="1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1594;p36">
                  <a:extLst>
                    <a:ext uri="{FF2B5EF4-FFF2-40B4-BE49-F238E27FC236}">
                      <a16:creationId xmlns:a16="http://schemas.microsoft.com/office/drawing/2014/main" id="{A137EEDA-E659-D0EA-2B3F-55DF1BF17A9C}"/>
                    </a:ext>
                  </a:extLst>
                </p:cNvPr>
                <p:cNvSpPr/>
                <p:nvPr/>
              </p:nvSpPr>
              <p:spPr>
                <a:xfrm>
                  <a:off x="7703571" y="1424721"/>
                  <a:ext cx="7090" cy="5694"/>
                </a:xfrm>
                <a:custGeom>
                  <a:avLst/>
                  <a:gdLst/>
                  <a:ahLst/>
                  <a:cxnLst/>
                  <a:rect l="l" t="t" r="r" b="b"/>
                  <a:pathLst>
                    <a:path w="193" h="155" extrusionOk="0">
                      <a:moveTo>
                        <a:pt x="39" y="1"/>
                      </a:moveTo>
                      <a:lnTo>
                        <a:pt x="39" y="39"/>
                      </a:lnTo>
                      <a:lnTo>
                        <a:pt x="0" y="39"/>
                      </a:lnTo>
                      <a:lnTo>
                        <a:pt x="0" y="78"/>
                      </a:lnTo>
                      <a:lnTo>
                        <a:pt x="39" y="116"/>
                      </a:lnTo>
                      <a:lnTo>
                        <a:pt x="77" y="116"/>
                      </a:lnTo>
                      <a:lnTo>
                        <a:pt x="77" y="155"/>
                      </a:lnTo>
                      <a:lnTo>
                        <a:pt x="116" y="155"/>
                      </a:lnTo>
                      <a:lnTo>
                        <a:pt x="154" y="116"/>
                      </a:lnTo>
                      <a:lnTo>
                        <a:pt x="193" y="116"/>
                      </a:lnTo>
                      <a:lnTo>
                        <a:pt x="193" y="78"/>
                      </a:lnTo>
                      <a:lnTo>
                        <a:pt x="154" y="39"/>
                      </a:lnTo>
                      <a:lnTo>
                        <a:pt x="116"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1595;p36">
                  <a:extLst>
                    <a:ext uri="{FF2B5EF4-FFF2-40B4-BE49-F238E27FC236}">
                      <a16:creationId xmlns:a16="http://schemas.microsoft.com/office/drawing/2014/main" id="{B49E0129-507B-F316-E91E-71932AD42486}"/>
                    </a:ext>
                  </a:extLst>
                </p:cNvPr>
                <p:cNvSpPr/>
                <p:nvPr/>
              </p:nvSpPr>
              <p:spPr>
                <a:xfrm>
                  <a:off x="7731822" y="1431812"/>
                  <a:ext cx="77810" cy="35378"/>
                </a:xfrm>
                <a:custGeom>
                  <a:avLst/>
                  <a:gdLst/>
                  <a:ahLst/>
                  <a:cxnLst/>
                  <a:rect l="l" t="t" r="r" b="b"/>
                  <a:pathLst>
                    <a:path w="2118" h="963" extrusionOk="0">
                      <a:moveTo>
                        <a:pt x="1387" y="0"/>
                      </a:moveTo>
                      <a:lnTo>
                        <a:pt x="1194" y="39"/>
                      </a:lnTo>
                      <a:lnTo>
                        <a:pt x="963" y="77"/>
                      </a:lnTo>
                      <a:lnTo>
                        <a:pt x="771" y="154"/>
                      </a:lnTo>
                      <a:lnTo>
                        <a:pt x="578" y="270"/>
                      </a:lnTo>
                      <a:lnTo>
                        <a:pt x="386" y="385"/>
                      </a:lnTo>
                      <a:lnTo>
                        <a:pt x="232" y="578"/>
                      </a:lnTo>
                      <a:lnTo>
                        <a:pt x="116" y="732"/>
                      </a:lnTo>
                      <a:lnTo>
                        <a:pt x="1" y="963"/>
                      </a:lnTo>
                      <a:lnTo>
                        <a:pt x="39" y="963"/>
                      </a:lnTo>
                      <a:lnTo>
                        <a:pt x="193" y="732"/>
                      </a:lnTo>
                      <a:lnTo>
                        <a:pt x="386" y="501"/>
                      </a:lnTo>
                      <a:lnTo>
                        <a:pt x="578" y="347"/>
                      </a:lnTo>
                      <a:lnTo>
                        <a:pt x="848" y="193"/>
                      </a:lnTo>
                      <a:lnTo>
                        <a:pt x="1117" y="116"/>
                      </a:lnTo>
                      <a:lnTo>
                        <a:pt x="1348" y="116"/>
                      </a:lnTo>
                      <a:lnTo>
                        <a:pt x="1695" y="154"/>
                      </a:lnTo>
                      <a:lnTo>
                        <a:pt x="2041" y="270"/>
                      </a:lnTo>
                      <a:lnTo>
                        <a:pt x="2118" y="231"/>
                      </a:lnTo>
                      <a:lnTo>
                        <a:pt x="2118" y="193"/>
                      </a:lnTo>
                      <a:lnTo>
                        <a:pt x="2079" y="193"/>
                      </a:lnTo>
                      <a:lnTo>
                        <a:pt x="1772" y="39"/>
                      </a:lnTo>
                      <a:lnTo>
                        <a:pt x="1387" y="0"/>
                      </a:lnTo>
                      <a:close/>
                    </a:path>
                  </a:pathLst>
                </a:custGeom>
                <a:solidFill>
                  <a:srgbClr val="66BB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310403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9"/>
                                        </p:tgtEl>
                                        <p:attrNameLst>
                                          <p:attrName>style.visibility</p:attrName>
                                        </p:attrNameLst>
                                      </p:cBhvr>
                                      <p:to>
                                        <p:strVal val="visible"/>
                                      </p:to>
                                    </p:set>
                                    <p:anim calcmode="lin" valueType="num">
                                      <p:cBhvr additive="base">
                                        <p:cTn id="15" dur="500" fill="hold"/>
                                        <p:tgtEl>
                                          <p:spTgt spid="149"/>
                                        </p:tgtEl>
                                        <p:attrNameLst>
                                          <p:attrName>ppt_x</p:attrName>
                                        </p:attrNameLst>
                                      </p:cBhvr>
                                      <p:tavLst>
                                        <p:tav tm="0">
                                          <p:val>
                                            <p:strVal val="#ppt_x"/>
                                          </p:val>
                                        </p:tav>
                                        <p:tav tm="100000">
                                          <p:val>
                                            <p:strVal val="#ppt_x"/>
                                          </p:val>
                                        </p:tav>
                                      </p:tavLst>
                                    </p:anim>
                                    <p:anim calcmode="lin" valueType="num">
                                      <p:cBhvr additive="base">
                                        <p:cTn id="16"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1104063" y="389834"/>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3200" kern="100">
                <a:solidFill>
                  <a:schemeClr val="bg1"/>
                </a:solidFill>
                <a:latin typeface="Times New Roman" panose="02020603050405020304" pitchFamily="18" charset="0"/>
                <a:ea typeface="SimSun" panose="02010600030101010101" pitchFamily="2" charset="-122"/>
                <a:cs typeface="Times New Roman" panose="02020603050405020304" pitchFamily="18" charset="0"/>
              </a:rPr>
              <a:t>2. Viết bài</a:t>
            </a:r>
            <a:endParaRPr lang="en-US" sz="32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图片 9" descr="0c5d450a7306911101ae9ac82e2f0242">
            <a:extLst>
              <a:ext uri="{FF2B5EF4-FFF2-40B4-BE49-F238E27FC236}">
                <a16:creationId xmlns:a16="http://schemas.microsoft.com/office/drawing/2014/main" id="{E3738070-934E-4BD4-D59D-DEEDB2E24445}"/>
              </a:ext>
            </a:extLst>
          </p:cNvPr>
          <p:cNvPicPr>
            <a:picLocks noChangeAspect="1"/>
          </p:cNvPicPr>
          <p:nvPr/>
        </p:nvPicPr>
        <p:blipFill>
          <a:blip r:embed="rId3"/>
          <a:stretch>
            <a:fillRect/>
          </a:stretch>
        </p:blipFill>
        <p:spPr>
          <a:xfrm>
            <a:off x="5000277" y="1413890"/>
            <a:ext cx="3220132" cy="2748137"/>
          </a:xfrm>
          <a:prstGeom prst="rect">
            <a:avLst/>
          </a:prstGeom>
        </p:spPr>
      </p:pic>
      <p:sp>
        <p:nvSpPr>
          <p:cNvPr id="23" name="文本框 15">
            <a:extLst>
              <a:ext uri="{FF2B5EF4-FFF2-40B4-BE49-F238E27FC236}">
                <a16:creationId xmlns:a16="http://schemas.microsoft.com/office/drawing/2014/main" id="{2CC917CB-13D1-6A60-09C8-0405D02D747B}"/>
              </a:ext>
            </a:extLst>
          </p:cNvPr>
          <p:cNvSpPr txBox="1"/>
          <p:nvPr/>
        </p:nvSpPr>
        <p:spPr>
          <a:xfrm>
            <a:off x="5410903" y="2428683"/>
            <a:ext cx="2844318" cy="1508105"/>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Hs</a:t>
            </a:r>
            <a:r>
              <a:rPr lang="vi-VN" sz="2000" i="1">
                <a:latin typeface="Times New Roman" panose="02020603050405020304" pitchFamily="18" charset="0"/>
                <a:cs typeface="Times New Roman" panose="02020603050405020304" pitchFamily="18" charset="0"/>
              </a:rPr>
              <a:t> viết bài theo dàn ý</a:t>
            </a:r>
            <a:endParaRPr lang="en-US" sz="2000">
              <a:latin typeface="Times New Roman" panose="02020603050405020304" pitchFamily="18" charset="0"/>
              <a:cs typeface="Times New Roman" panose="02020603050405020304" pitchFamily="18" charset="0"/>
            </a:endParaRPr>
          </a:p>
          <a:p>
            <a:pPr algn="ctr"/>
            <a:endParaRPr lang="en-US" sz="7200">
              <a:latin typeface="Times New Roman" panose="02020603050405020304" pitchFamily="18" charset="0"/>
              <a:cs typeface="Times New Roman" panose="02020603050405020304" pitchFamily="18" charset="0"/>
            </a:endParaRPr>
          </a:p>
        </p:txBody>
      </p:sp>
      <p:pic>
        <p:nvPicPr>
          <p:cNvPr id="24" name="图片 18" descr="C:\Users\summer\Desktop\PPT\ALL\ALL-素材\卡通\元素及艺术字\5563e3bb41a4c8a1c26a5fd0ce41a95c.png5563e3bb41a4c8a1c26a5fd0ce41a95c">
            <a:extLst>
              <a:ext uri="{FF2B5EF4-FFF2-40B4-BE49-F238E27FC236}">
                <a16:creationId xmlns:a16="http://schemas.microsoft.com/office/drawing/2014/main" id="{6C955856-042B-EDD1-2D8E-69113189C168}"/>
              </a:ext>
            </a:extLst>
          </p:cNvPr>
          <p:cNvPicPr>
            <a:picLocks noChangeAspect="1"/>
          </p:cNvPicPr>
          <p:nvPr/>
        </p:nvPicPr>
        <p:blipFill>
          <a:blip r:embed="rId4"/>
          <a:srcRect/>
          <a:stretch>
            <a:fillRect/>
          </a:stretch>
        </p:blipFill>
        <p:spPr>
          <a:xfrm>
            <a:off x="1027976" y="2388906"/>
            <a:ext cx="3843839" cy="2364760"/>
          </a:xfrm>
          <a:prstGeom prst="rect">
            <a:avLst/>
          </a:prstGeom>
        </p:spPr>
      </p:pic>
    </p:spTree>
    <p:extLst>
      <p:ext uri="{BB962C8B-B14F-4D97-AF65-F5344CB8AC3E}">
        <p14:creationId xmlns:p14="http://schemas.microsoft.com/office/powerpoint/2010/main" val="2336381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23"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1104063" y="389834"/>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3200" kern="100">
                <a:solidFill>
                  <a:schemeClr val="bg1"/>
                </a:solidFill>
                <a:latin typeface="Times New Roman" panose="02020603050405020304" pitchFamily="18" charset="0"/>
                <a:ea typeface="SimSun" panose="02010600030101010101" pitchFamily="2" charset="-122"/>
                <a:cs typeface="Times New Roman" panose="02020603050405020304" pitchFamily="18" charset="0"/>
              </a:rPr>
              <a:t>*Lưu ý khi viết bài</a:t>
            </a:r>
            <a:endParaRPr lang="en-US" sz="32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510040" y="37593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837;p41">
            <a:extLst>
              <a:ext uri="{FF2B5EF4-FFF2-40B4-BE49-F238E27FC236}">
                <a16:creationId xmlns:a16="http://schemas.microsoft.com/office/drawing/2014/main" id="{3EF57335-8795-F472-1886-AD34B65C7A81}"/>
              </a:ext>
            </a:extLst>
          </p:cNvPr>
          <p:cNvGrpSpPr/>
          <p:nvPr/>
        </p:nvGrpSpPr>
        <p:grpSpPr>
          <a:xfrm>
            <a:off x="3343675" y="1804887"/>
            <a:ext cx="2748233" cy="2003796"/>
            <a:chOff x="3197918" y="1798458"/>
            <a:chExt cx="2748233" cy="2003796"/>
          </a:xfrm>
        </p:grpSpPr>
        <p:sp>
          <p:nvSpPr>
            <p:cNvPr id="3662" name="Google Shape;1838;p41">
              <a:extLst>
                <a:ext uri="{FF2B5EF4-FFF2-40B4-BE49-F238E27FC236}">
                  <a16:creationId xmlns:a16="http://schemas.microsoft.com/office/drawing/2014/main" id="{65C2B290-08F3-35CB-AC53-2AC10CF8A2E6}"/>
                </a:ext>
              </a:extLst>
            </p:cNvPr>
            <p:cNvSpPr/>
            <p:nvPr/>
          </p:nvSpPr>
          <p:spPr>
            <a:xfrm>
              <a:off x="4056402" y="2542430"/>
              <a:ext cx="428242" cy="615564"/>
            </a:xfrm>
            <a:custGeom>
              <a:avLst/>
              <a:gdLst/>
              <a:ahLst/>
              <a:cxnLst/>
              <a:rect l="l" t="t" r="r" b="b"/>
              <a:pathLst>
                <a:path w="4379" h="6295" extrusionOk="0">
                  <a:moveTo>
                    <a:pt x="2375" y="0"/>
                  </a:moveTo>
                  <a:cubicBezTo>
                    <a:pt x="1294" y="905"/>
                    <a:pt x="1" y="2374"/>
                    <a:pt x="114" y="2871"/>
                  </a:cubicBezTo>
                  <a:cubicBezTo>
                    <a:pt x="219" y="3368"/>
                    <a:pt x="2090" y="6295"/>
                    <a:pt x="2385" y="6295"/>
                  </a:cubicBezTo>
                  <a:cubicBezTo>
                    <a:pt x="2388" y="6295"/>
                    <a:pt x="2391" y="6294"/>
                    <a:pt x="2394" y="6294"/>
                  </a:cubicBezTo>
                  <a:cubicBezTo>
                    <a:pt x="2896" y="6174"/>
                    <a:pt x="3066" y="5596"/>
                    <a:pt x="3066" y="5596"/>
                  </a:cubicBezTo>
                  <a:lnTo>
                    <a:pt x="2080" y="3059"/>
                  </a:lnTo>
                  <a:cubicBezTo>
                    <a:pt x="2073" y="3046"/>
                    <a:pt x="3323" y="2469"/>
                    <a:pt x="4378" y="1690"/>
                  </a:cubicBezTo>
                  <a:cubicBezTo>
                    <a:pt x="4196" y="1602"/>
                    <a:pt x="4014" y="1495"/>
                    <a:pt x="3851" y="1388"/>
                  </a:cubicBezTo>
                  <a:cubicBezTo>
                    <a:pt x="3361" y="1081"/>
                    <a:pt x="2921" y="697"/>
                    <a:pt x="2563" y="239"/>
                  </a:cubicBezTo>
                  <a:cubicBezTo>
                    <a:pt x="2500" y="164"/>
                    <a:pt x="2438" y="76"/>
                    <a:pt x="2375"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3" name="Google Shape;1839;p41">
              <a:extLst>
                <a:ext uri="{FF2B5EF4-FFF2-40B4-BE49-F238E27FC236}">
                  <a16:creationId xmlns:a16="http://schemas.microsoft.com/office/drawing/2014/main" id="{03D1ACB1-6149-CA9A-3FC4-6326EBCFBE76}"/>
                </a:ext>
              </a:extLst>
            </p:cNvPr>
            <p:cNvSpPr/>
            <p:nvPr/>
          </p:nvSpPr>
          <p:spPr>
            <a:xfrm>
              <a:off x="5367404" y="2896813"/>
              <a:ext cx="460710" cy="493331"/>
            </a:xfrm>
            <a:custGeom>
              <a:avLst/>
              <a:gdLst/>
              <a:ahLst/>
              <a:cxnLst/>
              <a:rect l="l" t="t" r="r" b="b"/>
              <a:pathLst>
                <a:path w="4711" h="5045" extrusionOk="0">
                  <a:moveTo>
                    <a:pt x="1446" y="0"/>
                  </a:moveTo>
                  <a:cubicBezTo>
                    <a:pt x="1446" y="0"/>
                    <a:pt x="1641" y="1392"/>
                    <a:pt x="1105" y="1392"/>
                  </a:cubicBezTo>
                  <a:cubicBezTo>
                    <a:pt x="1057" y="1392"/>
                    <a:pt x="1003" y="1381"/>
                    <a:pt x="943" y="1357"/>
                  </a:cubicBezTo>
                  <a:cubicBezTo>
                    <a:pt x="767" y="1539"/>
                    <a:pt x="579" y="1702"/>
                    <a:pt x="428" y="1903"/>
                  </a:cubicBezTo>
                  <a:cubicBezTo>
                    <a:pt x="290" y="2092"/>
                    <a:pt x="145" y="2286"/>
                    <a:pt x="1" y="2475"/>
                  </a:cubicBezTo>
                  <a:cubicBezTo>
                    <a:pt x="51" y="3430"/>
                    <a:pt x="384" y="4585"/>
                    <a:pt x="836" y="4887"/>
                  </a:cubicBezTo>
                  <a:cubicBezTo>
                    <a:pt x="1004" y="4995"/>
                    <a:pt x="1243" y="5045"/>
                    <a:pt x="1520" y="5045"/>
                  </a:cubicBezTo>
                  <a:cubicBezTo>
                    <a:pt x="2741" y="5045"/>
                    <a:pt x="4711" y="4083"/>
                    <a:pt x="4680" y="2896"/>
                  </a:cubicBezTo>
                  <a:cubicBezTo>
                    <a:pt x="4649" y="1451"/>
                    <a:pt x="3273" y="1621"/>
                    <a:pt x="3053" y="1545"/>
                  </a:cubicBezTo>
                  <a:cubicBezTo>
                    <a:pt x="2834" y="1476"/>
                    <a:pt x="3236" y="94"/>
                    <a:pt x="3236" y="94"/>
                  </a:cubicBezTo>
                  <a:lnTo>
                    <a:pt x="1446" y="0"/>
                  </a:ln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4" name="Google Shape;1840;p41">
              <a:extLst>
                <a:ext uri="{FF2B5EF4-FFF2-40B4-BE49-F238E27FC236}">
                  <a16:creationId xmlns:a16="http://schemas.microsoft.com/office/drawing/2014/main" id="{286B7E93-0B1E-22A6-8342-5B30FEEDA190}"/>
                </a:ext>
              </a:extLst>
            </p:cNvPr>
            <p:cNvSpPr/>
            <p:nvPr/>
          </p:nvSpPr>
          <p:spPr>
            <a:xfrm>
              <a:off x="5385203" y="2545754"/>
              <a:ext cx="388929" cy="462235"/>
            </a:xfrm>
            <a:custGeom>
              <a:avLst/>
              <a:gdLst/>
              <a:ahLst/>
              <a:cxnLst/>
              <a:rect l="l" t="t" r="r" b="b"/>
              <a:pathLst>
                <a:path w="3977" h="4727" extrusionOk="0">
                  <a:moveTo>
                    <a:pt x="1988" y="1"/>
                  </a:moveTo>
                  <a:cubicBezTo>
                    <a:pt x="1405" y="1"/>
                    <a:pt x="441" y="368"/>
                    <a:pt x="171" y="2692"/>
                  </a:cubicBezTo>
                  <a:cubicBezTo>
                    <a:pt x="1" y="4117"/>
                    <a:pt x="701" y="4726"/>
                    <a:pt x="1506" y="4726"/>
                  </a:cubicBezTo>
                  <a:cubicBezTo>
                    <a:pt x="2308" y="4726"/>
                    <a:pt x="3214" y="4122"/>
                    <a:pt x="3468" y="3119"/>
                  </a:cubicBezTo>
                  <a:cubicBezTo>
                    <a:pt x="3977" y="1103"/>
                    <a:pt x="2444" y="79"/>
                    <a:pt x="2444" y="79"/>
                  </a:cubicBezTo>
                  <a:cubicBezTo>
                    <a:pt x="2444" y="79"/>
                    <a:pt x="2257" y="1"/>
                    <a:pt x="1988" y="1"/>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5" name="Google Shape;1841;p41">
              <a:extLst>
                <a:ext uri="{FF2B5EF4-FFF2-40B4-BE49-F238E27FC236}">
                  <a16:creationId xmlns:a16="http://schemas.microsoft.com/office/drawing/2014/main" id="{4D3F278A-D429-9234-A9A0-F2E47F203C3D}"/>
                </a:ext>
              </a:extLst>
            </p:cNvPr>
            <p:cNvSpPr/>
            <p:nvPr/>
          </p:nvSpPr>
          <p:spPr>
            <a:xfrm>
              <a:off x="5390777" y="2450900"/>
              <a:ext cx="436163" cy="404835"/>
            </a:xfrm>
            <a:custGeom>
              <a:avLst/>
              <a:gdLst/>
              <a:ahLst/>
              <a:cxnLst/>
              <a:rect l="l" t="t" r="r" b="b"/>
              <a:pathLst>
                <a:path w="4460" h="4140" extrusionOk="0">
                  <a:moveTo>
                    <a:pt x="692" y="0"/>
                  </a:moveTo>
                  <a:cubicBezTo>
                    <a:pt x="560" y="421"/>
                    <a:pt x="924" y="672"/>
                    <a:pt x="924" y="672"/>
                  </a:cubicBezTo>
                  <a:cubicBezTo>
                    <a:pt x="465" y="578"/>
                    <a:pt x="308" y="101"/>
                    <a:pt x="308" y="101"/>
                  </a:cubicBezTo>
                  <a:lnTo>
                    <a:pt x="308" y="101"/>
                  </a:lnTo>
                  <a:cubicBezTo>
                    <a:pt x="1" y="861"/>
                    <a:pt x="591" y="1225"/>
                    <a:pt x="591" y="1225"/>
                  </a:cubicBezTo>
                  <a:lnTo>
                    <a:pt x="145" y="1156"/>
                  </a:lnTo>
                  <a:lnTo>
                    <a:pt x="145" y="1156"/>
                  </a:lnTo>
                  <a:cubicBezTo>
                    <a:pt x="465" y="1695"/>
                    <a:pt x="1253" y="1813"/>
                    <a:pt x="1884" y="1813"/>
                  </a:cubicBezTo>
                  <a:cubicBezTo>
                    <a:pt x="2379" y="1813"/>
                    <a:pt x="2777" y="1740"/>
                    <a:pt x="2777" y="1740"/>
                  </a:cubicBezTo>
                  <a:lnTo>
                    <a:pt x="2777" y="1740"/>
                  </a:lnTo>
                  <a:cubicBezTo>
                    <a:pt x="2607" y="2582"/>
                    <a:pt x="3185" y="2726"/>
                    <a:pt x="3185" y="2726"/>
                  </a:cubicBezTo>
                  <a:lnTo>
                    <a:pt x="3110" y="4139"/>
                  </a:lnTo>
                  <a:lnTo>
                    <a:pt x="3342" y="4108"/>
                  </a:lnTo>
                  <a:cubicBezTo>
                    <a:pt x="3342" y="4108"/>
                    <a:pt x="3411" y="3895"/>
                    <a:pt x="3468" y="3549"/>
                  </a:cubicBezTo>
                  <a:cubicBezTo>
                    <a:pt x="3498" y="3352"/>
                    <a:pt x="3591" y="3297"/>
                    <a:pt x="3685" y="3297"/>
                  </a:cubicBezTo>
                  <a:cubicBezTo>
                    <a:pt x="3804" y="3297"/>
                    <a:pt x="3926" y="3386"/>
                    <a:pt x="3926" y="3386"/>
                  </a:cubicBezTo>
                  <a:cubicBezTo>
                    <a:pt x="3926" y="3386"/>
                    <a:pt x="4460" y="2463"/>
                    <a:pt x="4385" y="1740"/>
                  </a:cubicBezTo>
                  <a:cubicBezTo>
                    <a:pt x="4337" y="1158"/>
                    <a:pt x="3765" y="1110"/>
                    <a:pt x="3577" y="1110"/>
                  </a:cubicBezTo>
                  <a:cubicBezTo>
                    <a:pt x="3540" y="1110"/>
                    <a:pt x="3518" y="1112"/>
                    <a:pt x="3518" y="1112"/>
                  </a:cubicBezTo>
                  <a:cubicBezTo>
                    <a:pt x="3640" y="377"/>
                    <a:pt x="3002" y="189"/>
                    <a:pt x="2406" y="189"/>
                  </a:cubicBezTo>
                  <a:cubicBezTo>
                    <a:pt x="2177" y="189"/>
                    <a:pt x="1955" y="217"/>
                    <a:pt x="1784" y="252"/>
                  </a:cubicBezTo>
                  <a:cubicBezTo>
                    <a:pt x="1697" y="270"/>
                    <a:pt x="1613" y="277"/>
                    <a:pt x="1532" y="277"/>
                  </a:cubicBezTo>
                  <a:cubicBezTo>
                    <a:pt x="1047" y="277"/>
                    <a:pt x="692" y="1"/>
                    <a:pt x="692" y="0"/>
                  </a:cubicBezTo>
                  <a:close/>
                </a:path>
              </a:pathLst>
            </a:custGeom>
            <a:solidFill>
              <a:srgbClr val="AB55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6" name="Google Shape;1842;p41">
              <a:extLst>
                <a:ext uri="{FF2B5EF4-FFF2-40B4-BE49-F238E27FC236}">
                  <a16:creationId xmlns:a16="http://schemas.microsoft.com/office/drawing/2014/main" id="{DFA43D93-C909-B37B-E3C3-B7D7FE64812F}"/>
                </a:ext>
              </a:extLst>
            </p:cNvPr>
            <p:cNvSpPr/>
            <p:nvPr/>
          </p:nvSpPr>
          <p:spPr>
            <a:xfrm>
              <a:off x="5543730" y="2666034"/>
              <a:ext cx="116767" cy="58281"/>
            </a:xfrm>
            <a:custGeom>
              <a:avLst/>
              <a:gdLst/>
              <a:ahLst/>
              <a:cxnLst/>
              <a:rect l="l" t="t" r="r" b="b"/>
              <a:pathLst>
                <a:path w="1194" h="596" extrusionOk="0">
                  <a:moveTo>
                    <a:pt x="537" y="0"/>
                  </a:moveTo>
                  <a:cubicBezTo>
                    <a:pt x="435" y="0"/>
                    <a:pt x="332" y="27"/>
                    <a:pt x="246" y="74"/>
                  </a:cubicBezTo>
                  <a:cubicBezTo>
                    <a:pt x="120" y="149"/>
                    <a:pt x="32" y="256"/>
                    <a:pt x="1" y="388"/>
                  </a:cubicBezTo>
                  <a:cubicBezTo>
                    <a:pt x="126" y="350"/>
                    <a:pt x="227" y="313"/>
                    <a:pt x="340" y="306"/>
                  </a:cubicBezTo>
                  <a:cubicBezTo>
                    <a:pt x="379" y="299"/>
                    <a:pt x="415" y="296"/>
                    <a:pt x="449" y="296"/>
                  </a:cubicBezTo>
                  <a:cubicBezTo>
                    <a:pt x="502" y="296"/>
                    <a:pt x="550" y="304"/>
                    <a:pt x="604" y="319"/>
                  </a:cubicBezTo>
                  <a:cubicBezTo>
                    <a:pt x="685" y="344"/>
                    <a:pt x="773" y="382"/>
                    <a:pt x="874" y="426"/>
                  </a:cubicBezTo>
                  <a:cubicBezTo>
                    <a:pt x="918" y="451"/>
                    <a:pt x="968" y="482"/>
                    <a:pt x="1024" y="507"/>
                  </a:cubicBezTo>
                  <a:cubicBezTo>
                    <a:pt x="1075" y="539"/>
                    <a:pt x="1131" y="570"/>
                    <a:pt x="1194" y="595"/>
                  </a:cubicBezTo>
                  <a:cubicBezTo>
                    <a:pt x="1188" y="533"/>
                    <a:pt x="1162" y="470"/>
                    <a:pt x="1137" y="407"/>
                  </a:cubicBezTo>
                  <a:cubicBezTo>
                    <a:pt x="1106" y="350"/>
                    <a:pt x="1068" y="294"/>
                    <a:pt x="1031" y="237"/>
                  </a:cubicBezTo>
                  <a:cubicBezTo>
                    <a:pt x="936" y="149"/>
                    <a:pt x="823" y="55"/>
                    <a:pt x="673" y="18"/>
                  </a:cubicBezTo>
                  <a:cubicBezTo>
                    <a:pt x="629" y="6"/>
                    <a:pt x="583" y="0"/>
                    <a:pt x="537" y="0"/>
                  </a:cubicBezTo>
                  <a:close/>
                </a:path>
              </a:pathLst>
            </a:custGeom>
            <a:solidFill>
              <a:srgbClr val="8C3C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7" name="Google Shape;1843;p41">
              <a:extLst>
                <a:ext uri="{FF2B5EF4-FFF2-40B4-BE49-F238E27FC236}">
                  <a16:creationId xmlns:a16="http://schemas.microsoft.com/office/drawing/2014/main" id="{DABC1E91-6A92-35AF-6A85-1281E9D1BD09}"/>
                </a:ext>
              </a:extLst>
            </p:cNvPr>
            <p:cNvSpPr/>
            <p:nvPr/>
          </p:nvSpPr>
          <p:spPr>
            <a:xfrm>
              <a:off x="5424615" y="2656646"/>
              <a:ext cx="76182" cy="44297"/>
            </a:xfrm>
            <a:custGeom>
              <a:avLst/>
              <a:gdLst/>
              <a:ahLst/>
              <a:cxnLst/>
              <a:rect l="l" t="t" r="r" b="b"/>
              <a:pathLst>
                <a:path w="779" h="453" extrusionOk="0">
                  <a:moveTo>
                    <a:pt x="346" y="1"/>
                  </a:moveTo>
                  <a:cubicBezTo>
                    <a:pt x="327" y="7"/>
                    <a:pt x="295" y="7"/>
                    <a:pt x="264" y="13"/>
                  </a:cubicBezTo>
                  <a:cubicBezTo>
                    <a:pt x="201" y="38"/>
                    <a:pt x="151" y="63"/>
                    <a:pt x="113" y="101"/>
                  </a:cubicBezTo>
                  <a:cubicBezTo>
                    <a:pt x="63" y="132"/>
                    <a:pt x="50" y="183"/>
                    <a:pt x="25" y="227"/>
                  </a:cubicBezTo>
                  <a:cubicBezTo>
                    <a:pt x="13" y="277"/>
                    <a:pt x="0" y="321"/>
                    <a:pt x="0" y="377"/>
                  </a:cubicBezTo>
                  <a:cubicBezTo>
                    <a:pt x="57" y="371"/>
                    <a:pt x="94" y="346"/>
                    <a:pt x="138" y="340"/>
                  </a:cubicBezTo>
                  <a:cubicBezTo>
                    <a:pt x="176" y="327"/>
                    <a:pt x="207" y="315"/>
                    <a:pt x="239" y="315"/>
                  </a:cubicBezTo>
                  <a:cubicBezTo>
                    <a:pt x="257" y="313"/>
                    <a:pt x="273" y="312"/>
                    <a:pt x="287" y="312"/>
                  </a:cubicBezTo>
                  <a:cubicBezTo>
                    <a:pt x="320" y="312"/>
                    <a:pt x="344" y="316"/>
                    <a:pt x="371" y="321"/>
                  </a:cubicBezTo>
                  <a:cubicBezTo>
                    <a:pt x="421" y="327"/>
                    <a:pt x="471" y="346"/>
                    <a:pt x="534" y="371"/>
                  </a:cubicBezTo>
                  <a:cubicBezTo>
                    <a:pt x="597" y="390"/>
                    <a:pt x="678" y="421"/>
                    <a:pt x="773" y="453"/>
                  </a:cubicBezTo>
                  <a:cubicBezTo>
                    <a:pt x="779" y="346"/>
                    <a:pt x="747" y="258"/>
                    <a:pt x="691" y="183"/>
                  </a:cubicBezTo>
                  <a:cubicBezTo>
                    <a:pt x="634" y="101"/>
                    <a:pt x="553" y="32"/>
                    <a:pt x="433" y="7"/>
                  </a:cubicBezTo>
                  <a:cubicBezTo>
                    <a:pt x="408" y="7"/>
                    <a:pt x="377" y="1"/>
                    <a:pt x="346" y="1"/>
                  </a:cubicBezTo>
                  <a:close/>
                </a:path>
              </a:pathLst>
            </a:custGeom>
            <a:solidFill>
              <a:srgbClr val="8C3C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8" name="Google Shape;1844;p41">
              <a:extLst>
                <a:ext uri="{FF2B5EF4-FFF2-40B4-BE49-F238E27FC236}">
                  <a16:creationId xmlns:a16="http://schemas.microsoft.com/office/drawing/2014/main" id="{86DAE261-5A75-D058-F6F5-FAB681CFCEE2}"/>
                </a:ext>
              </a:extLst>
            </p:cNvPr>
            <p:cNvSpPr/>
            <p:nvPr/>
          </p:nvSpPr>
          <p:spPr>
            <a:xfrm>
              <a:off x="5549892" y="2757368"/>
              <a:ext cx="66402" cy="53098"/>
            </a:xfrm>
            <a:custGeom>
              <a:avLst/>
              <a:gdLst/>
              <a:ahLst/>
              <a:cxnLst/>
              <a:rect l="l" t="t" r="r" b="b"/>
              <a:pathLst>
                <a:path w="679" h="543" extrusionOk="0">
                  <a:moveTo>
                    <a:pt x="51" y="1"/>
                  </a:moveTo>
                  <a:cubicBezTo>
                    <a:pt x="7" y="95"/>
                    <a:pt x="0" y="195"/>
                    <a:pt x="25" y="296"/>
                  </a:cubicBezTo>
                  <a:cubicBezTo>
                    <a:pt x="38" y="352"/>
                    <a:pt x="63" y="403"/>
                    <a:pt x="101" y="453"/>
                  </a:cubicBezTo>
                  <a:cubicBezTo>
                    <a:pt x="126" y="478"/>
                    <a:pt x="151" y="497"/>
                    <a:pt x="183" y="516"/>
                  </a:cubicBezTo>
                  <a:cubicBezTo>
                    <a:pt x="214" y="528"/>
                    <a:pt x="245" y="541"/>
                    <a:pt x="277" y="541"/>
                  </a:cubicBezTo>
                  <a:cubicBezTo>
                    <a:pt x="287" y="542"/>
                    <a:pt x="297" y="542"/>
                    <a:pt x="306" y="542"/>
                  </a:cubicBezTo>
                  <a:cubicBezTo>
                    <a:pt x="421" y="542"/>
                    <a:pt x="527" y="477"/>
                    <a:pt x="584" y="396"/>
                  </a:cubicBezTo>
                  <a:cubicBezTo>
                    <a:pt x="647" y="308"/>
                    <a:pt x="679" y="208"/>
                    <a:pt x="666" y="107"/>
                  </a:cubicBezTo>
                  <a:lnTo>
                    <a:pt x="666" y="107"/>
                  </a:lnTo>
                  <a:cubicBezTo>
                    <a:pt x="603" y="183"/>
                    <a:pt x="541" y="258"/>
                    <a:pt x="478" y="302"/>
                  </a:cubicBezTo>
                  <a:cubicBezTo>
                    <a:pt x="423" y="346"/>
                    <a:pt x="363" y="366"/>
                    <a:pt x="306" y="366"/>
                  </a:cubicBezTo>
                  <a:cubicBezTo>
                    <a:pt x="299" y="366"/>
                    <a:pt x="291" y="366"/>
                    <a:pt x="283" y="365"/>
                  </a:cubicBezTo>
                  <a:cubicBezTo>
                    <a:pt x="258" y="365"/>
                    <a:pt x="239" y="352"/>
                    <a:pt x="214" y="333"/>
                  </a:cubicBezTo>
                  <a:cubicBezTo>
                    <a:pt x="189" y="315"/>
                    <a:pt x="164" y="289"/>
                    <a:pt x="151" y="246"/>
                  </a:cubicBezTo>
                  <a:cubicBezTo>
                    <a:pt x="113" y="176"/>
                    <a:pt x="82" y="88"/>
                    <a:pt x="51" y="1"/>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9" name="Google Shape;1845;p41">
              <a:extLst>
                <a:ext uri="{FF2B5EF4-FFF2-40B4-BE49-F238E27FC236}">
                  <a16:creationId xmlns:a16="http://schemas.microsoft.com/office/drawing/2014/main" id="{2CC00271-60E9-5839-5CC5-0CD06E4BA357}"/>
                </a:ext>
              </a:extLst>
            </p:cNvPr>
            <p:cNvSpPr/>
            <p:nvPr/>
          </p:nvSpPr>
          <p:spPr>
            <a:xfrm>
              <a:off x="5427060" y="2743286"/>
              <a:ext cx="55938" cy="46155"/>
            </a:xfrm>
            <a:custGeom>
              <a:avLst/>
              <a:gdLst/>
              <a:ahLst/>
              <a:cxnLst/>
              <a:rect l="l" t="t" r="r" b="b"/>
              <a:pathLst>
                <a:path w="572" h="472" extrusionOk="0">
                  <a:moveTo>
                    <a:pt x="38" y="0"/>
                  </a:moveTo>
                  <a:cubicBezTo>
                    <a:pt x="6" y="82"/>
                    <a:pt x="0" y="163"/>
                    <a:pt x="6" y="258"/>
                  </a:cubicBezTo>
                  <a:cubicBezTo>
                    <a:pt x="19" y="308"/>
                    <a:pt x="32" y="352"/>
                    <a:pt x="69" y="396"/>
                  </a:cubicBezTo>
                  <a:cubicBezTo>
                    <a:pt x="94" y="415"/>
                    <a:pt x="120" y="433"/>
                    <a:pt x="145" y="446"/>
                  </a:cubicBezTo>
                  <a:cubicBezTo>
                    <a:pt x="176" y="465"/>
                    <a:pt x="195" y="471"/>
                    <a:pt x="226" y="471"/>
                  </a:cubicBezTo>
                  <a:cubicBezTo>
                    <a:pt x="231" y="471"/>
                    <a:pt x="236" y="472"/>
                    <a:pt x="241" y="472"/>
                  </a:cubicBezTo>
                  <a:cubicBezTo>
                    <a:pt x="342" y="472"/>
                    <a:pt x="436" y="411"/>
                    <a:pt x="490" y="346"/>
                  </a:cubicBezTo>
                  <a:cubicBezTo>
                    <a:pt x="540" y="270"/>
                    <a:pt x="572" y="182"/>
                    <a:pt x="565" y="94"/>
                  </a:cubicBezTo>
                  <a:lnTo>
                    <a:pt x="565" y="94"/>
                  </a:lnTo>
                  <a:cubicBezTo>
                    <a:pt x="509" y="157"/>
                    <a:pt x="465" y="220"/>
                    <a:pt x="408" y="258"/>
                  </a:cubicBezTo>
                  <a:cubicBezTo>
                    <a:pt x="359" y="296"/>
                    <a:pt x="314" y="315"/>
                    <a:pt x="266" y="315"/>
                  </a:cubicBezTo>
                  <a:cubicBezTo>
                    <a:pt x="259" y="315"/>
                    <a:pt x="252" y="315"/>
                    <a:pt x="245" y="314"/>
                  </a:cubicBezTo>
                  <a:cubicBezTo>
                    <a:pt x="220" y="314"/>
                    <a:pt x="207" y="308"/>
                    <a:pt x="182" y="289"/>
                  </a:cubicBezTo>
                  <a:cubicBezTo>
                    <a:pt x="164" y="276"/>
                    <a:pt x="145" y="251"/>
                    <a:pt x="126" y="220"/>
                  </a:cubicBezTo>
                  <a:cubicBezTo>
                    <a:pt x="94" y="157"/>
                    <a:pt x="69" y="82"/>
                    <a:pt x="38" y="0"/>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1" name="Google Shape;1846;p41">
              <a:extLst>
                <a:ext uri="{FF2B5EF4-FFF2-40B4-BE49-F238E27FC236}">
                  <a16:creationId xmlns:a16="http://schemas.microsoft.com/office/drawing/2014/main" id="{C69E2C56-F06B-14AB-BA0F-262DB558EBCF}"/>
                </a:ext>
              </a:extLst>
            </p:cNvPr>
            <p:cNvSpPr/>
            <p:nvPr/>
          </p:nvSpPr>
          <p:spPr>
            <a:xfrm>
              <a:off x="5713309" y="2769493"/>
              <a:ext cx="101022" cy="115877"/>
            </a:xfrm>
            <a:custGeom>
              <a:avLst/>
              <a:gdLst/>
              <a:ahLst/>
              <a:cxnLst/>
              <a:rect l="l" t="t" r="r" b="b"/>
              <a:pathLst>
                <a:path w="1033" h="1185" extrusionOk="0">
                  <a:moveTo>
                    <a:pt x="503" y="0"/>
                  </a:moveTo>
                  <a:cubicBezTo>
                    <a:pt x="367" y="0"/>
                    <a:pt x="262" y="54"/>
                    <a:pt x="188" y="128"/>
                  </a:cubicBezTo>
                  <a:cubicBezTo>
                    <a:pt x="157" y="454"/>
                    <a:pt x="107" y="775"/>
                    <a:pt x="0" y="1076"/>
                  </a:cubicBezTo>
                  <a:cubicBezTo>
                    <a:pt x="19" y="1089"/>
                    <a:pt x="38" y="1101"/>
                    <a:pt x="57" y="1114"/>
                  </a:cubicBezTo>
                  <a:cubicBezTo>
                    <a:pt x="132" y="1163"/>
                    <a:pt x="205" y="1185"/>
                    <a:pt x="273" y="1185"/>
                  </a:cubicBezTo>
                  <a:cubicBezTo>
                    <a:pt x="770" y="1185"/>
                    <a:pt x="1033" y="30"/>
                    <a:pt x="546" y="2"/>
                  </a:cubicBezTo>
                  <a:cubicBezTo>
                    <a:pt x="532" y="1"/>
                    <a:pt x="517" y="0"/>
                    <a:pt x="503" y="0"/>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2" name="Google Shape;1847;p41">
              <a:extLst>
                <a:ext uri="{FF2B5EF4-FFF2-40B4-BE49-F238E27FC236}">
                  <a16:creationId xmlns:a16="http://schemas.microsoft.com/office/drawing/2014/main" id="{ACEA6715-7009-79FB-96D9-809F1A6DE475}"/>
                </a:ext>
              </a:extLst>
            </p:cNvPr>
            <p:cNvSpPr/>
            <p:nvPr/>
          </p:nvSpPr>
          <p:spPr>
            <a:xfrm>
              <a:off x="5727392" y="2780054"/>
              <a:ext cx="49191" cy="89474"/>
            </a:xfrm>
            <a:custGeom>
              <a:avLst/>
              <a:gdLst/>
              <a:ahLst/>
              <a:cxnLst/>
              <a:rect l="l" t="t" r="r" b="b"/>
              <a:pathLst>
                <a:path w="503" h="915" extrusionOk="0">
                  <a:moveTo>
                    <a:pt x="302" y="1"/>
                  </a:moveTo>
                  <a:cubicBezTo>
                    <a:pt x="271" y="1"/>
                    <a:pt x="239" y="7"/>
                    <a:pt x="208" y="20"/>
                  </a:cubicBezTo>
                  <a:cubicBezTo>
                    <a:pt x="158" y="39"/>
                    <a:pt x="114" y="83"/>
                    <a:pt x="82" y="127"/>
                  </a:cubicBezTo>
                  <a:cubicBezTo>
                    <a:pt x="32" y="214"/>
                    <a:pt x="7" y="315"/>
                    <a:pt x="7" y="409"/>
                  </a:cubicBezTo>
                  <a:cubicBezTo>
                    <a:pt x="1" y="503"/>
                    <a:pt x="13" y="591"/>
                    <a:pt x="38" y="686"/>
                  </a:cubicBezTo>
                  <a:lnTo>
                    <a:pt x="44" y="717"/>
                  </a:lnTo>
                  <a:lnTo>
                    <a:pt x="70" y="723"/>
                  </a:lnTo>
                  <a:lnTo>
                    <a:pt x="139" y="773"/>
                  </a:lnTo>
                  <a:cubicBezTo>
                    <a:pt x="158" y="786"/>
                    <a:pt x="170" y="792"/>
                    <a:pt x="170" y="805"/>
                  </a:cubicBezTo>
                  <a:cubicBezTo>
                    <a:pt x="170" y="811"/>
                    <a:pt x="158" y="843"/>
                    <a:pt x="132" y="855"/>
                  </a:cubicBezTo>
                  <a:cubicBezTo>
                    <a:pt x="107" y="880"/>
                    <a:pt x="76" y="899"/>
                    <a:pt x="44" y="912"/>
                  </a:cubicBezTo>
                  <a:cubicBezTo>
                    <a:pt x="53" y="913"/>
                    <a:pt x="62" y="914"/>
                    <a:pt x="72" y="914"/>
                  </a:cubicBezTo>
                  <a:cubicBezTo>
                    <a:pt x="99" y="914"/>
                    <a:pt x="130" y="908"/>
                    <a:pt x="158" y="899"/>
                  </a:cubicBezTo>
                  <a:cubicBezTo>
                    <a:pt x="170" y="887"/>
                    <a:pt x="195" y="880"/>
                    <a:pt x="208" y="874"/>
                  </a:cubicBezTo>
                  <a:cubicBezTo>
                    <a:pt x="227" y="868"/>
                    <a:pt x="252" y="849"/>
                    <a:pt x="258" y="817"/>
                  </a:cubicBezTo>
                  <a:cubicBezTo>
                    <a:pt x="271" y="792"/>
                    <a:pt x="264" y="761"/>
                    <a:pt x="258" y="742"/>
                  </a:cubicBezTo>
                  <a:cubicBezTo>
                    <a:pt x="252" y="723"/>
                    <a:pt x="252" y="717"/>
                    <a:pt x="239" y="711"/>
                  </a:cubicBezTo>
                  <a:cubicBezTo>
                    <a:pt x="239" y="692"/>
                    <a:pt x="233" y="686"/>
                    <a:pt x="227" y="673"/>
                  </a:cubicBezTo>
                  <a:cubicBezTo>
                    <a:pt x="211" y="653"/>
                    <a:pt x="193" y="638"/>
                    <a:pt x="175" y="624"/>
                  </a:cubicBezTo>
                  <a:lnTo>
                    <a:pt x="175" y="624"/>
                  </a:lnTo>
                  <a:cubicBezTo>
                    <a:pt x="164" y="483"/>
                    <a:pt x="166" y="310"/>
                    <a:pt x="220" y="202"/>
                  </a:cubicBezTo>
                  <a:cubicBezTo>
                    <a:pt x="233" y="183"/>
                    <a:pt x="252" y="158"/>
                    <a:pt x="271" y="139"/>
                  </a:cubicBezTo>
                  <a:cubicBezTo>
                    <a:pt x="289" y="130"/>
                    <a:pt x="304" y="124"/>
                    <a:pt x="318" y="124"/>
                  </a:cubicBezTo>
                  <a:cubicBezTo>
                    <a:pt x="323" y="124"/>
                    <a:pt x="328" y="125"/>
                    <a:pt x="333" y="127"/>
                  </a:cubicBezTo>
                  <a:cubicBezTo>
                    <a:pt x="365" y="133"/>
                    <a:pt x="390" y="158"/>
                    <a:pt x="421" y="189"/>
                  </a:cubicBezTo>
                  <a:cubicBezTo>
                    <a:pt x="446" y="221"/>
                    <a:pt x="478" y="252"/>
                    <a:pt x="503" y="290"/>
                  </a:cubicBezTo>
                  <a:cubicBezTo>
                    <a:pt x="503" y="246"/>
                    <a:pt x="490" y="208"/>
                    <a:pt x="478" y="158"/>
                  </a:cubicBezTo>
                  <a:cubicBezTo>
                    <a:pt x="459" y="114"/>
                    <a:pt x="440" y="70"/>
                    <a:pt x="390" y="32"/>
                  </a:cubicBezTo>
                  <a:cubicBezTo>
                    <a:pt x="384" y="26"/>
                    <a:pt x="365" y="20"/>
                    <a:pt x="352" y="7"/>
                  </a:cubicBezTo>
                  <a:cubicBezTo>
                    <a:pt x="333" y="7"/>
                    <a:pt x="321" y="1"/>
                    <a:pt x="302" y="1"/>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3" name="Google Shape;1848;p41">
              <a:extLst>
                <a:ext uri="{FF2B5EF4-FFF2-40B4-BE49-F238E27FC236}">
                  <a16:creationId xmlns:a16="http://schemas.microsoft.com/office/drawing/2014/main" id="{D596BDA5-5E03-A778-A008-B3C623B0924D}"/>
                </a:ext>
              </a:extLst>
            </p:cNvPr>
            <p:cNvSpPr/>
            <p:nvPr/>
          </p:nvSpPr>
          <p:spPr>
            <a:xfrm>
              <a:off x="5146971" y="3206997"/>
              <a:ext cx="195980" cy="404835"/>
            </a:xfrm>
            <a:custGeom>
              <a:avLst/>
              <a:gdLst/>
              <a:ahLst/>
              <a:cxnLst/>
              <a:rect l="l" t="t" r="r" b="b"/>
              <a:pathLst>
                <a:path w="2004" h="4140" extrusionOk="0">
                  <a:moveTo>
                    <a:pt x="1250" y="0"/>
                  </a:moveTo>
                  <a:lnTo>
                    <a:pt x="0" y="4139"/>
                  </a:lnTo>
                  <a:lnTo>
                    <a:pt x="1131" y="4045"/>
                  </a:lnTo>
                  <a:lnTo>
                    <a:pt x="2004" y="126"/>
                  </a:lnTo>
                  <a:lnTo>
                    <a:pt x="1250" y="0"/>
                  </a:ln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4" name="Google Shape;1849;p41">
              <a:extLst>
                <a:ext uri="{FF2B5EF4-FFF2-40B4-BE49-F238E27FC236}">
                  <a16:creationId xmlns:a16="http://schemas.microsoft.com/office/drawing/2014/main" id="{D0A6F536-AC51-5F8C-0AFE-4A5D48EADEF9}"/>
                </a:ext>
              </a:extLst>
            </p:cNvPr>
            <p:cNvSpPr/>
            <p:nvPr/>
          </p:nvSpPr>
          <p:spPr>
            <a:xfrm>
              <a:off x="5256894" y="3206997"/>
              <a:ext cx="86059" cy="63952"/>
            </a:xfrm>
            <a:custGeom>
              <a:avLst/>
              <a:gdLst/>
              <a:ahLst/>
              <a:cxnLst/>
              <a:rect l="l" t="t" r="r" b="b"/>
              <a:pathLst>
                <a:path w="880" h="654" extrusionOk="0">
                  <a:moveTo>
                    <a:pt x="126" y="0"/>
                  </a:moveTo>
                  <a:lnTo>
                    <a:pt x="0" y="427"/>
                  </a:lnTo>
                  <a:cubicBezTo>
                    <a:pt x="252" y="496"/>
                    <a:pt x="509" y="572"/>
                    <a:pt x="760" y="653"/>
                  </a:cubicBezTo>
                  <a:lnTo>
                    <a:pt x="880" y="126"/>
                  </a:lnTo>
                  <a:lnTo>
                    <a:pt x="126" y="0"/>
                  </a:ln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5" name="Google Shape;1850;p41">
              <a:extLst>
                <a:ext uri="{FF2B5EF4-FFF2-40B4-BE49-F238E27FC236}">
                  <a16:creationId xmlns:a16="http://schemas.microsoft.com/office/drawing/2014/main" id="{5BD31C9A-6557-ECC5-400D-B16014FFFA54}"/>
                </a:ext>
              </a:extLst>
            </p:cNvPr>
            <p:cNvSpPr/>
            <p:nvPr/>
          </p:nvSpPr>
          <p:spPr>
            <a:xfrm>
              <a:off x="5231076" y="3007607"/>
              <a:ext cx="267272" cy="262654"/>
            </a:xfrm>
            <a:custGeom>
              <a:avLst/>
              <a:gdLst/>
              <a:ahLst/>
              <a:cxnLst/>
              <a:rect l="l" t="t" r="r" b="b"/>
              <a:pathLst>
                <a:path w="2733" h="2686" extrusionOk="0">
                  <a:moveTo>
                    <a:pt x="2040" y="1"/>
                  </a:moveTo>
                  <a:cubicBezTo>
                    <a:pt x="1662" y="1"/>
                    <a:pt x="1222" y="79"/>
                    <a:pt x="974" y="394"/>
                  </a:cubicBezTo>
                  <a:cubicBezTo>
                    <a:pt x="491" y="1028"/>
                    <a:pt x="1" y="2152"/>
                    <a:pt x="1" y="2152"/>
                  </a:cubicBezTo>
                  <a:lnTo>
                    <a:pt x="1464" y="2686"/>
                  </a:lnTo>
                  <a:lnTo>
                    <a:pt x="2733" y="79"/>
                  </a:lnTo>
                  <a:cubicBezTo>
                    <a:pt x="2733" y="79"/>
                    <a:pt x="2417" y="1"/>
                    <a:pt x="2040"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6" name="Google Shape;1851;p41">
              <a:extLst>
                <a:ext uri="{FF2B5EF4-FFF2-40B4-BE49-F238E27FC236}">
                  <a16:creationId xmlns:a16="http://schemas.microsoft.com/office/drawing/2014/main" id="{2380D2B7-844D-14C1-362E-221B2EC46E38}"/>
                </a:ext>
              </a:extLst>
            </p:cNvPr>
            <p:cNvSpPr/>
            <p:nvPr/>
          </p:nvSpPr>
          <p:spPr>
            <a:xfrm>
              <a:off x="5257481" y="3012105"/>
              <a:ext cx="544324" cy="572636"/>
            </a:xfrm>
            <a:custGeom>
              <a:avLst/>
              <a:gdLst/>
              <a:ahLst/>
              <a:cxnLst/>
              <a:rect l="l" t="t" r="r" b="b"/>
              <a:pathLst>
                <a:path w="5566" h="5856" extrusionOk="0">
                  <a:moveTo>
                    <a:pt x="2036" y="1"/>
                  </a:moveTo>
                  <a:cubicBezTo>
                    <a:pt x="1641" y="1"/>
                    <a:pt x="1088" y="87"/>
                    <a:pt x="905" y="542"/>
                  </a:cubicBezTo>
                  <a:cubicBezTo>
                    <a:pt x="453" y="1666"/>
                    <a:pt x="1" y="5831"/>
                    <a:pt x="1" y="5831"/>
                  </a:cubicBezTo>
                  <a:lnTo>
                    <a:pt x="5214" y="5856"/>
                  </a:lnTo>
                  <a:lnTo>
                    <a:pt x="5565" y="618"/>
                  </a:lnTo>
                  <a:cubicBezTo>
                    <a:pt x="5565" y="618"/>
                    <a:pt x="5321" y="178"/>
                    <a:pt x="4152" y="178"/>
                  </a:cubicBezTo>
                  <a:cubicBezTo>
                    <a:pt x="4152" y="178"/>
                    <a:pt x="3939" y="964"/>
                    <a:pt x="3308" y="964"/>
                  </a:cubicBezTo>
                  <a:cubicBezTo>
                    <a:pt x="3237" y="964"/>
                    <a:pt x="3160" y="954"/>
                    <a:pt x="3078" y="932"/>
                  </a:cubicBezTo>
                  <a:cubicBezTo>
                    <a:pt x="2274" y="712"/>
                    <a:pt x="2463" y="33"/>
                    <a:pt x="2463" y="33"/>
                  </a:cubicBezTo>
                  <a:cubicBezTo>
                    <a:pt x="2463" y="33"/>
                    <a:pt x="2280" y="1"/>
                    <a:pt x="2036"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7" name="Google Shape;1852;p41">
              <a:extLst>
                <a:ext uri="{FF2B5EF4-FFF2-40B4-BE49-F238E27FC236}">
                  <a16:creationId xmlns:a16="http://schemas.microsoft.com/office/drawing/2014/main" id="{CE58710C-91DB-26F1-95D2-00806C6C0DF2}"/>
                </a:ext>
              </a:extLst>
            </p:cNvPr>
            <p:cNvSpPr/>
            <p:nvPr/>
          </p:nvSpPr>
          <p:spPr>
            <a:xfrm>
              <a:off x="5443000" y="3337837"/>
              <a:ext cx="84201" cy="225104"/>
            </a:xfrm>
            <a:custGeom>
              <a:avLst/>
              <a:gdLst/>
              <a:ahLst/>
              <a:cxnLst/>
              <a:rect l="l" t="t" r="r" b="b"/>
              <a:pathLst>
                <a:path w="861" h="2302" extrusionOk="0">
                  <a:moveTo>
                    <a:pt x="747" y="1"/>
                  </a:moveTo>
                  <a:cubicBezTo>
                    <a:pt x="706" y="1"/>
                    <a:pt x="675" y="29"/>
                    <a:pt x="660" y="69"/>
                  </a:cubicBezTo>
                  <a:lnTo>
                    <a:pt x="19" y="2179"/>
                  </a:lnTo>
                  <a:cubicBezTo>
                    <a:pt x="1" y="2236"/>
                    <a:pt x="32" y="2280"/>
                    <a:pt x="82" y="2299"/>
                  </a:cubicBezTo>
                  <a:cubicBezTo>
                    <a:pt x="91" y="2301"/>
                    <a:pt x="99" y="2301"/>
                    <a:pt x="107" y="2301"/>
                  </a:cubicBezTo>
                  <a:cubicBezTo>
                    <a:pt x="151" y="2301"/>
                    <a:pt x="185" y="2273"/>
                    <a:pt x="201" y="2236"/>
                  </a:cubicBezTo>
                  <a:lnTo>
                    <a:pt x="842" y="125"/>
                  </a:lnTo>
                  <a:cubicBezTo>
                    <a:pt x="861" y="69"/>
                    <a:pt x="830" y="19"/>
                    <a:pt x="779" y="6"/>
                  </a:cubicBezTo>
                  <a:cubicBezTo>
                    <a:pt x="768" y="2"/>
                    <a:pt x="757" y="1"/>
                    <a:pt x="747"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8" name="Google Shape;1853;p41">
              <a:extLst>
                <a:ext uri="{FF2B5EF4-FFF2-40B4-BE49-F238E27FC236}">
                  <a16:creationId xmlns:a16="http://schemas.microsoft.com/office/drawing/2014/main" id="{0C3C425F-11C0-5B25-B8C5-309B4F3FD84F}"/>
                </a:ext>
              </a:extLst>
            </p:cNvPr>
            <p:cNvSpPr/>
            <p:nvPr/>
          </p:nvSpPr>
          <p:spPr>
            <a:xfrm>
              <a:off x="5366230" y="3237018"/>
              <a:ext cx="579921" cy="363471"/>
            </a:xfrm>
            <a:custGeom>
              <a:avLst/>
              <a:gdLst/>
              <a:ahLst/>
              <a:cxnLst/>
              <a:rect l="l" t="t" r="r" b="b"/>
              <a:pathLst>
                <a:path w="5930" h="3717" extrusionOk="0">
                  <a:moveTo>
                    <a:pt x="4962" y="1"/>
                  </a:moveTo>
                  <a:lnTo>
                    <a:pt x="3449" y="277"/>
                  </a:lnTo>
                  <a:lnTo>
                    <a:pt x="3876" y="2413"/>
                  </a:lnTo>
                  <a:cubicBezTo>
                    <a:pt x="3876" y="2413"/>
                    <a:pt x="1037" y="2645"/>
                    <a:pt x="654" y="2871"/>
                  </a:cubicBezTo>
                  <a:cubicBezTo>
                    <a:pt x="270" y="3110"/>
                    <a:pt x="0" y="3487"/>
                    <a:pt x="0" y="3487"/>
                  </a:cubicBezTo>
                  <a:cubicBezTo>
                    <a:pt x="0" y="3487"/>
                    <a:pt x="3482" y="3716"/>
                    <a:pt x="4772" y="3716"/>
                  </a:cubicBezTo>
                  <a:cubicBezTo>
                    <a:pt x="5020" y="3716"/>
                    <a:pt x="5187" y="3708"/>
                    <a:pt x="5232" y="3688"/>
                  </a:cubicBezTo>
                  <a:cubicBezTo>
                    <a:pt x="5929" y="3374"/>
                    <a:pt x="4962" y="1"/>
                    <a:pt x="4962" y="1"/>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3" name="Google Shape;1854;p41">
              <a:extLst>
                <a:ext uri="{FF2B5EF4-FFF2-40B4-BE49-F238E27FC236}">
                  <a16:creationId xmlns:a16="http://schemas.microsoft.com/office/drawing/2014/main" id="{4A09BDE3-7CDA-97DF-795D-311DC6688B63}"/>
                </a:ext>
              </a:extLst>
            </p:cNvPr>
            <p:cNvSpPr/>
            <p:nvPr/>
          </p:nvSpPr>
          <p:spPr>
            <a:xfrm>
              <a:off x="5703432" y="3236431"/>
              <a:ext cx="164099" cy="110694"/>
            </a:xfrm>
            <a:custGeom>
              <a:avLst/>
              <a:gdLst/>
              <a:ahLst/>
              <a:cxnLst/>
              <a:rect l="l" t="t" r="r" b="b"/>
              <a:pathLst>
                <a:path w="1678" h="1132" extrusionOk="0">
                  <a:moveTo>
                    <a:pt x="1514" y="1"/>
                  </a:moveTo>
                  <a:lnTo>
                    <a:pt x="1" y="271"/>
                  </a:lnTo>
                  <a:lnTo>
                    <a:pt x="176" y="1131"/>
                  </a:lnTo>
                  <a:cubicBezTo>
                    <a:pt x="685" y="1012"/>
                    <a:pt x="1194" y="848"/>
                    <a:pt x="1678" y="635"/>
                  </a:cubicBezTo>
                  <a:cubicBezTo>
                    <a:pt x="1590" y="258"/>
                    <a:pt x="1514" y="1"/>
                    <a:pt x="1514" y="1"/>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4" name="Google Shape;1855;p41">
              <a:extLst>
                <a:ext uri="{FF2B5EF4-FFF2-40B4-BE49-F238E27FC236}">
                  <a16:creationId xmlns:a16="http://schemas.microsoft.com/office/drawing/2014/main" id="{9C297E3A-BD1E-48EF-0709-2E70A78C6E93}"/>
                </a:ext>
              </a:extLst>
            </p:cNvPr>
            <p:cNvSpPr/>
            <p:nvPr/>
          </p:nvSpPr>
          <p:spPr>
            <a:xfrm>
              <a:off x="5653067" y="3038019"/>
              <a:ext cx="231088" cy="279180"/>
            </a:xfrm>
            <a:custGeom>
              <a:avLst/>
              <a:gdLst/>
              <a:ahLst/>
              <a:cxnLst/>
              <a:rect l="l" t="t" r="r" b="b"/>
              <a:pathLst>
                <a:path w="2363" h="2855" extrusionOk="0">
                  <a:moveTo>
                    <a:pt x="740" y="1"/>
                  </a:moveTo>
                  <a:cubicBezTo>
                    <a:pt x="592" y="1"/>
                    <a:pt x="467" y="35"/>
                    <a:pt x="384" y="83"/>
                  </a:cubicBezTo>
                  <a:cubicBezTo>
                    <a:pt x="1" y="290"/>
                    <a:pt x="327" y="2852"/>
                    <a:pt x="327" y="2852"/>
                  </a:cubicBezTo>
                  <a:cubicBezTo>
                    <a:pt x="348" y="2854"/>
                    <a:pt x="370" y="2854"/>
                    <a:pt x="393" y="2854"/>
                  </a:cubicBezTo>
                  <a:cubicBezTo>
                    <a:pt x="1043" y="2854"/>
                    <a:pt x="2362" y="2350"/>
                    <a:pt x="2362" y="2350"/>
                  </a:cubicBezTo>
                  <a:cubicBezTo>
                    <a:pt x="2116" y="450"/>
                    <a:pt x="1276" y="1"/>
                    <a:pt x="740"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5" name="Google Shape;1856;p41">
              <a:extLst>
                <a:ext uri="{FF2B5EF4-FFF2-40B4-BE49-F238E27FC236}">
                  <a16:creationId xmlns:a16="http://schemas.microsoft.com/office/drawing/2014/main" id="{DB171661-5A86-972C-0B39-EDB0EA944C7B}"/>
                </a:ext>
              </a:extLst>
            </p:cNvPr>
            <p:cNvSpPr/>
            <p:nvPr/>
          </p:nvSpPr>
          <p:spPr>
            <a:xfrm>
              <a:off x="5053825" y="3568125"/>
              <a:ext cx="888432" cy="234129"/>
            </a:xfrm>
            <a:custGeom>
              <a:avLst/>
              <a:gdLst/>
              <a:ahLst/>
              <a:cxnLst/>
              <a:rect l="l" t="t" r="r" b="b"/>
              <a:pathLst>
                <a:path w="12230" h="2394" extrusionOk="0">
                  <a:moveTo>
                    <a:pt x="1" y="0"/>
                  </a:moveTo>
                  <a:lnTo>
                    <a:pt x="45" y="2286"/>
                  </a:lnTo>
                  <a:lnTo>
                    <a:pt x="11991" y="2393"/>
                  </a:lnTo>
                  <a:lnTo>
                    <a:pt x="12230" y="145"/>
                  </a:lnTo>
                  <a:lnTo>
                    <a:pt x="1"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6" name="Google Shape;1857;p41">
              <a:extLst>
                <a:ext uri="{FF2B5EF4-FFF2-40B4-BE49-F238E27FC236}">
                  <a16:creationId xmlns:a16="http://schemas.microsoft.com/office/drawing/2014/main" id="{ECBCCE8D-53BD-2919-FA07-1067339744AB}"/>
                </a:ext>
              </a:extLst>
            </p:cNvPr>
            <p:cNvSpPr/>
            <p:nvPr/>
          </p:nvSpPr>
          <p:spPr>
            <a:xfrm>
              <a:off x="3740296" y="2313801"/>
              <a:ext cx="291427" cy="708363"/>
            </a:xfrm>
            <a:custGeom>
              <a:avLst/>
              <a:gdLst/>
              <a:ahLst/>
              <a:cxnLst/>
              <a:rect l="l" t="t" r="r" b="b"/>
              <a:pathLst>
                <a:path w="2980" h="7244" extrusionOk="0">
                  <a:moveTo>
                    <a:pt x="2686" y="1"/>
                  </a:moveTo>
                  <a:cubicBezTo>
                    <a:pt x="2609" y="1"/>
                    <a:pt x="2331" y="749"/>
                    <a:pt x="2331" y="749"/>
                  </a:cubicBezTo>
                  <a:cubicBezTo>
                    <a:pt x="2413" y="351"/>
                    <a:pt x="2423" y="189"/>
                    <a:pt x="2384" y="189"/>
                  </a:cubicBezTo>
                  <a:cubicBezTo>
                    <a:pt x="2327" y="189"/>
                    <a:pt x="2168" y="526"/>
                    <a:pt x="1979" y="975"/>
                  </a:cubicBezTo>
                  <a:cubicBezTo>
                    <a:pt x="1867" y="755"/>
                    <a:pt x="1807" y="673"/>
                    <a:pt x="1779" y="673"/>
                  </a:cubicBezTo>
                  <a:cubicBezTo>
                    <a:pt x="1721" y="673"/>
                    <a:pt x="1807" y="1031"/>
                    <a:pt x="1866" y="1252"/>
                  </a:cubicBezTo>
                  <a:cubicBezTo>
                    <a:pt x="1514" y="2137"/>
                    <a:pt x="1" y="6641"/>
                    <a:pt x="1" y="6641"/>
                  </a:cubicBezTo>
                  <a:lnTo>
                    <a:pt x="1508" y="7244"/>
                  </a:lnTo>
                  <a:cubicBezTo>
                    <a:pt x="2174" y="5667"/>
                    <a:pt x="2871" y="2282"/>
                    <a:pt x="2953" y="1070"/>
                  </a:cubicBezTo>
                  <a:cubicBezTo>
                    <a:pt x="2980" y="634"/>
                    <a:pt x="2965" y="495"/>
                    <a:pt x="2936" y="495"/>
                  </a:cubicBezTo>
                  <a:cubicBezTo>
                    <a:pt x="2883" y="495"/>
                    <a:pt x="2783" y="931"/>
                    <a:pt x="2783" y="931"/>
                  </a:cubicBezTo>
                  <a:cubicBezTo>
                    <a:pt x="2887" y="401"/>
                    <a:pt x="2892" y="230"/>
                    <a:pt x="2855" y="230"/>
                  </a:cubicBezTo>
                  <a:cubicBezTo>
                    <a:pt x="2786" y="230"/>
                    <a:pt x="2576" y="806"/>
                    <a:pt x="2576" y="806"/>
                  </a:cubicBezTo>
                  <a:cubicBezTo>
                    <a:pt x="2711" y="200"/>
                    <a:pt x="2725" y="1"/>
                    <a:pt x="2686" y="1"/>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7" name="Google Shape;1858;p41">
              <a:extLst>
                <a:ext uri="{FF2B5EF4-FFF2-40B4-BE49-F238E27FC236}">
                  <a16:creationId xmlns:a16="http://schemas.microsoft.com/office/drawing/2014/main" id="{A21BD82A-BEB0-534B-FF9F-F27A13416D97}"/>
                </a:ext>
              </a:extLst>
            </p:cNvPr>
            <p:cNvSpPr/>
            <p:nvPr/>
          </p:nvSpPr>
          <p:spPr>
            <a:xfrm>
              <a:off x="3441137" y="2943458"/>
              <a:ext cx="208400" cy="184327"/>
            </a:xfrm>
            <a:custGeom>
              <a:avLst/>
              <a:gdLst/>
              <a:ahLst/>
              <a:cxnLst/>
              <a:rect l="l" t="t" r="r" b="b"/>
              <a:pathLst>
                <a:path w="2131" h="1885" extrusionOk="0">
                  <a:moveTo>
                    <a:pt x="1" y="1"/>
                  </a:moveTo>
                  <a:lnTo>
                    <a:pt x="1" y="1"/>
                  </a:lnTo>
                  <a:lnTo>
                    <a:pt x="1" y="1"/>
                  </a:lnTo>
                  <a:cubicBezTo>
                    <a:pt x="1" y="1"/>
                    <a:pt x="1" y="1"/>
                    <a:pt x="1" y="1"/>
                  </a:cubicBezTo>
                  <a:close/>
                  <a:moveTo>
                    <a:pt x="1" y="1"/>
                  </a:moveTo>
                  <a:lnTo>
                    <a:pt x="1" y="1"/>
                  </a:lnTo>
                  <a:cubicBezTo>
                    <a:pt x="15" y="5"/>
                    <a:pt x="441" y="1207"/>
                    <a:pt x="378" y="1558"/>
                  </a:cubicBezTo>
                  <a:cubicBezTo>
                    <a:pt x="560" y="1652"/>
                    <a:pt x="723" y="1759"/>
                    <a:pt x="880" y="1885"/>
                  </a:cubicBezTo>
                  <a:cubicBezTo>
                    <a:pt x="1056" y="1841"/>
                    <a:pt x="1219" y="1778"/>
                    <a:pt x="1370" y="1690"/>
                  </a:cubicBezTo>
                  <a:cubicBezTo>
                    <a:pt x="1634" y="1539"/>
                    <a:pt x="1873" y="1364"/>
                    <a:pt x="2130" y="1213"/>
                  </a:cubicBezTo>
                  <a:cubicBezTo>
                    <a:pt x="1521" y="1068"/>
                    <a:pt x="1684" y="271"/>
                    <a:pt x="1684" y="271"/>
                  </a:cubicBezTo>
                  <a:lnTo>
                    <a:pt x="1" y="1"/>
                  </a:ln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8" name="Google Shape;1859;p41">
              <a:extLst>
                <a:ext uri="{FF2B5EF4-FFF2-40B4-BE49-F238E27FC236}">
                  <a16:creationId xmlns:a16="http://schemas.microsoft.com/office/drawing/2014/main" id="{23188258-3D47-7AF2-F7E2-FE9EC48E44E4}"/>
                </a:ext>
              </a:extLst>
            </p:cNvPr>
            <p:cNvSpPr/>
            <p:nvPr/>
          </p:nvSpPr>
          <p:spPr>
            <a:xfrm>
              <a:off x="3309112" y="2906592"/>
              <a:ext cx="590972" cy="689197"/>
            </a:xfrm>
            <a:custGeom>
              <a:avLst/>
              <a:gdLst/>
              <a:ahLst/>
              <a:cxnLst/>
              <a:rect l="l" t="t" r="r" b="b"/>
              <a:pathLst>
                <a:path w="6043" h="7048" extrusionOk="0">
                  <a:moveTo>
                    <a:pt x="4215" y="1"/>
                  </a:moveTo>
                  <a:cubicBezTo>
                    <a:pt x="4215" y="1"/>
                    <a:pt x="3581" y="1257"/>
                    <a:pt x="3323" y="1401"/>
                  </a:cubicBezTo>
                  <a:lnTo>
                    <a:pt x="1636" y="1734"/>
                  </a:lnTo>
                  <a:lnTo>
                    <a:pt x="1636" y="1734"/>
                  </a:lnTo>
                  <a:cubicBezTo>
                    <a:pt x="1264" y="1782"/>
                    <a:pt x="81" y="2000"/>
                    <a:pt x="38" y="2815"/>
                  </a:cubicBezTo>
                  <a:cubicBezTo>
                    <a:pt x="1" y="3750"/>
                    <a:pt x="1766" y="7048"/>
                    <a:pt x="1766" y="7048"/>
                  </a:cubicBezTo>
                  <a:lnTo>
                    <a:pt x="5766" y="7048"/>
                  </a:lnTo>
                  <a:cubicBezTo>
                    <a:pt x="5766" y="7048"/>
                    <a:pt x="5729" y="4253"/>
                    <a:pt x="5421" y="2871"/>
                  </a:cubicBezTo>
                  <a:cubicBezTo>
                    <a:pt x="5421" y="2871"/>
                    <a:pt x="5867" y="1885"/>
                    <a:pt x="6043" y="1125"/>
                  </a:cubicBezTo>
                  <a:lnTo>
                    <a:pt x="4215" y="1"/>
                  </a:ln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9" name="Google Shape;1860;p41">
              <a:extLst>
                <a:ext uri="{FF2B5EF4-FFF2-40B4-BE49-F238E27FC236}">
                  <a16:creationId xmlns:a16="http://schemas.microsoft.com/office/drawing/2014/main" id="{461E589F-E7F7-5025-5B2E-A0B24FEAC57D}"/>
                </a:ext>
              </a:extLst>
            </p:cNvPr>
            <p:cNvSpPr/>
            <p:nvPr/>
          </p:nvSpPr>
          <p:spPr>
            <a:xfrm>
              <a:off x="3617464" y="3373139"/>
              <a:ext cx="83614" cy="212196"/>
            </a:xfrm>
            <a:custGeom>
              <a:avLst/>
              <a:gdLst/>
              <a:ahLst/>
              <a:cxnLst/>
              <a:rect l="l" t="t" r="r" b="b"/>
              <a:pathLst>
                <a:path w="855" h="2170" extrusionOk="0">
                  <a:moveTo>
                    <a:pt x="101" y="0"/>
                  </a:moveTo>
                  <a:cubicBezTo>
                    <a:pt x="93" y="0"/>
                    <a:pt x="84" y="1"/>
                    <a:pt x="76" y="3"/>
                  </a:cubicBezTo>
                  <a:cubicBezTo>
                    <a:pt x="32" y="22"/>
                    <a:pt x="1" y="79"/>
                    <a:pt x="13" y="122"/>
                  </a:cubicBezTo>
                  <a:lnTo>
                    <a:pt x="660" y="2101"/>
                  </a:lnTo>
                  <a:cubicBezTo>
                    <a:pt x="670" y="2141"/>
                    <a:pt x="704" y="2169"/>
                    <a:pt x="743" y="2169"/>
                  </a:cubicBezTo>
                  <a:cubicBezTo>
                    <a:pt x="753" y="2169"/>
                    <a:pt x="763" y="2168"/>
                    <a:pt x="773" y="2164"/>
                  </a:cubicBezTo>
                  <a:cubicBezTo>
                    <a:pt x="823" y="2151"/>
                    <a:pt x="855" y="2095"/>
                    <a:pt x="836" y="2044"/>
                  </a:cubicBezTo>
                  <a:lnTo>
                    <a:pt x="195" y="66"/>
                  </a:lnTo>
                  <a:cubicBezTo>
                    <a:pt x="179" y="29"/>
                    <a:pt x="145" y="0"/>
                    <a:pt x="101" y="0"/>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0" name="Google Shape;1861;p41">
              <a:extLst>
                <a:ext uri="{FF2B5EF4-FFF2-40B4-BE49-F238E27FC236}">
                  <a16:creationId xmlns:a16="http://schemas.microsoft.com/office/drawing/2014/main" id="{1E0DC32F-151D-06FA-BCA8-55E9A4CDF941}"/>
                </a:ext>
              </a:extLst>
            </p:cNvPr>
            <p:cNvSpPr/>
            <p:nvPr/>
          </p:nvSpPr>
          <p:spPr>
            <a:xfrm>
              <a:off x="3197918" y="3279458"/>
              <a:ext cx="580606" cy="339318"/>
            </a:xfrm>
            <a:custGeom>
              <a:avLst/>
              <a:gdLst/>
              <a:ahLst/>
              <a:cxnLst/>
              <a:rect l="l" t="t" r="r" b="b"/>
              <a:pathLst>
                <a:path w="5937" h="3470" extrusionOk="0">
                  <a:moveTo>
                    <a:pt x="974" y="0"/>
                  </a:moveTo>
                  <a:cubicBezTo>
                    <a:pt x="974" y="0"/>
                    <a:pt x="1" y="3159"/>
                    <a:pt x="704" y="3442"/>
                  </a:cubicBezTo>
                  <a:cubicBezTo>
                    <a:pt x="750" y="3461"/>
                    <a:pt x="919" y="3470"/>
                    <a:pt x="1170" y="3470"/>
                  </a:cubicBezTo>
                  <a:cubicBezTo>
                    <a:pt x="2464" y="3470"/>
                    <a:pt x="5936" y="3254"/>
                    <a:pt x="5936" y="3254"/>
                  </a:cubicBezTo>
                  <a:cubicBezTo>
                    <a:pt x="5936" y="3254"/>
                    <a:pt x="5666" y="2902"/>
                    <a:pt x="5283" y="2682"/>
                  </a:cubicBezTo>
                  <a:cubicBezTo>
                    <a:pt x="4900" y="2462"/>
                    <a:pt x="2067" y="2242"/>
                    <a:pt x="2067" y="2242"/>
                  </a:cubicBezTo>
                  <a:lnTo>
                    <a:pt x="2488" y="251"/>
                  </a:lnTo>
                  <a:lnTo>
                    <a:pt x="974" y="0"/>
                  </a:ln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1" name="Google Shape;1862;p41">
              <a:extLst>
                <a:ext uri="{FF2B5EF4-FFF2-40B4-BE49-F238E27FC236}">
                  <a16:creationId xmlns:a16="http://schemas.microsoft.com/office/drawing/2014/main" id="{EC68F010-121E-865C-7C42-2B7931EB1A27}"/>
                </a:ext>
              </a:extLst>
            </p:cNvPr>
            <p:cNvSpPr/>
            <p:nvPr/>
          </p:nvSpPr>
          <p:spPr>
            <a:xfrm>
              <a:off x="3260605" y="3098257"/>
              <a:ext cx="222482" cy="255809"/>
            </a:xfrm>
            <a:custGeom>
              <a:avLst/>
              <a:gdLst/>
              <a:ahLst/>
              <a:cxnLst/>
              <a:rect l="l" t="t" r="r" b="b"/>
              <a:pathLst>
                <a:path w="2275" h="2616" extrusionOk="0">
                  <a:moveTo>
                    <a:pt x="1294" y="0"/>
                  </a:moveTo>
                  <a:cubicBezTo>
                    <a:pt x="786" y="157"/>
                    <a:pt x="201" y="704"/>
                    <a:pt x="0" y="2142"/>
                  </a:cubicBezTo>
                  <a:cubicBezTo>
                    <a:pt x="0" y="2142"/>
                    <a:pt x="1314" y="2615"/>
                    <a:pt x="1966" y="2615"/>
                  </a:cubicBezTo>
                  <a:cubicBezTo>
                    <a:pt x="1990" y="2615"/>
                    <a:pt x="2013" y="2615"/>
                    <a:pt x="2035" y="2613"/>
                  </a:cubicBezTo>
                  <a:cubicBezTo>
                    <a:pt x="2035" y="2613"/>
                    <a:pt x="2274" y="892"/>
                    <a:pt x="2111" y="252"/>
                  </a:cubicBezTo>
                  <a:cubicBezTo>
                    <a:pt x="1866" y="195"/>
                    <a:pt x="1615" y="126"/>
                    <a:pt x="1376" y="32"/>
                  </a:cubicBezTo>
                  <a:cubicBezTo>
                    <a:pt x="1363" y="19"/>
                    <a:pt x="1345" y="13"/>
                    <a:pt x="1338" y="7"/>
                  </a:cubicBezTo>
                  <a:cubicBezTo>
                    <a:pt x="1319" y="7"/>
                    <a:pt x="1307" y="0"/>
                    <a:pt x="129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2" name="Google Shape;1863;p41">
              <a:extLst>
                <a:ext uri="{FF2B5EF4-FFF2-40B4-BE49-F238E27FC236}">
                  <a16:creationId xmlns:a16="http://schemas.microsoft.com/office/drawing/2014/main" id="{33CB9350-B1F8-611C-B48D-87D99566A936}"/>
                </a:ext>
              </a:extLst>
            </p:cNvPr>
            <p:cNvSpPr/>
            <p:nvPr/>
          </p:nvSpPr>
          <p:spPr>
            <a:xfrm>
              <a:off x="3395075" y="2534215"/>
              <a:ext cx="405554" cy="444732"/>
            </a:xfrm>
            <a:custGeom>
              <a:avLst/>
              <a:gdLst/>
              <a:ahLst/>
              <a:cxnLst/>
              <a:rect l="l" t="t" r="r" b="b"/>
              <a:pathLst>
                <a:path w="4147" h="4548" extrusionOk="0">
                  <a:moveTo>
                    <a:pt x="1452" y="1"/>
                  </a:moveTo>
                  <a:cubicBezTo>
                    <a:pt x="408" y="1"/>
                    <a:pt x="1" y="1139"/>
                    <a:pt x="1" y="1139"/>
                  </a:cubicBezTo>
                  <a:cubicBezTo>
                    <a:pt x="1" y="1139"/>
                    <a:pt x="2030" y="4387"/>
                    <a:pt x="2413" y="4512"/>
                  </a:cubicBezTo>
                  <a:cubicBezTo>
                    <a:pt x="2496" y="4538"/>
                    <a:pt x="2582" y="4548"/>
                    <a:pt x="2664" y="4548"/>
                  </a:cubicBezTo>
                  <a:cubicBezTo>
                    <a:pt x="2949" y="4548"/>
                    <a:pt x="3198" y="4431"/>
                    <a:pt x="3198" y="4431"/>
                  </a:cubicBezTo>
                  <a:lnTo>
                    <a:pt x="3198" y="4431"/>
                  </a:lnTo>
                  <a:lnTo>
                    <a:pt x="3160" y="4525"/>
                  </a:lnTo>
                  <a:cubicBezTo>
                    <a:pt x="3600" y="4449"/>
                    <a:pt x="4146" y="3941"/>
                    <a:pt x="3908" y="2772"/>
                  </a:cubicBezTo>
                  <a:cubicBezTo>
                    <a:pt x="3594" y="1265"/>
                    <a:pt x="2626" y="59"/>
                    <a:pt x="1527" y="3"/>
                  </a:cubicBezTo>
                  <a:cubicBezTo>
                    <a:pt x="1502" y="1"/>
                    <a:pt x="1477" y="1"/>
                    <a:pt x="1452" y="1"/>
                  </a:cubicBezTo>
                  <a:close/>
                </a:path>
              </a:pathLst>
            </a:custGeom>
            <a:solidFill>
              <a:srgbClr val="8C3C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3" name="Google Shape;1864;p41">
              <a:extLst>
                <a:ext uri="{FF2B5EF4-FFF2-40B4-BE49-F238E27FC236}">
                  <a16:creationId xmlns:a16="http://schemas.microsoft.com/office/drawing/2014/main" id="{B96409BF-344D-F990-AB69-CFF07B1AC45E}"/>
                </a:ext>
              </a:extLst>
            </p:cNvPr>
            <p:cNvSpPr/>
            <p:nvPr/>
          </p:nvSpPr>
          <p:spPr>
            <a:xfrm>
              <a:off x="3322021" y="2612152"/>
              <a:ext cx="434501" cy="370414"/>
            </a:xfrm>
            <a:custGeom>
              <a:avLst/>
              <a:gdLst/>
              <a:ahLst/>
              <a:cxnLst/>
              <a:rect l="l" t="t" r="r" b="b"/>
              <a:pathLst>
                <a:path w="4443" h="3788" extrusionOk="0">
                  <a:moveTo>
                    <a:pt x="2160" y="1"/>
                  </a:moveTo>
                  <a:cubicBezTo>
                    <a:pt x="1594" y="1"/>
                    <a:pt x="1150" y="336"/>
                    <a:pt x="1150" y="336"/>
                  </a:cubicBezTo>
                  <a:cubicBezTo>
                    <a:pt x="1150" y="336"/>
                    <a:pt x="1" y="945"/>
                    <a:pt x="899" y="2704"/>
                  </a:cubicBezTo>
                  <a:cubicBezTo>
                    <a:pt x="1267" y="3427"/>
                    <a:pt x="1997" y="3788"/>
                    <a:pt x="2662" y="3788"/>
                  </a:cubicBezTo>
                  <a:cubicBezTo>
                    <a:pt x="3620" y="3788"/>
                    <a:pt x="4442" y="3041"/>
                    <a:pt x="3857" y="1555"/>
                  </a:cubicBezTo>
                  <a:cubicBezTo>
                    <a:pt x="3372" y="315"/>
                    <a:pt x="2709" y="1"/>
                    <a:pt x="2160" y="1"/>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4" name="Google Shape;1865;p41">
              <a:extLst>
                <a:ext uri="{FF2B5EF4-FFF2-40B4-BE49-F238E27FC236}">
                  <a16:creationId xmlns:a16="http://schemas.microsoft.com/office/drawing/2014/main" id="{293A425B-BD15-026C-04EE-355D3443F74A}"/>
                </a:ext>
              </a:extLst>
            </p:cNvPr>
            <p:cNvSpPr/>
            <p:nvPr/>
          </p:nvSpPr>
          <p:spPr>
            <a:xfrm>
              <a:off x="3450428" y="2683244"/>
              <a:ext cx="100826" cy="61899"/>
            </a:xfrm>
            <a:custGeom>
              <a:avLst/>
              <a:gdLst/>
              <a:ahLst/>
              <a:cxnLst/>
              <a:rect l="l" t="t" r="r" b="b"/>
              <a:pathLst>
                <a:path w="1031" h="633" extrusionOk="0">
                  <a:moveTo>
                    <a:pt x="555" y="1"/>
                  </a:moveTo>
                  <a:cubicBezTo>
                    <a:pt x="494" y="1"/>
                    <a:pt x="431" y="12"/>
                    <a:pt x="371" y="36"/>
                  </a:cubicBezTo>
                  <a:cubicBezTo>
                    <a:pt x="245" y="80"/>
                    <a:pt x="138" y="168"/>
                    <a:pt x="82" y="275"/>
                  </a:cubicBezTo>
                  <a:cubicBezTo>
                    <a:pt x="63" y="306"/>
                    <a:pt x="50" y="331"/>
                    <a:pt x="44" y="363"/>
                  </a:cubicBezTo>
                  <a:cubicBezTo>
                    <a:pt x="32" y="394"/>
                    <a:pt x="25" y="419"/>
                    <a:pt x="19" y="451"/>
                  </a:cubicBezTo>
                  <a:cubicBezTo>
                    <a:pt x="13" y="514"/>
                    <a:pt x="0" y="564"/>
                    <a:pt x="13" y="633"/>
                  </a:cubicBezTo>
                  <a:cubicBezTo>
                    <a:pt x="57" y="589"/>
                    <a:pt x="94" y="551"/>
                    <a:pt x="138" y="520"/>
                  </a:cubicBezTo>
                  <a:cubicBezTo>
                    <a:pt x="157" y="507"/>
                    <a:pt x="182" y="488"/>
                    <a:pt x="201" y="476"/>
                  </a:cubicBezTo>
                  <a:cubicBezTo>
                    <a:pt x="214" y="457"/>
                    <a:pt x="233" y="445"/>
                    <a:pt x="251" y="426"/>
                  </a:cubicBezTo>
                  <a:cubicBezTo>
                    <a:pt x="277" y="413"/>
                    <a:pt x="295" y="401"/>
                    <a:pt x="308" y="388"/>
                  </a:cubicBezTo>
                  <a:cubicBezTo>
                    <a:pt x="333" y="382"/>
                    <a:pt x="346" y="363"/>
                    <a:pt x="364" y="357"/>
                  </a:cubicBezTo>
                  <a:cubicBezTo>
                    <a:pt x="377" y="344"/>
                    <a:pt x="402" y="338"/>
                    <a:pt x="421" y="331"/>
                  </a:cubicBezTo>
                  <a:cubicBezTo>
                    <a:pt x="434" y="325"/>
                    <a:pt x="459" y="313"/>
                    <a:pt x="471" y="306"/>
                  </a:cubicBezTo>
                  <a:cubicBezTo>
                    <a:pt x="547" y="287"/>
                    <a:pt x="622" y="269"/>
                    <a:pt x="716" y="262"/>
                  </a:cubicBezTo>
                  <a:cubicBezTo>
                    <a:pt x="810" y="250"/>
                    <a:pt x="911" y="250"/>
                    <a:pt x="1030" y="250"/>
                  </a:cubicBezTo>
                  <a:cubicBezTo>
                    <a:pt x="967" y="149"/>
                    <a:pt x="867" y="80"/>
                    <a:pt x="748" y="36"/>
                  </a:cubicBezTo>
                  <a:cubicBezTo>
                    <a:pt x="686" y="14"/>
                    <a:pt x="621" y="1"/>
                    <a:pt x="555" y="1"/>
                  </a:cubicBezTo>
                  <a:close/>
                </a:path>
              </a:pathLst>
            </a:custGeom>
            <a:solidFill>
              <a:srgbClr val="8C3C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5" name="Google Shape;1866;p41">
              <a:extLst>
                <a:ext uri="{FF2B5EF4-FFF2-40B4-BE49-F238E27FC236}">
                  <a16:creationId xmlns:a16="http://schemas.microsoft.com/office/drawing/2014/main" id="{A1AF6BC4-F0D4-0311-D4C6-0049D0E9818D}"/>
                </a:ext>
              </a:extLst>
            </p:cNvPr>
            <p:cNvSpPr/>
            <p:nvPr/>
          </p:nvSpPr>
          <p:spPr>
            <a:xfrm>
              <a:off x="3592917" y="2652246"/>
              <a:ext cx="68847" cy="48698"/>
            </a:xfrm>
            <a:custGeom>
              <a:avLst/>
              <a:gdLst/>
              <a:ahLst/>
              <a:cxnLst/>
              <a:rect l="l" t="t" r="r" b="b"/>
              <a:pathLst>
                <a:path w="704" h="498" extrusionOk="0">
                  <a:moveTo>
                    <a:pt x="370" y="1"/>
                  </a:moveTo>
                  <a:cubicBezTo>
                    <a:pt x="325" y="1"/>
                    <a:pt x="279" y="9"/>
                    <a:pt x="239" y="27"/>
                  </a:cubicBezTo>
                  <a:cubicBezTo>
                    <a:pt x="139" y="71"/>
                    <a:pt x="69" y="152"/>
                    <a:pt x="38" y="234"/>
                  </a:cubicBezTo>
                  <a:cubicBezTo>
                    <a:pt x="7" y="322"/>
                    <a:pt x="0" y="404"/>
                    <a:pt x="32" y="498"/>
                  </a:cubicBezTo>
                  <a:cubicBezTo>
                    <a:pt x="107" y="454"/>
                    <a:pt x="170" y="410"/>
                    <a:pt x="226" y="372"/>
                  </a:cubicBezTo>
                  <a:cubicBezTo>
                    <a:pt x="277" y="341"/>
                    <a:pt x="327" y="322"/>
                    <a:pt x="358" y="303"/>
                  </a:cubicBezTo>
                  <a:cubicBezTo>
                    <a:pt x="390" y="297"/>
                    <a:pt x="421" y="278"/>
                    <a:pt x="478" y="278"/>
                  </a:cubicBezTo>
                  <a:lnTo>
                    <a:pt x="578" y="278"/>
                  </a:lnTo>
                  <a:cubicBezTo>
                    <a:pt x="616" y="278"/>
                    <a:pt x="647" y="290"/>
                    <a:pt x="704" y="290"/>
                  </a:cubicBezTo>
                  <a:cubicBezTo>
                    <a:pt x="697" y="240"/>
                    <a:pt x="679" y="203"/>
                    <a:pt x="654" y="165"/>
                  </a:cubicBezTo>
                  <a:cubicBezTo>
                    <a:pt x="641" y="140"/>
                    <a:pt x="628" y="121"/>
                    <a:pt x="610" y="108"/>
                  </a:cubicBezTo>
                  <a:cubicBezTo>
                    <a:pt x="591" y="89"/>
                    <a:pt x="578" y="77"/>
                    <a:pt x="553" y="58"/>
                  </a:cubicBezTo>
                  <a:cubicBezTo>
                    <a:pt x="508" y="20"/>
                    <a:pt x="439" y="1"/>
                    <a:pt x="370" y="1"/>
                  </a:cubicBezTo>
                  <a:close/>
                </a:path>
              </a:pathLst>
            </a:custGeom>
            <a:solidFill>
              <a:srgbClr val="8C3C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6" name="Google Shape;1867;p41">
              <a:extLst>
                <a:ext uri="{FF2B5EF4-FFF2-40B4-BE49-F238E27FC236}">
                  <a16:creationId xmlns:a16="http://schemas.microsoft.com/office/drawing/2014/main" id="{568969BA-FECF-8948-A5D3-6202876E9E56}"/>
                </a:ext>
              </a:extLst>
            </p:cNvPr>
            <p:cNvSpPr/>
            <p:nvPr/>
          </p:nvSpPr>
          <p:spPr>
            <a:xfrm>
              <a:off x="3633405" y="2706909"/>
              <a:ext cx="25916" cy="43417"/>
            </a:xfrm>
            <a:custGeom>
              <a:avLst/>
              <a:gdLst/>
              <a:ahLst/>
              <a:cxnLst/>
              <a:rect l="l" t="t" r="r" b="b"/>
              <a:pathLst>
                <a:path w="265" h="444" extrusionOk="0">
                  <a:moveTo>
                    <a:pt x="66" y="0"/>
                  </a:moveTo>
                  <a:cubicBezTo>
                    <a:pt x="63" y="0"/>
                    <a:pt x="60" y="1"/>
                    <a:pt x="57" y="2"/>
                  </a:cubicBezTo>
                  <a:cubicBezTo>
                    <a:pt x="7" y="20"/>
                    <a:pt x="1" y="133"/>
                    <a:pt x="45" y="253"/>
                  </a:cubicBezTo>
                  <a:cubicBezTo>
                    <a:pt x="85" y="366"/>
                    <a:pt x="150" y="444"/>
                    <a:pt x="199" y="444"/>
                  </a:cubicBezTo>
                  <a:cubicBezTo>
                    <a:pt x="204" y="444"/>
                    <a:pt x="210" y="443"/>
                    <a:pt x="214" y="441"/>
                  </a:cubicBezTo>
                  <a:cubicBezTo>
                    <a:pt x="258" y="429"/>
                    <a:pt x="265" y="309"/>
                    <a:pt x="221" y="190"/>
                  </a:cubicBezTo>
                  <a:cubicBezTo>
                    <a:pt x="174" y="84"/>
                    <a:pt x="110" y="0"/>
                    <a:pt x="66" y="0"/>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7" name="Google Shape;1868;p41">
              <a:extLst>
                <a:ext uri="{FF2B5EF4-FFF2-40B4-BE49-F238E27FC236}">
                  <a16:creationId xmlns:a16="http://schemas.microsoft.com/office/drawing/2014/main" id="{9090F390-13C8-D4FC-97DD-6C61D75FFD8C}"/>
                </a:ext>
              </a:extLst>
            </p:cNvPr>
            <p:cNvSpPr/>
            <p:nvPr/>
          </p:nvSpPr>
          <p:spPr>
            <a:xfrm>
              <a:off x="3530230" y="2737028"/>
              <a:ext cx="26502" cy="43319"/>
            </a:xfrm>
            <a:custGeom>
              <a:avLst/>
              <a:gdLst/>
              <a:ahLst/>
              <a:cxnLst/>
              <a:rect l="l" t="t" r="r" b="b"/>
              <a:pathLst>
                <a:path w="271" h="443" extrusionOk="0">
                  <a:moveTo>
                    <a:pt x="68" y="0"/>
                  </a:moveTo>
                  <a:cubicBezTo>
                    <a:pt x="64" y="0"/>
                    <a:pt x="61" y="0"/>
                    <a:pt x="57" y="1"/>
                  </a:cubicBezTo>
                  <a:cubicBezTo>
                    <a:pt x="13" y="14"/>
                    <a:pt x="1" y="133"/>
                    <a:pt x="51" y="253"/>
                  </a:cubicBezTo>
                  <a:cubicBezTo>
                    <a:pt x="86" y="369"/>
                    <a:pt x="159" y="442"/>
                    <a:pt x="204" y="442"/>
                  </a:cubicBezTo>
                  <a:cubicBezTo>
                    <a:pt x="208" y="442"/>
                    <a:pt x="211" y="442"/>
                    <a:pt x="214" y="441"/>
                  </a:cubicBezTo>
                  <a:cubicBezTo>
                    <a:pt x="264" y="428"/>
                    <a:pt x="271" y="309"/>
                    <a:pt x="221" y="190"/>
                  </a:cubicBezTo>
                  <a:cubicBezTo>
                    <a:pt x="180" y="78"/>
                    <a:pt x="117" y="0"/>
                    <a:pt x="68" y="0"/>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8" name="Google Shape;1869;p41">
              <a:extLst>
                <a:ext uri="{FF2B5EF4-FFF2-40B4-BE49-F238E27FC236}">
                  <a16:creationId xmlns:a16="http://schemas.microsoft.com/office/drawing/2014/main" id="{C7CCE14E-7B4F-260F-4E7A-FF9FDBDCFC3A}"/>
                </a:ext>
              </a:extLst>
            </p:cNvPr>
            <p:cNvSpPr/>
            <p:nvPr/>
          </p:nvSpPr>
          <p:spPr>
            <a:xfrm>
              <a:off x="3250728" y="2583989"/>
              <a:ext cx="316463" cy="484237"/>
            </a:xfrm>
            <a:custGeom>
              <a:avLst/>
              <a:gdLst/>
              <a:ahLst/>
              <a:cxnLst/>
              <a:rect l="l" t="t" r="r" b="b"/>
              <a:pathLst>
                <a:path w="3236" h="4952" extrusionOk="0">
                  <a:moveTo>
                    <a:pt x="1503" y="1"/>
                  </a:moveTo>
                  <a:cubicBezTo>
                    <a:pt x="1326" y="1"/>
                    <a:pt x="1111" y="68"/>
                    <a:pt x="861" y="266"/>
                  </a:cubicBezTo>
                  <a:cubicBezTo>
                    <a:pt x="152" y="819"/>
                    <a:pt x="1" y="1943"/>
                    <a:pt x="397" y="3293"/>
                  </a:cubicBezTo>
                  <a:cubicBezTo>
                    <a:pt x="648" y="4143"/>
                    <a:pt x="943" y="4952"/>
                    <a:pt x="1746" y="4952"/>
                  </a:cubicBezTo>
                  <a:cubicBezTo>
                    <a:pt x="1947" y="4952"/>
                    <a:pt x="2179" y="4901"/>
                    <a:pt x="2450" y="4788"/>
                  </a:cubicBezTo>
                  <a:lnTo>
                    <a:pt x="2231" y="4682"/>
                  </a:lnTo>
                  <a:lnTo>
                    <a:pt x="2231" y="4682"/>
                  </a:lnTo>
                  <a:cubicBezTo>
                    <a:pt x="2231" y="4682"/>
                    <a:pt x="2294" y="4702"/>
                    <a:pt x="2407" y="4702"/>
                  </a:cubicBezTo>
                  <a:cubicBezTo>
                    <a:pt x="2581" y="4702"/>
                    <a:pt x="2871" y="4654"/>
                    <a:pt x="3236" y="4411"/>
                  </a:cubicBezTo>
                  <a:cubicBezTo>
                    <a:pt x="3236" y="4411"/>
                    <a:pt x="2400" y="3972"/>
                    <a:pt x="2105" y="2979"/>
                  </a:cubicBezTo>
                  <a:cubicBezTo>
                    <a:pt x="1552" y="1083"/>
                    <a:pt x="2589" y="1089"/>
                    <a:pt x="2086" y="310"/>
                  </a:cubicBezTo>
                  <a:cubicBezTo>
                    <a:pt x="2086" y="310"/>
                    <a:pt x="1882" y="1"/>
                    <a:pt x="1503" y="1"/>
                  </a:cubicBezTo>
                  <a:close/>
                </a:path>
              </a:pathLst>
            </a:custGeom>
            <a:solidFill>
              <a:srgbClr val="AB55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9" name="Google Shape;1870;p41">
              <a:extLst>
                <a:ext uri="{FF2B5EF4-FFF2-40B4-BE49-F238E27FC236}">
                  <a16:creationId xmlns:a16="http://schemas.microsoft.com/office/drawing/2014/main" id="{CF43A984-8C16-2F16-8550-B11237371464}"/>
                </a:ext>
              </a:extLst>
            </p:cNvPr>
            <p:cNvSpPr/>
            <p:nvPr/>
          </p:nvSpPr>
          <p:spPr>
            <a:xfrm>
              <a:off x="3308526" y="2812520"/>
              <a:ext cx="98381" cy="102578"/>
            </a:xfrm>
            <a:custGeom>
              <a:avLst/>
              <a:gdLst/>
              <a:ahLst/>
              <a:cxnLst/>
              <a:rect l="l" t="t" r="r" b="b"/>
              <a:pathLst>
                <a:path w="1006" h="1049" extrusionOk="0">
                  <a:moveTo>
                    <a:pt x="512" y="0"/>
                  </a:moveTo>
                  <a:cubicBezTo>
                    <a:pt x="485" y="0"/>
                    <a:pt x="457" y="3"/>
                    <a:pt x="427" y="8"/>
                  </a:cubicBezTo>
                  <a:cubicBezTo>
                    <a:pt x="1" y="73"/>
                    <a:pt x="313" y="1048"/>
                    <a:pt x="744" y="1048"/>
                  </a:cubicBezTo>
                  <a:cubicBezTo>
                    <a:pt x="814" y="1048"/>
                    <a:pt x="887" y="1023"/>
                    <a:pt x="961" y="963"/>
                  </a:cubicBezTo>
                  <a:cubicBezTo>
                    <a:pt x="974" y="950"/>
                    <a:pt x="993" y="938"/>
                    <a:pt x="1005" y="925"/>
                  </a:cubicBezTo>
                  <a:cubicBezTo>
                    <a:pt x="886" y="655"/>
                    <a:pt x="817" y="379"/>
                    <a:pt x="754" y="83"/>
                  </a:cubicBezTo>
                  <a:cubicBezTo>
                    <a:pt x="695" y="34"/>
                    <a:pt x="612" y="0"/>
                    <a:pt x="512" y="0"/>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0" name="Google Shape;1871;p41">
              <a:extLst>
                <a:ext uri="{FF2B5EF4-FFF2-40B4-BE49-F238E27FC236}">
                  <a16:creationId xmlns:a16="http://schemas.microsoft.com/office/drawing/2014/main" id="{D984DB19-9175-C726-E081-95275F8AC8CF}"/>
                </a:ext>
              </a:extLst>
            </p:cNvPr>
            <p:cNvSpPr/>
            <p:nvPr/>
          </p:nvSpPr>
          <p:spPr>
            <a:xfrm>
              <a:off x="3344710" y="2821614"/>
              <a:ext cx="46159" cy="78327"/>
            </a:xfrm>
            <a:custGeom>
              <a:avLst/>
              <a:gdLst/>
              <a:ahLst/>
              <a:cxnLst/>
              <a:rect l="l" t="t" r="r" b="b"/>
              <a:pathLst>
                <a:path w="472" h="801" extrusionOk="0">
                  <a:moveTo>
                    <a:pt x="190" y="1"/>
                  </a:moveTo>
                  <a:cubicBezTo>
                    <a:pt x="149" y="1"/>
                    <a:pt x="102" y="15"/>
                    <a:pt x="76" y="41"/>
                  </a:cubicBezTo>
                  <a:cubicBezTo>
                    <a:pt x="39" y="72"/>
                    <a:pt x="20" y="116"/>
                    <a:pt x="13" y="160"/>
                  </a:cubicBezTo>
                  <a:cubicBezTo>
                    <a:pt x="7" y="204"/>
                    <a:pt x="1" y="242"/>
                    <a:pt x="7" y="286"/>
                  </a:cubicBezTo>
                  <a:cubicBezTo>
                    <a:pt x="26" y="254"/>
                    <a:pt x="45" y="223"/>
                    <a:pt x="70" y="191"/>
                  </a:cubicBezTo>
                  <a:cubicBezTo>
                    <a:pt x="95" y="160"/>
                    <a:pt x="120" y="135"/>
                    <a:pt x="139" y="129"/>
                  </a:cubicBezTo>
                  <a:cubicBezTo>
                    <a:pt x="150" y="123"/>
                    <a:pt x="158" y="120"/>
                    <a:pt x="165" y="120"/>
                  </a:cubicBezTo>
                  <a:cubicBezTo>
                    <a:pt x="174" y="120"/>
                    <a:pt x="182" y="125"/>
                    <a:pt x="196" y="135"/>
                  </a:cubicBezTo>
                  <a:cubicBezTo>
                    <a:pt x="221" y="147"/>
                    <a:pt x="233" y="166"/>
                    <a:pt x="252" y="185"/>
                  </a:cubicBezTo>
                  <a:cubicBezTo>
                    <a:pt x="277" y="235"/>
                    <a:pt x="296" y="298"/>
                    <a:pt x="309" y="367"/>
                  </a:cubicBezTo>
                  <a:cubicBezTo>
                    <a:pt x="314" y="428"/>
                    <a:pt x="320" y="494"/>
                    <a:pt x="321" y="557"/>
                  </a:cubicBezTo>
                  <a:lnTo>
                    <a:pt x="321" y="557"/>
                  </a:lnTo>
                  <a:cubicBezTo>
                    <a:pt x="305" y="574"/>
                    <a:pt x="292" y="592"/>
                    <a:pt x="284" y="612"/>
                  </a:cubicBezTo>
                  <a:cubicBezTo>
                    <a:pt x="277" y="625"/>
                    <a:pt x="265" y="644"/>
                    <a:pt x="258" y="669"/>
                  </a:cubicBezTo>
                  <a:cubicBezTo>
                    <a:pt x="252" y="681"/>
                    <a:pt x="252" y="713"/>
                    <a:pt x="265" y="738"/>
                  </a:cubicBezTo>
                  <a:cubicBezTo>
                    <a:pt x="296" y="794"/>
                    <a:pt x="340" y="794"/>
                    <a:pt x="371" y="801"/>
                  </a:cubicBezTo>
                  <a:cubicBezTo>
                    <a:pt x="403" y="801"/>
                    <a:pt x="434" y="801"/>
                    <a:pt x="466" y="794"/>
                  </a:cubicBezTo>
                  <a:cubicBezTo>
                    <a:pt x="441" y="788"/>
                    <a:pt x="409" y="769"/>
                    <a:pt x="378" y="769"/>
                  </a:cubicBezTo>
                  <a:cubicBezTo>
                    <a:pt x="353" y="750"/>
                    <a:pt x="327" y="732"/>
                    <a:pt x="334" y="719"/>
                  </a:cubicBezTo>
                  <a:cubicBezTo>
                    <a:pt x="346" y="719"/>
                    <a:pt x="353" y="706"/>
                    <a:pt x="365" y="688"/>
                  </a:cubicBezTo>
                  <a:cubicBezTo>
                    <a:pt x="390" y="675"/>
                    <a:pt x="409" y="656"/>
                    <a:pt x="428" y="644"/>
                  </a:cubicBezTo>
                  <a:lnTo>
                    <a:pt x="447" y="625"/>
                  </a:lnTo>
                  <a:lnTo>
                    <a:pt x="453" y="593"/>
                  </a:lnTo>
                  <a:cubicBezTo>
                    <a:pt x="472" y="512"/>
                    <a:pt x="472" y="430"/>
                    <a:pt x="459" y="342"/>
                  </a:cubicBezTo>
                  <a:cubicBezTo>
                    <a:pt x="453" y="261"/>
                    <a:pt x="428" y="173"/>
                    <a:pt x="365" y="91"/>
                  </a:cubicBezTo>
                  <a:cubicBezTo>
                    <a:pt x="334" y="53"/>
                    <a:pt x="290" y="22"/>
                    <a:pt x="240" y="9"/>
                  </a:cubicBezTo>
                  <a:cubicBezTo>
                    <a:pt x="226" y="3"/>
                    <a:pt x="209" y="1"/>
                    <a:pt x="190" y="1"/>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1" name="Google Shape;1872;p41">
              <a:extLst>
                <a:ext uri="{FF2B5EF4-FFF2-40B4-BE49-F238E27FC236}">
                  <a16:creationId xmlns:a16="http://schemas.microsoft.com/office/drawing/2014/main" id="{05E01514-34E7-D766-6F8C-8C0F057975BE}"/>
                </a:ext>
              </a:extLst>
            </p:cNvPr>
            <p:cNvSpPr/>
            <p:nvPr/>
          </p:nvSpPr>
          <p:spPr>
            <a:xfrm>
              <a:off x="3201801" y="3568125"/>
              <a:ext cx="888432" cy="234129"/>
            </a:xfrm>
            <a:custGeom>
              <a:avLst/>
              <a:gdLst/>
              <a:ahLst/>
              <a:cxnLst/>
              <a:rect l="l" t="t" r="r" b="b"/>
              <a:pathLst>
                <a:path w="12230" h="2394" extrusionOk="0">
                  <a:moveTo>
                    <a:pt x="12229" y="0"/>
                  </a:moveTo>
                  <a:lnTo>
                    <a:pt x="1" y="145"/>
                  </a:lnTo>
                  <a:lnTo>
                    <a:pt x="239" y="2393"/>
                  </a:lnTo>
                  <a:lnTo>
                    <a:pt x="12185" y="2286"/>
                  </a:lnTo>
                  <a:lnTo>
                    <a:pt x="12229"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2" name="Google Shape;1873;p41">
              <a:extLst>
                <a:ext uri="{FF2B5EF4-FFF2-40B4-BE49-F238E27FC236}">
                  <a16:creationId xmlns:a16="http://schemas.microsoft.com/office/drawing/2014/main" id="{A87FA669-D15F-69FE-1524-1808BA0282EF}"/>
                </a:ext>
              </a:extLst>
            </p:cNvPr>
            <p:cNvSpPr/>
            <p:nvPr/>
          </p:nvSpPr>
          <p:spPr>
            <a:xfrm>
              <a:off x="4600638" y="2274001"/>
              <a:ext cx="178866" cy="219823"/>
            </a:xfrm>
            <a:custGeom>
              <a:avLst/>
              <a:gdLst/>
              <a:ahLst/>
              <a:cxnLst/>
              <a:rect l="l" t="t" r="r" b="b"/>
              <a:pathLst>
                <a:path w="1829" h="2248" extrusionOk="0">
                  <a:moveTo>
                    <a:pt x="1828" y="1"/>
                  </a:moveTo>
                  <a:lnTo>
                    <a:pt x="0" y="120"/>
                  </a:lnTo>
                  <a:lnTo>
                    <a:pt x="101" y="2004"/>
                  </a:lnTo>
                  <a:cubicBezTo>
                    <a:pt x="101" y="2004"/>
                    <a:pt x="879" y="2248"/>
                    <a:pt x="1219" y="2248"/>
                  </a:cubicBezTo>
                  <a:cubicBezTo>
                    <a:pt x="1329" y="2248"/>
                    <a:pt x="1393" y="2222"/>
                    <a:pt x="1370" y="2155"/>
                  </a:cubicBezTo>
                  <a:cubicBezTo>
                    <a:pt x="1282" y="1879"/>
                    <a:pt x="1828" y="1"/>
                    <a:pt x="1828" y="1"/>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3" name="Google Shape;1874;p41">
              <a:extLst>
                <a:ext uri="{FF2B5EF4-FFF2-40B4-BE49-F238E27FC236}">
                  <a16:creationId xmlns:a16="http://schemas.microsoft.com/office/drawing/2014/main" id="{FD310861-E22E-9BAB-6B7F-4A864BB048FC}"/>
                </a:ext>
              </a:extLst>
            </p:cNvPr>
            <p:cNvSpPr/>
            <p:nvPr/>
          </p:nvSpPr>
          <p:spPr>
            <a:xfrm>
              <a:off x="4211214" y="2399268"/>
              <a:ext cx="722994" cy="699660"/>
            </a:xfrm>
            <a:custGeom>
              <a:avLst/>
              <a:gdLst/>
              <a:ahLst/>
              <a:cxnLst/>
              <a:rect l="l" t="t" r="r" b="b"/>
              <a:pathLst>
                <a:path w="7393" h="7155" extrusionOk="0">
                  <a:moveTo>
                    <a:pt x="5534" y="1"/>
                  </a:moveTo>
                  <a:lnTo>
                    <a:pt x="3706" y="164"/>
                  </a:lnTo>
                  <a:lnTo>
                    <a:pt x="3744" y="554"/>
                  </a:lnTo>
                  <a:cubicBezTo>
                    <a:pt x="3744" y="554"/>
                    <a:pt x="3699" y="551"/>
                    <a:pt x="3623" y="551"/>
                  </a:cubicBezTo>
                  <a:cubicBezTo>
                    <a:pt x="3317" y="551"/>
                    <a:pt x="2506" y="591"/>
                    <a:pt x="2029" y="993"/>
                  </a:cubicBezTo>
                  <a:cubicBezTo>
                    <a:pt x="2010" y="1012"/>
                    <a:pt x="1985" y="1043"/>
                    <a:pt x="1960" y="1075"/>
                  </a:cubicBezTo>
                  <a:cubicBezTo>
                    <a:pt x="1589" y="1546"/>
                    <a:pt x="0" y="3776"/>
                    <a:pt x="1621" y="4479"/>
                  </a:cubicBezTo>
                  <a:cubicBezTo>
                    <a:pt x="1627" y="4479"/>
                    <a:pt x="1640" y="4485"/>
                    <a:pt x="1646" y="4485"/>
                  </a:cubicBezTo>
                  <a:cubicBezTo>
                    <a:pt x="1652" y="5691"/>
                    <a:pt x="1709" y="6740"/>
                    <a:pt x="1709" y="6740"/>
                  </a:cubicBezTo>
                  <a:lnTo>
                    <a:pt x="5634" y="7155"/>
                  </a:lnTo>
                  <a:cubicBezTo>
                    <a:pt x="5634" y="7155"/>
                    <a:pt x="7393" y="2501"/>
                    <a:pt x="7368" y="1753"/>
                  </a:cubicBezTo>
                  <a:cubicBezTo>
                    <a:pt x="7336" y="1012"/>
                    <a:pt x="5553" y="635"/>
                    <a:pt x="5553" y="635"/>
                  </a:cubicBezTo>
                  <a:lnTo>
                    <a:pt x="5534" y="1"/>
                  </a:ln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4" name="Google Shape;1875;p41">
              <a:extLst>
                <a:ext uri="{FF2B5EF4-FFF2-40B4-BE49-F238E27FC236}">
                  <a16:creationId xmlns:a16="http://schemas.microsoft.com/office/drawing/2014/main" id="{3D9B2BEC-2738-64A5-4745-A778563EFD5F}"/>
                </a:ext>
              </a:extLst>
            </p:cNvPr>
            <p:cNvSpPr/>
            <p:nvPr/>
          </p:nvSpPr>
          <p:spPr>
            <a:xfrm>
              <a:off x="4301480" y="2544874"/>
              <a:ext cx="632730" cy="554643"/>
            </a:xfrm>
            <a:custGeom>
              <a:avLst/>
              <a:gdLst/>
              <a:ahLst/>
              <a:cxnLst/>
              <a:rect l="l" t="t" r="r" b="b"/>
              <a:pathLst>
                <a:path w="6470" h="5672" extrusionOk="0">
                  <a:moveTo>
                    <a:pt x="6363" y="0"/>
                  </a:moveTo>
                  <a:cubicBezTo>
                    <a:pt x="6131" y="522"/>
                    <a:pt x="5653" y="949"/>
                    <a:pt x="5233" y="1275"/>
                  </a:cubicBezTo>
                  <a:cubicBezTo>
                    <a:pt x="4523" y="1816"/>
                    <a:pt x="3681" y="2180"/>
                    <a:pt x="2814" y="2349"/>
                  </a:cubicBezTo>
                  <a:cubicBezTo>
                    <a:pt x="2380" y="2436"/>
                    <a:pt x="1934" y="2503"/>
                    <a:pt x="1494" y="2503"/>
                  </a:cubicBezTo>
                  <a:cubicBezTo>
                    <a:pt x="1044" y="2503"/>
                    <a:pt x="599" y="2433"/>
                    <a:pt x="176" y="2243"/>
                  </a:cubicBezTo>
                  <a:cubicBezTo>
                    <a:pt x="120" y="2218"/>
                    <a:pt x="57" y="2186"/>
                    <a:pt x="1" y="2161"/>
                  </a:cubicBezTo>
                  <a:lnTo>
                    <a:pt x="1" y="2161"/>
                  </a:lnTo>
                  <a:cubicBezTo>
                    <a:pt x="57" y="2506"/>
                    <a:pt x="258" y="2808"/>
                    <a:pt x="698" y="2996"/>
                  </a:cubicBezTo>
                  <a:cubicBezTo>
                    <a:pt x="710" y="2996"/>
                    <a:pt x="717" y="3003"/>
                    <a:pt x="723" y="3003"/>
                  </a:cubicBezTo>
                  <a:cubicBezTo>
                    <a:pt x="729" y="4215"/>
                    <a:pt x="786" y="5257"/>
                    <a:pt x="786" y="5257"/>
                  </a:cubicBezTo>
                  <a:lnTo>
                    <a:pt x="4711" y="5672"/>
                  </a:lnTo>
                  <a:cubicBezTo>
                    <a:pt x="4711" y="5672"/>
                    <a:pt x="6470" y="1018"/>
                    <a:pt x="6445" y="270"/>
                  </a:cubicBezTo>
                  <a:cubicBezTo>
                    <a:pt x="6445" y="176"/>
                    <a:pt x="6413" y="88"/>
                    <a:pt x="6363"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5" name="Google Shape;1876;p41">
              <a:extLst>
                <a:ext uri="{FF2B5EF4-FFF2-40B4-BE49-F238E27FC236}">
                  <a16:creationId xmlns:a16="http://schemas.microsoft.com/office/drawing/2014/main" id="{9741B0CB-CF74-4D21-DB5B-950D72FBB56D}"/>
                </a:ext>
              </a:extLst>
            </p:cNvPr>
            <p:cNvSpPr/>
            <p:nvPr/>
          </p:nvSpPr>
          <p:spPr>
            <a:xfrm>
              <a:off x="4128674" y="3015919"/>
              <a:ext cx="888463" cy="774564"/>
            </a:xfrm>
            <a:custGeom>
              <a:avLst/>
              <a:gdLst/>
              <a:ahLst/>
              <a:cxnLst/>
              <a:rect l="l" t="t" r="r" b="b"/>
              <a:pathLst>
                <a:path w="9085" h="7921" extrusionOk="0">
                  <a:moveTo>
                    <a:pt x="2490" y="1"/>
                  </a:moveTo>
                  <a:cubicBezTo>
                    <a:pt x="0" y="3976"/>
                    <a:pt x="986" y="7915"/>
                    <a:pt x="983" y="7921"/>
                  </a:cubicBezTo>
                  <a:lnTo>
                    <a:pt x="4493" y="7921"/>
                  </a:lnTo>
                  <a:lnTo>
                    <a:pt x="4625" y="7010"/>
                  </a:lnTo>
                  <a:lnTo>
                    <a:pt x="4914" y="7921"/>
                  </a:lnTo>
                  <a:lnTo>
                    <a:pt x="8419" y="7921"/>
                  </a:lnTo>
                  <a:cubicBezTo>
                    <a:pt x="8419" y="7921"/>
                    <a:pt x="9085" y="4780"/>
                    <a:pt x="8557" y="3229"/>
                  </a:cubicBezTo>
                  <a:cubicBezTo>
                    <a:pt x="8023" y="1671"/>
                    <a:pt x="6692" y="290"/>
                    <a:pt x="6692" y="290"/>
                  </a:cubicBezTo>
                  <a:cubicBezTo>
                    <a:pt x="6281" y="365"/>
                    <a:pt x="5851" y="395"/>
                    <a:pt x="5431" y="395"/>
                  </a:cubicBezTo>
                  <a:cubicBezTo>
                    <a:pt x="3901" y="395"/>
                    <a:pt x="2490" y="1"/>
                    <a:pt x="2490" y="1"/>
                  </a:cubicBezTo>
                  <a:close/>
                  <a:moveTo>
                    <a:pt x="983" y="7921"/>
                  </a:moveTo>
                  <a:cubicBezTo>
                    <a:pt x="983" y="7921"/>
                    <a:pt x="983" y="7921"/>
                    <a:pt x="983" y="7921"/>
                  </a:cubicBezTo>
                  <a:cubicBezTo>
                    <a:pt x="983" y="7921"/>
                    <a:pt x="983" y="7921"/>
                    <a:pt x="983" y="792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1877;p41">
              <a:extLst>
                <a:ext uri="{FF2B5EF4-FFF2-40B4-BE49-F238E27FC236}">
                  <a16:creationId xmlns:a16="http://schemas.microsoft.com/office/drawing/2014/main" id="{17ED8D51-524E-F606-0137-4EE619B9C2AD}"/>
                </a:ext>
              </a:extLst>
            </p:cNvPr>
            <p:cNvSpPr/>
            <p:nvPr/>
          </p:nvSpPr>
          <p:spPr>
            <a:xfrm>
              <a:off x="4343239" y="3016604"/>
              <a:ext cx="476161" cy="87812"/>
            </a:xfrm>
            <a:custGeom>
              <a:avLst/>
              <a:gdLst/>
              <a:ahLst/>
              <a:cxnLst/>
              <a:rect l="l" t="t" r="r" b="b"/>
              <a:pathLst>
                <a:path w="4869" h="898" extrusionOk="0">
                  <a:moveTo>
                    <a:pt x="296" y="0"/>
                  </a:moveTo>
                  <a:cubicBezTo>
                    <a:pt x="183" y="163"/>
                    <a:pt x="95" y="333"/>
                    <a:pt x="1" y="502"/>
                  </a:cubicBezTo>
                  <a:cubicBezTo>
                    <a:pt x="799" y="805"/>
                    <a:pt x="1749" y="897"/>
                    <a:pt x="2611" y="897"/>
                  </a:cubicBezTo>
                  <a:cubicBezTo>
                    <a:pt x="3596" y="897"/>
                    <a:pt x="4467" y="777"/>
                    <a:pt x="4868" y="710"/>
                  </a:cubicBezTo>
                  <a:cubicBezTo>
                    <a:pt x="4648" y="440"/>
                    <a:pt x="4498" y="289"/>
                    <a:pt x="4498" y="289"/>
                  </a:cubicBezTo>
                  <a:cubicBezTo>
                    <a:pt x="4084" y="367"/>
                    <a:pt x="3652" y="397"/>
                    <a:pt x="3230" y="397"/>
                  </a:cubicBezTo>
                  <a:cubicBezTo>
                    <a:pt x="1702" y="397"/>
                    <a:pt x="296" y="0"/>
                    <a:pt x="296" y="0"/>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1878;p41">
              <a:extLst>
                <a:ext uri="{FF2B5EF4-FFF2-40B4-BE49-F238E27FC236}">
                  <a16:creationId xmlns:a16="http://schemas.microsoft.com/office/drawing/2014/main" id="{D23DE560-0BE2-669A-54D2-E3B559E2DBD5}"/>
                </a:ext>
              </a:extLst>
            </p:cNvPr>
            <p:cNvSpPr/>
            <p:nvPr/>
          </p:nvSpPr>
          <p:spPr>
            <a:xfrm>
              <a:off x="4237032" y="2447575"/>
              <a:ext cx="476748" cy="335700"/>
            </a:xfrm>
            <a:custGeom>
              <a:avLst/>
              <a:gdLst/>
              <a:ahLst/>
              <a:cxnLst/>
              <a:rect l="l" t="t" r="r" b="b"/>
              <a:pathLst>
                <a:path w="4875" h="3433" extrusionOk="0">
                  <a:moveTo>
                    <a:pt x="3199" y="0"/>
                  </a:moveTo>
                  <a:cubicBezTo>
                    <a:pt x="2825" y="0"/>
                    <a:pt x="2182" y="33"/>
                    <a:pt x="1621" y="223"/>
                  </a:cubicBezTo>
                  <a:cubicBezTo>
                    <a:pt x="1269" y="342"/>
                    <a:pt x="628" y="845"/>
                    <a:pt x="0" y="1441"/>
                  </a:cubicBezTo>
                  <a:cubicBezTo>
                    <a:pt x="477" y="2082"/>
                    <a:pt x="911" y="2760"/>
                    <a:pt x="1344" y="3432"/>
                  </a:cubicBezTo>
                  <a:cubicBezTo>
                    <a:pt x="2764" y="2610"/>
                    <a:pt x="4874" y="1096"/>
                    <a:pt x="3517" y="9"/>
                  </a:cubicBezTo>
                  <a:cubicBezTo>
                    <a:pt x="3517" y="9"/>
                    <a:pt x="3395" y="0"/>
                    <a:pt x="3199"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1879;p41">
              <a:extLst>
                <a:ext uri="{FF2B5EF4-FFF2-40B4-BE49-F238E27FC236}">
                  <a16:creationId xmlns:a16="http://schemas.microsoft.com/office/drawing/2014/main" id="{F1DD0623-8E3D-34E6-A3A8-E4B6549DA133}"/>
                </a:ext>
              </a:extLst>
            </p:cNvPr>
            <p:cNvSpPr/>
            <p:nvPr/>
          </p:nvSpPr>
          <p:spPr>
            <a:xfrm>
              <a:off x="4654720" y="3022667"/>
              <a:ext cx="391960" cy="180611"/>
            </a:xfrm>
            <a:custGeom>
              <a:avLst/>
              <a:gdLst/>
              <a:ahLst/>
              <a:cxnLst/>
              <a:rect l="l" t="t" r="r" b="b"/>
              <a:pathLst>
                <a:path w="4008" h="1847" extrusionOk="0">
                  <a:moveTo>
                    <a:pt x="4007" y="1"/>
                  </a:moveTo>
                  <a:lnTo>
                    <a:pt x="2751" y="183"/>
                  </a:lnTo>
                  <a:lnTo>
                    <a:pt x="2286" y="1131"/>
                  </a:lnTo>
                  <a:cubicBezTo>
                    <a:pt x="2073" y="654"/>
                    <a:pt x="1633" y="616"/>
                    <a:pt x="1633" y="616"/>
                  </a:cubicBezTo>
                  <a:lnTo>
                    <a:pt x="1633" y="616"/>
                  </a:lnTo>
                  <a:cubicBezTo>
                    <a:pt x="0" y="717"/>
                    <a:pt x="1727" y="780"/>
                    <a:pt x="1727" y="780"/>
                  </a:cubicBezTo>
                  <a:cubicBezTo>
                    <a:pt x="891" y="1042"/>
                    <a:pt x="763" y="1117"/>
                    <a:pt x="894" y="1117"/>
                  </a:cubicBezTo>
                  <a:cubicBezTo>
                    <a:pt x="1075" y="1117"/>
                    <a:pt x="1746" y="974"/>
                    <a:pt x="1746" y="974"/>
                  </a:cubicBezTo>
                  <a:lnTo>
                    <a:pt x="1746" y="974"/>
                  </a:lnTo>
                  <a:cubicBezTo>
                    <a:pt x="1171" y="1336"/>
                    <a:pt x="1042" y="1449"/>
                    <a:pt x="1105" y="1449"/>
                  </a:cubicBezTo>
                  <a:cubicBezTo>
                    <a:pt x="1211" y="1449"/>
                    <a:pt x="1859" y="1131"/>
                    <a:pt x="1859" y="1131"/>
                  </a:cubicBezTo>
                  <a:lnTo>
                    <a:pt x="1859" y="1131"/>
                  </a:lnTo>
                  <a:cubicBezTo>
                    <a:pt x="1445" y="1676"/>
                    <a:pt x="1358" y="1847"/>
                    <a:pt x="1411" y="1847"/>
                  </a:cubicBezTo>
                  <a:cubicBezTo>
                    <a:pt x="1503" y="1847"/>
                    <a:pt x="2004" y="1351"/>
                    <a:pt x="2004" y="1351"/>
                  </a:cubicBezTo>
                  <a:cubicBezTo>
                    <a:pt x="2004" y="1351"/>
                    <a:pt x="2211" y="1747"/>
                    <a:pt x="2537" y="1829"/>
                  </a:cubicBezTo>
                  <a:cubicBezTo>
                    <a:pt x="2545" y="1831"/>
                    <a:pt x="2552" y="1831"/>
                    <a:pt x="2560" y="1831"/>
                  </a:cubicBezTo>
                  <a:cubicBezTo>
                    <a:pt x="2909" y="1831"/>
                    <a:pt x="4007" y="1"/>
                    <a:pt x="4007" y="1"/>
                  </a:cubicBezTo>
                  <a:close/>
                </a:path>
              </a:pathLst>
            </a:custGeom>
            <a:solidFill>
              <a:srgbClr val="F399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1880;p41">
              <a:extLst>
                <a:ext uri="{FF2B5EF4-FFF2-40B4-BE49-F238E27FC236}">
                  <a16:creationId xmlns:a16="http://schemas.microsoft.com/office/drawing/2014/main" id="{965A6B06-DCC9-7F85-B41D-53BB86E2E1E1}"/>
                </a:ext>
              </a:extLst>
            </p:cNvPr>
            <p:cNvSpPr/>
            <p:nvPr/>
          </p:nvSpPr>
          <p:spPr>
            <a:xfrm>
              <a:off x="4879455" y="3023351"/>
              <a:ext cx="167229" cy="162814"/>
            </a:xfrm>
            <a:custGeom>
              <a:avLst/>
              <a:gdLst/>
              <a:ahLst/>
              <a:cxnLst/>
              <a:rect l="l" t="t" r="r" b="b"/>
              <a:pathLst>
                <a:path w="1710" h="1665" extrusionOk="0">
                  <a:moveTo>
                    <a:pt x="1709" y="0"/>
                  </a:moveTo>
                  <a:lnTo>
                    <a:pt x="459" y="176"/>
                  </a:lnTo>
                  <a:lnTo>
                    <a:pt x="1" y="1118"/>
                  </a:lnTo>
                  <a:cubicBezTo>
                    <a:pt x="126" y="1338"/>
                    <a:pt x="309" y="1508"/>
                    <a:pt x="522" y="1665"/>
                  </a:cubicBezTo>
                  <a:cubicBezTo>
                    <a:pt x="987" y="1219"/>
                    <a:pt x="1709" y="0"/>
                    <a:pt x="1709" y="0"/>
                  </a:cubicBezTo>
                  <a:close/>
                </a:path>
              </a:pathLst>
            </a:custGeom>
            <a:solidFill>
              <a:srgbClr val="ED7B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1881;p41">
              <a:extLst>
                <a:ext uri="{FF2B5EF4-FFF2-40B4-BE49-F238E27FC236}">
                  <a16:creationId xmlns:a16="http://schemas.microsoft.com/office/drawing/2014/main" id="{2743E0D3-5B4A-6DDF-CB13-DEF87D1BA61A}"/>
                </a:ext>
              </a:extLst>
            </p:cNvPr>
            <p:cNvSpPr/>
            <p:nvPr/>
          </p:nvSpPr>
          <p:spPr>
            <a:xfrm>
              <a:off x="4545970" y="2461363"/>
              <a:ext cx="678791" cy="715208"/>
            </a:xfrm>
            <a:custGeom>
              <a:avLst/>
              <a:gdLst/>
              <a:ahLst/>
              <a:cxnLst/>
              <a:rect l="l" t="t" r="r" b="b"/>
              <a:pathLst>
                <a:path w="6941" h="7314" extrusionOk="0">
                  <a:moveTo>
                    <a:pt x="2130" y="0"/>
                  </a:moveTo>
                  <a:lnTo>
                    <a:pt x="2130" y="0"/>
                  </a:lnTo>
                  <a:cubicBezTo>
                    <a:pt x="0" y="1319"/>
                    <a:pt x="4843" y="3850"/>
                    <a:pt x="4843" y="3850"/>
                  </a:cubicBezTo>
                  <a:lnTo>
                    <a:pt x="3361" y="6582"/>
                  </a:lnTo>
                  <a:cubicBezTo>
                    <a:pt x="3361" y="6582"/>
                    <a:pt x="3719" y="7129"/>
                    <a:pt x="4208" y="7311"/>
                  </a:cubicBezTo>
                  <a:cubicBezTo>
                    <a:pt x="4212" y="7312"/>
                    <a:pt x="4216" y="7313"/>
                    <a:pt x="4221" y="7313"/>
                  </a:cubicBezTo>
                  <a:cubicBezTo>
                    <a:pt x="4531" y="7313"/>
                    <a:pt x="6941" y="4207"/>
                    <a:pt x="6941" y="3700"/>
                  </a:cubicBezTo>
                  <a:cubicBezTo>
                    <a:pt x="6941" y="3185"/>
                    <a:pt x="4811" y="842"/>
                    <a:pt x="3995" y="452"/>
                  </a:cubicBezTo>
                  <a:cubicBezTo>
                    <a:pt x="3178" y="50"/>
                    <a:pt x="2130" y="0"/>
                    <a:pt x="2130"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1882;p41">
              <a:extLst>
                <a:ext uri="{FF2B5EF4-FFF2-40B4-BE49-F238E27FC236}">
                  <a16:creationId xmlns:a16="http://schemas.microsoft.com/office/drawing/2014/main" id="{94F2D5EF-6DDA-6221-8C38-103BBDC053BC}"/>
                </a:ext>
              </a:extLst>
            </p:cNvPr>
            <p:cNvSpPr/>
            <p:nvPr/>
          </p:nvSpPr>
          <p:spPr>
            <a:xfrm>
              <a:off x="4283681" y="3035868"/>
              <a:ext cx="253777" cy="127904"/>
            </a:xfrm>
            <a:custGeom>
              <a:avLst/>
              <a:gdLst/>
              <a:ahLst/>
              <a:cxnLst/>
              <a:rect l="l" t="t" r="r" b="b"/>
              <a:pathLst>
                <a:path w="2595" h="1308" extrusionOk="0">
                  <a:moveTo>
                    <a:pt x="825" y="1"/>
                  </a:moveTo>
                  <a:cubicBezTo>
                    <a:pt x="610" y="1"/>
                    <a:pt x="195" y="151"/>
                    <a:pt x="0" y="1235"/>
                  </a:cubicBezTo>
                  <a:cubicBezTo>
                    <a:pt x="23" y="1258"/>
                    <a:pt x="39" y="1274"/>
                    <a:pt x="49" y="1285"/>
                  </a:cubicBezTo>
                  <a:lnTo>
                    <a:pt x="49" y="1285"/>
                  </a:lnTo>
                  <a:cubicBezTo>
                    <a:pt x="42" y="1271"/>
                    <a:pt x="40" y="1254"/>
                    <a:pt x="63" y="1248"/>
                  </a:cubicBezTo>
                  <a:cubicBezTo>
                    <a:pt x="396" y="1160"/>
                    <a:pt x="597" y="770"/>
                    <a:pt x="597" y="770"/>
                  </a:cubicBezTo>
                  <a:cubicBezTo>
                    <a:pt x="597" y="770"/>
                    <a:pt x="1098" y="1266"/>
                    <a:pt x="1189" y="1266"/>
                  </a:cubicBezTo>
                  <a:cubicBezTo>
                    <a:pt x="1243" y="1266"/>
                    <a:pt x="1156" y="1095"/>
                    <a:pt x="742" y="550"/>
                  </a:cubicBezTo>
                  <a:lnTo>
                    <a:pt x="742" y="550"/>
                  </a:lnTo>
                  <a:cubicBezTo>
                    <a:pt x="742" y="551"/>
                    <a:pt x="1389" y="868"/>
                    <a:pt x="1496" y="868"/>
                  </a:cubicBezTo>
                  <a:cubicBezTo>
                    <a:pt x="1559" y="868"/>
                    <a:pt x="1430" y="755"/>
                    <a:pt x="855" y="393"/>
                  </a:cubicBezTo>
                  <a:cubicBezTo>
                    <a:pt x="855" y="393"/>
                    <a:pt x="855" y="393"/>
                    <a:pt x="855" y="393"/>
                  </a:cubicBezTo>
                  <a:cubicBezTo>
                    <a:pt x="868" y="393"/>
                    <a:pt x="1514" y="527"/>
                    <a:pt x="1698" y="527"/>
                  </a:cubicBezTo>
                  <a:cubicBezTo>
                    <a:pt x="1838" y="527"/>
                    <a:pt x="1716" y="451"/>
                    <a:pt x="867" y="186"/>
                  </a:cubicBezTo>
                  <a:cubicBezTo>
                    <a:pt x="867" y="186"/>
                    <a:pt x="2594" y="123"/>
                    <a:pt x="961" y="23"/>
                  </a:cubicBezTo>
                  <a:cubicBezTo>
                    <a:pt x="961" y="23"/>
                    <a:pt x="908" y="1"/>
                    <a:pt x="825" y="1"/>
                  </a:cubicBezTo>
                  <a:close/>
                  <a:moveTo>
                    <a:pt x="49" y="1285"/>
                  </a:moveTo>
                  <a:cubicBezTo>
                    <a:pt x="55" y="1297"/>
                    <a:pt x="64" y="1307"/>
                    <a:pt x="66" y="1307"/>
                  </a:cubicBezTo>
                  <a:cubicBezTo>
                    <a:pt x="67" y="1307"/>
                    <a:pt x="63" y="1301"/>
                    <a:pt x="49" y="1285"/>
                  </a:cubicBezTo>
                  <a:close/>
                </a:path>
              </a:pathLst>
            </a:custGeom>
            <a:solidFill>
              <a:srgbClr val="F399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1883;p41">
              <a:extLst>
                <a:ext uri="{FF2B5EF4-FFF2-40B4-BE49-F238E27FC236}">
                  <a16:creationId xmlns:a16="http://schemas.microsoft.com/office/drawing/2014/main" id="{D65F203F-6CAB-5EE3-BF99-0C74AECE74CB}"/>
                </a:ext>
              </a:extLst>
            </p:cNvPr>
            <p:cNvSpPr/>
            <p:nvPr/>
          </p:nvSpPr>
          <p:spPr>
            <a:xfrm>
              <a:off x="4787331" y="1798458"/>
              <a:ext cx="311182" cy="201733"/>
            </a:xfrm>
            <a:custGeom>
              <a:avLst/>
              <a:gdLst/>
              <a:ahLst/>
              <a:cxnLst/>
              <a:rect l="l" t="t" r="r" b="b"/>
              <a:pathLst>
                <a:path w="3182" h="2063" extrusionOk="0">
                  <a:moveTo>
                    <a:pt x="1667" y="0"/>
                  </a:moveTo>
                  <a:cubicBezTo>
                    <a:pt x="1542" y="0"/>
                    <a:pt x="1399" y="33"/>
                    <a:pt x="1238" y="109"/>
                  </a:cubicBezTo>
                  <a:cubicBezTo>
                    <a:pt x="1" y="687"/>
                    <a:pt x="987" y="2062"/>
                    <a:pt x="987" y="2062"/>
                  </a:cubicBezTo>
                  <a:cubicBezTo>
                    <a:pt x="987" y="2062"/>
                    <a:pt x="798" y="1762"/>
                    <a:pt x="1440" y="1762"/>
                  </a:cubicBezTo>
                  <a:cubicBezTo>
                    <a:pt x="1511" y="1762"/>
                    <a:pt x="1592" y="1765"/>
                    <a:pt x="1684" y="1773"/>
                  </a:cubicBezTo>
                  <a:cubicBezTo>
                    <a:pt x="1709" y="1775"/>
                    <a:pt x="1733" y="1776"/>
                    <a:pt x="1758" y="1776"/>
                  </a:cubicBezTo>
                  <a:cubicBezTo>
                    <a:pt x="2650" y="1776"/>
                    <a:pt x="3182" y="573"/>
                    <a:pt x="2369" y="297"/>
                  </a:cubicBezTo>
                  <a:cubicBezTo>
                    <a:pt x="2297" y="273"/>
                    <a:pt x="2228" y="259"/>
                    <a:pt x="2163" y="253"/>
                  </a:cubicBezTo>
                  <a:lnTo>
                    <a:pt x="2163" y="253"/>
                  </a:lnTo>
                  <a:cubicBezTo>
                    <a:pt x="2053" y="104"/>
                    <a:pt x="1889" y="0"/>
                    <a:pt x="1667" y="0"/>
                  </a:cubicBezTo>
                  <a:close/>
                </a:path>
              </a:pathLst>
            </a:custGeom>
            <a:solidFill>
              <a:srgbClr val="8640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1884;p41">
              <a:extLst>
                <a:ext uri="{FF2B5EF4-FFF2-40B4-BE49-F238E27FC236}">
                  <a16:creationId xmlns:a16="http://schemas.microsoft.com/office/drawing/2014/main" id="{C04A4022-17E3-DA79-8065-B12AFB3F5FF6}"/>
                </a:ext>
              </a:extLst>
            </p:cNvPr>
            <p:cNvSpPr/>
            <p:nvPr/>
          </p:nvSpPr>
          <p:spPr>
            <a:xfrm>
              <a:off x="4819311" y="1895073"/>
              <a:ext cx="119896" cy="107565"/>
            </a:xfrm>
            <a:custGeom>
              <a:avLst/>
              <a:gdLst/>
              <a:ahLst/>
              <a:cxnLst/>
              <a:rect l="l" t="t" r="r" b="b"/>
              <a:pathLst>
                <a:path w="1226" h="1100" extrusionOk="0">
                  <a:moveTo>
                    <a:pt x="610" y="0"/>
                  </a:moveTo>
                  <a:cubicBezTo>
                    <a:pt x="270" y="0"/>
                    <a:pt x="0" y="245"/>
                    <a:pt x="0" y="547"/>
                  </a:cubicBezTo>
                  <a:cubicBezTo>
                    <a:pt x="0" y="855"/>
                    <a:pt x="270" y="1100"/>
                    <a:pt x="610" y="1100"/>
                  </a:cubicBezTo>
                  <a:cubicBezTo>
                    <a:pt x="949" y="1100"/>
                    <a:pt x="1225" y="855"/>
                    <a:pt x="1225" y="547"/>
                  </a:cubicBezTo>
                  <a:cubicBezTo>
                    <a:pt x="1225" y="245"/>
                    <a:pt x="949" y="0"/>
                    <a:pt x="610" y="0"/>
                  </a:cubicBezTo>
                  <a:close/>
                </a:path>
              </a:pathLst>
            </a:custGeom>
            <a:solidFill>
              <a:srgbClr val="F5A1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1885;p41">
              <a:extLst>
                <a:ext uri="{FF2B5EF4-FFF2-40B4-BE49-F238E27FC236}">
                  <a16:creationId xmlns:a16="http://schemas.microsoft.com/office/drawing/2014/main" id="{66E76371-4347-2482-572E-C8A24DA07FE9}"/>
                </a:ext>
              </a:extLst>
            </p:cNvPr>
            <p:cNvSpPr/>
            <p:nvPr/>
          </p:nvSpPr>
          <p:spPr>
            <a:xfrm>
              <a:off x="4251701" y="1806379"/>
              <a:ext cx="548040" cy="607741"/>
            </a:xfrm>
            <a:custGeom>
              <a:avLst/>
              <a:gdLst/>
              <a:ahLst/>
              <a:cxnLst/>
              <a:rect l="l" t="t" r="r" b="b"/>
              <a:pathLst>
                <a:path w="5604" h="6215" extrusionOk="0">
                  <a:moveTo>
                    <a:pt x="3884" y="1"/>
                  </a:moveTo>
                  <a:cubicBezTo>
                    <a:pt x="3777" y="1"/>
                    <a:pt x="3664" y="7"/>
                    <a:pt x="3543" y="22"/>
                  </a:cubicBezTo>
                  <a:cubicBezTo>
                    <a:pt x="1753" y="229"/>
                    <a:pt x="1389" y="1353"/>
                    <a:pt x="1232" y="3300"/>
                  </a:cubicBezTo>
                  <a:cubicBezTo>
                    <a:pt x="1075" y="5247"/>
                    <a:pt x="1" y="5819"/>
                    <a:pt x="1138" y="6215"/>
                  </a:cubicBezTo>
                  <a:cubicBezTo>
                    <a:pt x="1138" y="6215"/>
                    <a:pt x="742" y="5850"/>
                    <a:pt x="1138" y="5580"/>
                  </a:cubicBezTo>
                  <a:cubicBezTo>
                    <a:pt x="1527" y="5304"/>
                    <a:pt x="2375" y="5028"/>
                    <a:pt x="2262" y="3665"/>
                  </a:cubicBezTo>
                  <a:cubicBezTo>
                    <a:pt x="2148" y="2355"/>
                    <a:pt x="4910" y="2327"/>
                    <a:pt x="5153" y="2327"/>
                  </a:cubicBezTo>
                  <a:cubicBezTo>
                    <a:pt x="5164" y="2327"/>
                    <a:pt x="5170" y="2327"/>
                    <a:pt x="5170" y="2327"/>
                  </a:cubicBezTo>
                  <a:lnTo>
                    <a:pt x="5603" y="1290"/>
                  </a:lnTo>
                  <a:cubicBezTo>
                    <a:pt x="5603" y="1290"/>
                    <a:pt x="5368" y="1"/>
                    <a:pt x="3884" y="1"/>
                  </a:cubicBezTo>
                  <a:close/>
                </a:path>
              </a:pathLst>
            </a:custGeom>
            <a:solidFill>
              <a:srgbClr val="8640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5" name="Google Shape;1886;p41">
              <a:extLst>
                <a:ext uri="{FF2B5EF4-FFF2-40B4-BE49-F238E27FC236}">
                  <a16:creationId xmlns:a16="http://schemas.microsoft.com/office/drawing/2014/main" id="{848E31E3-F57B-839D-024E-601302FFD4AD}"/>
                </a:ext>
              </a:extLst>
            </p:cNvPr>
            <p:cNvSpPr/>
            <p:nvPr/>
          </p:nvSpPr>
          <p:spPr>
            <a:xfrm>
              <a:off x="4365340" y="1943380"/>
              <a:ext cx="542759" cy="473872"/>
            </a:xfrm>
            <a:custGeom>
              <a:avLst/>
              <a:gdLst/>
              <a:ahLst/>
              <a:cxnLst/>
              <a:rect l="l" t="t" r="r" b="b"/>
              <a:pathLst>
                <a:path w="5550" h="4846" extrusionOk="0">
                  <a:moveTo>
                    <a:pt x="2580" y="0"/>
                  </a:moveTo>
                  <a:cubicBezTo>
                    <a:pt x="2139" y="0"/>
                    <a:pt x="1641" y="153"/>
                    <a:pt x="1288" y="706"/>
                  </a:cubicBezTo>
                  <a:cubicBezTo>
                    <a:pt x="635" y="1736"/>
                    <a:pt x="1" y="4839"/>
                    <a:pt x="2149" y="4845"/>
                  </a:cubicBezTo>
                  <a:cubicBezTo>
                    <a:pt x="2153" y="4845"/>
                    <a:pt x="2157" y="4845"/>
                    <a:pt x="2160" y="4845"/>
                  </a:cubicBezTo>
                  <a:cubicBezTo>
                    <a:pt x="4295" y="4845"/>
                    <a:pt x="5549" y="1401"/>
                    <a:pt x="3575" y="229"/>
                  </a:cubicBezTo>
                  <a:cubicBezTo>
                    <a:pt x="3575" y="229"/>
                    <a:pt x="3120" y="0"/>
                    <a:pt x="2580" y="0"/>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6" name="Google Shape;1887;p41">
              <a:extLst>
                <a:ext uri="{FF2B5EF4-FFF2-40B4-BE49-F238E27FC236}">
                  <a16:creationId xmlns:a16="http://schemas.microsoft.com/office/drawing/2014/main" id="{0BAB4941-1D4A-F591-61D5-323CE9BD84B3}"/>
                </a:ext>
              </a:extLst>
            </p:cNvPr>
            <p:cNvSpPr/>
            <p:nvPr/>
          </p:nvSpPr>
          <p:spPr>
            <a:xfrm>
              <a:off x="4673105" y="1901233"/>
              <a:ext cx="269130" cy="374717"/>
            </a:xfrm>
            <a:custGeom>
              <a:avLst/>
              <a:gdLst/>
              <a:ahLst/>
              <a:cxnLst/>
              <a:rect l="l" t="t" r="r" b="b"/>
              <a:pathLst>
                <a:path w="2752" h="3832" extrusionOk="0">
                  <a:moveTo>
                    <a:pt x="1328" y="1"/>
                  </a:moveTo>
                  <a:cubicBezTo>
                    <a:pt x="974" y="1"/>
                    <a:pt x="644" y="207"/>
                    <a:pt x="472" y="729"/>
                  </a:cubicBezTo>
                  <a:cubicBezTo>
                    <a:pt x="0" y="2161"/>
                    <a:pt x="1056" y="2789"/>
                    <a:pt x="1056" y="2789"/>
                  </a:cubicBezTo>
                  <a:cubicBezTo>
                    <a:pt x="742" y="3329"/>
                    <a:pt x="823" y="3831"/>
                    <a:pt x="823" y="3831"/>
                  </a:cubicBezTo>
                  <a:cubicBezTo>
                    <a:pt x="1043" y="3718"/>
                    <a:pt x="1275" y="3178"/>
                    <a:pt x="1275" y="3178"/>
                  </a:cubicBezTo>
                  <a:cubicBezTo>
                    <a:pt x="1415" y="2857"/>
                    <a:pt x="1606" y="2774"/>
                    <a:pt x="1768" y="2774"/>
                  </a:cubicBezTo>
                  <a:cubicBezTo>
                    <a:pt x="1941" y="2774"/>
                    <a:pt x="2079" y="2870"/>
                    <a:pt x="2079" y="2870"/>
                  </a:cubicBezTo>
                  <a:cubicBezTo>
                    <a:pt x="2079" y="2870"/>
                    <a:pt x="2751" y="2355"/>
                    <a:pt x="2670" y="1294"/>
                  </a:cubicBezTo>
                  <a:cubicBezTo>
                    <a:pt x="2622" y="621"/>
                    <a:pt x="1940" y="1"/>
                    <a:pt x="1328" y="1"/>
                  </a:cubicBezTo>
                  <a:close/>
                </a:path>
              </a:pathLst>
            </a:custGeom>
            <a:solidFill>
              <a:srgbClr val="AB55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7" name="Google Shape;1888;p41">
              <a:extLst>
                <a:ext uri="{FF2B5EF4-FFF2-40B4-BE49-F238E27FC236}">
                  <a16:creationId xmlns:a16="http://schemas.microsoft.com/office/drawing/2014/main" id="{F0AAF925-3A67-4B13-B72A-20CFB82F1834}"/>
                </a:ext>
              </a:extLst>
            </p:cNvPr>
            <p:cNvSpPr/>
            <p:nvPr/>
          </p:nvSpPr>
          <p:spPr>
            <a:xfrm>
              <a:off x="4455020" y="2128493"/>
              <a:ext cx="81169" cy="133283"/>
            </a:xfrm>
            <a:custGeom>
              <a:avLst/>
              <a:gdLst/>
              <a:ahLst/>
              <a:cxnLst/>
              <a:rect l="l" t="t" r="r" b="b"/>
              <a:pathLst>
                <a:path w="830" h="1363" extrusionOk="0">
                  <a:moveTo>
                    <a:pt x="824" y="0"/>
                  </a:moveTo>
                  <a:lnTo>
                    <a:pt x="824" y="0"/>
                  </a:lnTo>
                  <a:cubicBezTo>
                    <a:pt x="742" y="201"/>
                    <a:pt x="654" y="383"/>
                    <a:pt x="554" y="540"/>
                  </a:cubicBezTo>
                  <a:cubicBezTo>
                    <a:pt x="497" y="622"/>
                    <a:pt x="434" y="691"/>
                    <a:pt x="365" y="760"/>
                  </a:cubicBezTo>
                  <a:cubicBezTo>
                    <a:pt x="290" y="829"/>
                    <a:pt x="214" y="879"/>
                    <a:pt x="133" y="936"/>
                  </a:cubicBezTo>
                  <a:lnTo>
                    <a:pt x="1" y="1018"/>
                  </a:lnTo>
                  <a:lnTo>
                    <a:pt x="120" y="1093"/>
                  </a:lnTo>
                  <a:cubicBezTo>
                    <a:pt x="202" y="1143"/>
                    <a:pt x="296" y="1193"/>
                    <a:pt x="390" y="1237"/>
                  </a:cubicBezTo>
                  <a:cubicBezTo>
                    <a:pt x="491" y="1288"/>
                    <a:pt x="585" y="1332"/>
                    <a:pt x="685" y="1363"/>
                  </a:cubicBezTo>
                  <a:cubicBezTo>
                    <a:pt x="610" y="1288"/>
                    <a:pt x="535" y="1219"/>
                    <a:pt x="453" y="1143"/>
                  </a:cubicBezTo>
                  <a:cubicBezTo>
                    <a:pt x="412" y="1106"/>
                    <a:pt x="369" y="1070"/>
                    <a:pt x="326" y="1035"/>
                  </a:cubicBezTo>
                  <a:lnTo>
                    <a:pt x="326" y="1035"/>
                  </a:lnTo>
                  <a:cubicBezTo>
                    <a:pt x="385" y="997"/>
                    <a:pt x="441" y="956"/>
                    <a:pt x="491" y="911"/>
                  </a:cubicBezTo>
                  <a:cubicBezTo>
                    <a:pt x="572" y="823"/>
                    <a:pt x="648" y="735"/>
                    <a:pt x="692" y="634"/>
                  </a:cubicBezTo>
                  <a:cubicBezTo>
                    <a:pt x="742" y="534"/>
                    <a:pt x="780" y="433"/>
                    <a:pt x="805" y="320"/>
                  </a:cubicBezTo>
                  <a:cubicBezTo>
                    <a:pt x="824" y="220"/>
                    <a:pt x="830" y="107"/>
                    <a:pt x="824" y="0"/>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8" name="Google Shape;1889;p41">
              <a:extLst>
                <a:ext uri="{FF2B5EF4-FFF2-40B4-BE49-F238E27FC236}">
                  <a16:creationId xmlns:a16="http://schemas.microsoft.com/office/drawing/2014/main" id="{B3C07255-7CB8-00AB-2776-C74C566F4BC3}"/>
                </a:ext>
              </a:extLst>
            </p:cNvPr>
            <p:cNvSpPr/>
            <p:nvPr/>
          </p:nvSpPr>
          <p:spPr>
            <a:xfrm>
              <a:off x="4463626" y="2039408"/>
              <a:ext cx="70803" cy="36963"/>
            </a:xfrm>
            <a:custGeom>
              <a:avLst/>
              <a:gdLst/>
              <a:ahLst/>
              <a:cxnLst/>
              <a:rect l="l" t="t" r="r" b="b"/>
              <a:pathLst>
                <a:path w="724" h="378" extrusionOk="0">
                  <a:moveTo>
                    <a:pt x="352" y="0"/>
                  </a:moveTo>
                  <a:cubicBezTo>
                    <a:pt x="246" y="0"/>
                    <a:pt x="139" y="57"/>
                    <a:pt x="89" y="126"/>
                  </a:cubicBezTo>
                  <a:cubicBezTo>
                    <a:pt x="57" y="164"/>
                    <a:pt x="38" y="201"/>
                    <a:pt x="26" y="245"/>
                  </a:cubicBezTo>
                  <a:cubicBezTo>
                    <a:pt x="7" y="283"/>
                    <a:pt x="1" y="327"/>
                    <a:pt x="7" y="377"/>
                  </a:cubicBezTo>
                  <a:cubicBezTo>
                    <a:pt x="57" y="371"/>
                    <a:pt x="95" y="358"/>
                    <a:pt x="133" y="352"/>
                  </a:cubicBezTo>
                  <a:cubicBezTo>
                    <a:pt x="164" y="352"/>
                    <a:pt x="195" y="340"/>
                    <a:pt x="227" y="340"/>
                  </a:cubicBezTo>
                  <a:cubicBezTo>
                    <a:pt x="283" y="327"/>
                    <a:pt x="321" y="327"/>
                    <a:pt x="352" y="327"/>
                  </a:cubicBezTo>
                  <a:cubicBezTo>
                    <a:pt x="390" y="327"/>
                    <a:pt x="434" y="327"/>
                    <a:pt x="484" y="340"/>
                  </a:cubicBezTo>
                  <a:cubicBezTo>
                    <a:pt x="541" y="346"/>
                    <a:pt x="610" y="352"/>
                    <a:pt x="704" y="371"/>
                  </a:cubicBezTo>
                  <a:cubicBezTo>
                    <a:pt x="723" y="264"/>
                    <a:pt x="685" y="182"/>
                    <a:pt x="623" y="113"/>
                  </a:cubicBezTo>
                  <a:cubicBezTo>
                    <a:pt x="566" y="44"/>
                    <a:pt x="466" y="0"/>
                    <a:pt x="352" y="0"/>
                  </a:cubicBezTo>
                  <a:close/>
                </a:path>
              </a:pathLst>
            </a:custGeom>
            <a:solidFill>
              <a:srgbClr val="8640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9" name="Google Shape;1890;p41">
              <a:extLst>
                <a:ext uri="{FF2B5EF4-FFF2-40B4-BE49-F238E27FC236}">
                  <a16:creationId xmlns:a16="http://schemas.microsoft.com/office/drawing/2014/main" id="{BA084B3D-2DA7-7655-332B-02A32535220B}"/>
                </a:ext>
              </a:extLst>
            </p:cNvPr>
            <p:cNvSpPr/>
            <p:nvPr/>
          </p:nvSpPr>
          <p:spPr>
            <a:xfrm>
              <a:off x="4583426" y="2043711"/>
              <a:ext cx="117451" cy="57792"/>
            </a:xfrm>
            <a:custGeom>
              <a:avLst/>
              <a:gdLst/>
              <a:ahLst/>
              <a:cxnLst/>
              <a:rect l="l" t="t" r="r" b="b"/>
              <a:pathLst>
                <a:path w="1201" h="591" extrusionOk="0">
                  <a:moveTo>
                    <a:pt x="560" y="1"/>
                  </a:moveTo>
                  <a:cubicBezTo>
                    <a:pt x="454" y="1"/>
                    <a:pt x="346" y="31"/>
                    <a:pt x="258" y="82"/>
                  </a:cubicBezTo>
                  <a:cubicBezTo>
                    <a:pt x="139" y="151"/>
                    <a:pt x="44" y="252"/>
                    <a:pt x="0" y="377"/>
                  </a:cubicBezTo>
                  <a:cubicBezTo>
                    <a:pt x="132" y="358"/>
                    <a:pt x="245" y="333"/>
                    <a:pt x="352" y="333"/>
                  </a:cubicBezTo>
                  <a:cubicBezTo>
                    <a:pt x="394" y="331"/>
                    <a:pt x="433" y="329"/>
                    <a:pt x="472" y="329"/>
                  </a:cubicBezTo>
                  <a:cubicBezTo>
                    <a:pt x="526" y="329"/>
                    <a:pt x="577" y="332"/>
                    <a:pt x="629" y="339"/>
                  </a:cubicBezTo>
                  <a:cubicBezTo>
                    <a:pt x="647" y="339"/>
                    <a:pt x="666" y="346"/>
                    <a:pt x="691" y="358"/>
                  </a:cubicBezTo>
                  <a:cubicBezTo>
                    <a:pt x="710" y="358"/>
                    <a:pt x="729" y="365"/>
                    <a:pt x="754" y="371"/>
                  </a:cubicBezTo>
                  <a:lnTo>
                    <a:pt x="817" y="396"/>
                  </a:lnTo>
                  <a:cubicBezTo>
                    <a:pt x="836" y="402"/>
                    <a:pt x="861" y="421"/>
                    <a:pt x="886" y="427"/>
                  </a:cubicBezTo>
                  <a:cubicBezTo>
                    <a:pt x="911" y="434"/>
                    <a:pt x="930" y="453"/>
                    <a:pt x="955" y="465"/>
                  </a:cubicBezTo>
                  <a:cubicBezTo>
                    <a:pt x="980" y="484"/>
                    <a:pt x="1012" y="490"/>
                    <a:pt x="1037" y="503"/>
                  </a:cubicBezTo>
                  <a:cubicBezTo>
                    <a:pt x="1081" y="528"/>
                    <a:pt x="1137" y="559"/>
                    <a:pt x="1200" y="591"/>
                  </a:cubicBezTo>
                  <a:cubicBezTo>
                    <a:pt x="1194" y="522"/>
                    <a:pt x="1175" y="459"/>
                    <a:pt x="1150" y="396"/>
                  </a:cubicBezTo>
                  <a:cubicBezTo>
                    <a:pt x="1137" y="365"/>
                    <a:pt x="1118" y="339"/>
                    <a:pt x="1106" y="308"/>
                  </a:cubicBezTo>
                  <a:cubicBezTo>
                    <a:pt x="1081" y="277"/>
                    <a:pt x="1068" y="245"/>
                    <a:pt x="1043" y="220"/>
                  </a:cubicBezTo>
                  <a:cubicBezTo>
                    <a:pt x="955" y="113"/>
                    <a:pt x="823" y="32"/>
                    <a:pt x="673" y="13"/>
                  </a:cubicBezTo>
                  <a:cubicBezTo>
                    <a:pt x="636" y="5"/>
                    <a:pt x="598" y="1"/>
                    <a:pt x="560" y="1"/>
                  </a:cubicBezTo>
                  <a:close/>
                </a:path>
              </a:pathLst>
            </a:custGeom>
            <a:solidFill>
              <a:srgbClr val="8640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0" name="Google Shape;1891;p41">
              <a:extLst>
                <a:ext uri="{FF2B5EF4-FFF2-40B4-BE49-F238E27FC236}">
                  <a16:creationId xmlns:a16="http://schemas.microsoft.com/office/drawing/2014/main" id="{7C3C1645-1B5A-242C-8BC1-4851B724AC66}"/>
                </a:ext>
              </a:extLst>
            </p:cNvPr>
            <p:cNvSpPr/>
            <p:nvPr/>
          </p:nvSpPr>
          <p:spPr>
            <a:xfrm>
              <a:off x="4596335" y="2123506"/>
              <a:ext cx="63958" cy="50458"/>
            </a:xfrm>
            <a:custGeom>
              <a:avLst/>
              <a:gdLst/>
              <a:ahLst/>
              <a:cxnLst/>
              <a:rect l="l" t="t" r="r" b="b"/>
              <a:pathLst>
                <a:path w="654" h="516" extrusionOk="0">
                  <a:moveTo>
                    <a:pt x="355" y="0"/>
                  </a:moveTo>
                  <a:cubicBezTo>
                    <a:pt x="236" y="0"/>
                    <a:pt x="130" y="67"/>
                    <a:pt x="76" y="152"/>
                  </a:cubicBezTo>
                  <a:cubicBezTo>
                    <a:pt x="26" y="239"/>
                    <a:pt x="0" y="340"/>
                    <a:pt x="7" y="434"/>
                  </a:cubicBezTo>
                  <a:cubicBezTo>
                    <a:pt x="63" y="359"/>
                    <a:pt x="120" y="283"/>
                    <a:pt x="183" y="239"/>
                  </a:cubicBezTo>
                  <a:cubicBezTo>
                    <a:pt x="245" y="189"/>
                    <a:pt x="308" y="170"/>
                    <a:pt x="371" y="170"/>
                  </a:cubicBezTo>
                  <a:cubicBezTo>
                    <a:pt x="402" y="170"/>
                    <a:pt x="415" y="177"/>
                    <a:pt x="440" y="189"/>
                  </a:cubicBezTo>
                  <a:cubicBezTo>
                    <a:pt x="465" y="208"/>
                    <a:pt x="478" y="239"/>
                    <a:pt x="503" y="271"/>
                  </a:cubicBezTo>
                  <a:cubicBezTo>
                    <a:pt x="541" y="340"/>
                    <a:pt x="572" y="428"/>
                    <a:pt x="616" y="516"/>
                  </a:cubicBezTo>
                  <a:cubicBezTo>
                    <a:pt x="654" y="422"/>
                    <a:pt x="654" y="327"/>
                    <a:pt x="622" y="233"/>
                  </a:cubicBezTo>
                  <a:cubicBezTo>
                    <a:pt x="616" y="177"/>
                    <a:pt x="578" y="126"/>
                    <a:pt x="541" y="82"/>
                  </a:cubicBezTo>
                  <a:cubicBezTo>
                    <a:pt x="515" y="57"/>
                    <a:pt x="497" y="45"/>
                    <a:pt x="465" y="26"/>
                  </a:cubicBezTo>
                  <a:cubicBezTo>
                    <a:pt x="434" y="13"/>
                    <a:pt x="402" y="1"/>
                    <a:pt x="371" y="1"/>
                  </a:cubicBezTo>
                  <a:cubicBezTo>
                    <a:pt x="366" y="1"/>
                    <a:pt x="360" y="0"/>
                    <a:pt x="355" y="0"/>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1" name="Google Shape;1892;p41">
              <a:extLst>
                <a:ext uri="{FF2B5EF4-FFF2-40B4-BE49-F238E27FC236}">
                  <a16:creationId xmlns:a16="http://schemas.microsoft.com/office/drawing/2014/main" id="{1CAA2369-5CFC-7485-CB01-C24ACBE9324C}"/>
                </a:ext>
              </a:extLst>
            </p:cNvPr>
            <p:cNvSpPr/>
            <p:nvPr/>
          </p:nvSpPr>
          <p:spPr>
            <a:xfrm>
              <a:off x="4469787" y="2105121"/>
              <a:ext cx="58481" cy="44297"/>
            </a:xfrm>
            <a:custGeom>
              <a:avLst/>
              <a:gdLst/>
              <a:ahLst/>
              <a:cxnLst/>
              <a:rect l="l" t="t" r="r" b="b"/>
              <a:pathLst>
                <a:path w="598" h="453" extrusionOk="0">
                  <a:moveTo>
                    <a:pt x="308" y="0"/>
                  </a:moveTo>
                  <a:cubicBezTo>
                    <a:pt x="189" y="13"/>
                    <a:pt x="95" y="88"/>
                    <a:pt x="57" y="176"/>
                  </a:cubicBezTo>
                  <a:cubicBezTo>
                    <a:pt x="13" y="264"/>
                    <a:pt x="1" y="358"/>
                    <a:pt x="26" y="440"/>
                  </a:cubicBezTo>
                  <a:cubicBezTo>
                    <a:pt x="63" y="365"/>
                    <a:pt x="107" y="302"/>
                    <a:pt x="158" y="245"/>
                  </a:cubicBezTo>
                  <a:cubicBezTo>
                    <a:pt x="202" y="189"/>
                    <a:pt x="258" y="157"/>
                    <a:pt x="315" y="157"/>
                  </a:cubicBezTo>
                  <a:cubicBezTo>
                    <a:pt x="346" y="157"/>
                    <a:pt x="359" y="157"/>
                    <a:pt x="384" y="176"/>
                  </a:cubicBezTo>
                  <a:cubicBezTo>
                    <a:pt x="409" y="183"/>
                    <a:pt x="434" y="208"/>
                    <a:pt x="453" y="239"/>
                  </a:cubicBezTo>
                  <a:cubicBezTo>
                    <a:pt x="503" y="302"/>
                    <a:pt x="541" y="371"/>
                    <a:pt x="578" y="453"/>
                  </a:cubicBezTo>
                  <a:cubicBezTo>
                    <a:pt x="597" y="365"/>
                    <a:pt x="591" y="277"/>
                    <a:pt x="553" y="183"/>
                  </a:cubicBezTo>
                  <a:cubicBezTo>
                    <a:pt x="541" y="139"/>
                    <a:pt x="509" y="95"/>
                    <a:pt x="472" y="57"/>
                  </a:cubicBezTo>
                  <a:cubicBezTo>
                    <a:pt x="446" y="32"/>
                    <a:pt x="421" y="19"/>
                    <a:pt x="390" y="13"/>
                  </a:cubicBezTo>
                  <a:cubicBezTo>
                    <a:pt x="371" y="0"/>
                    <a:pt x="340" y="0"/>
                    <a:pt x="308" y="0"/>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2" name="Google Shape;1893;p41">
              <a:extLst>
                <a:ext uri="{FF2B5EF4-FFF2-40B4-BE49-F238E27FC236}">
                  <a16:creationId xmlns:a16="http://schemas.microsoft.com/office/drawing/2014/main" id="{9DB86B3A-4F4A-6ECC-72BF-6BD443E50FCD}"/>
                </a:ext>
              </a:extLst>
            </p:cNvPr>
            <p:cNvSpPr/>
            <p:nvPr/>
          </p:nvSpPr>
          <p:spPr>
            <a:xfrm>
              <a:off x="4779996" y="2170639"/>
              <a:ext cx="129480" cy="123797"/>
            </a:xfrm>
            <a:custGeom>
              <a:avLst/>
              <a:gdLst/>
              <a:ahLst/>
              <a:cxnLst/>
              <a:rect l="l" t="t" r="r" b="b"/>
              <a:pathLst>
                <a:path w="1324" h="1266" extrusionOk="0">
                  <a:moveTo>
                    <a:pt x="673" y="0"/>
                  </a:moveTo>
                  <a:cubicBezTo>
                    <a:pt x="262" y="0"/>
                    <a:pt x="129" y="476"/>
                    <a:pt x="95" y="624"/>
                  </a:cubicBezTo>
                  <a:lnTo>
                    <a:pt x="95" y="700"/>
                  </a:lnTo>
                  <a:cubicBezTo>
                    <a:pt x="69" y="825"/>
                    <a:pt x="44" y="951"/>
                    <a:pt x="0" y="1051"/>
                  </a:cubicBezTo>
                  <a:cubicBezTo>
                    <a:pt x="19" y="1083"/>
                    <a:pt x="63" y="1114"/>
                    <a:pt x="101" y="1152"/>
                  </a:cubicBezTo>
                  <a:cubicBezTo>
                    <a:pt x="192" y="1231"/>
                    <a:pt x="286" y="1266"/>
                    <a:pt x="376" y="1266"/>
                  </a:cubicBezTo>
                  <a:cubicBezTo>
                    <a:pt x="898" y="1266"/>
                    <a:pt x="1324" y="122"/>
                    <a:pt x="804" y="15"/>
                  </a:cubicBezTo>
                  <a:cubicBezTo>
                    <a:pt x="758" y="5"/>
                    <a:pt x="714" y="0"/>
                    <a:pt x="673" y="0"/>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3" name="Google Shape;1894;p41">
              <a:extLst>
                <a:ext uri="{FF2B5EF4-FFF2-40B4-BE49-F238E27FC236}">
                  <a16:creationId xmlns:a16="http://schemas.microsoft.com/office/drawing/2014/main" id="{DED8B8EC-76E8-CE3F-8F50-DCAB3682BA8C}"/>
                </a:ext>
              </a:extLst>
            </p:cNvPr>
            <p:cNvSpPr/>
            <p:nvPr/>
          </p:nvSpPr>
          <p:spPr>
            <a:xfrm>
              <a:off x="4804543" y="2180418"/>
              <a:ext cx="57210" cy="95635"/>
            </a:xfrm>
            <a:custGeom>
              <a:avLst/>
              <a:gdLst/>
              <a:ahLst/>
              <a:cxnLst/>
              <a:rect l="l" t="t" r="r" b="b"/>
              <a:pathLst>
                <a:path w="585" h="978" extrusionOk="0">
                  <a:moveTo>
                    <a:pt x="386" y="0"/>
                  </a:moveTo>
                  <a:cubicBezTo>
                    <a:pt x="362" y="0"/>
                    <a:pt x="337" y="5"/>
                    <a:pt x="315" y="9"/>
                  </a:cubicBezTo>
                  <a:cubicBezTo>
                    <a:pt x="252" y="34"/>
                    <a:pt x="195" y="66"/>
                    <a:pt x="158" y="110"/>
                  </a:cubicBezTo>
                  <a:cubicBezTo>
                    <a:pt x="76" y="204"/>
                    <a:pt x="38" y="311"/>
                    <a:pt x="19" y="411"/>
                  </a:cubicBezTo>
                  <a:cubicBezTo>
                    <a:pt x="7" y="512"/>
                    <a:pt x="1" y="612"/>
                    <a:pt x="13" y="719"/>
                  </a:cubicBezTo>
                  <a:lnTo>
                    <a:pt x="19" y="757"/>
                  </a:lnTo>
                  <a:lnTo>
                    <a:pt x="45" y="769"/>
                  </a:lnTo>
                  <a:cubicBezTo>
                    <a:pt x="70" y="794"/>
                    <a:pt x="95" y="813"/>
                    <a:pt x="114" y="832"/>
                  </a:cubicBezTo>
                  <a:cubicBezTo>
                    <a:pt x="132" y="851"/>
                    <a:pt x="145" y="863"/>
                    <a:pt x="145" y="876"/>
                  </a:cubicBezTo>
                  <a:cubicBezTo>
                    <a:pt x="158" y="882"/>
                    <a:pt x="132" y="907"/>
                    <a:pt x="101" y="920"/>
                  </a:cubicBezTo>
                  <a:cubicBezTo>
                    <a:pt x="70" y="945"/>
                    <a:pt x="38" y="951"/>
                    <a:pt x="1" y="970"/>
                  </a:cubicBezTo>
                  <a:cubicBezTo>
                    <a:pt x="22" y="974"/>
                    <a:pt x="44" y="977"/>
                    <a:pt x="63" y="977"/>
                  </a:cubicBezTo>
                  <a:cubicBezTo>
                    <a:pt x="78" y="977"/>
                    <a:pt x="90" y="975"/>
                    <a:pt x="101" y="970"/>
                  </a:cubicBezTo>
                  <a:cubicBezTo>
                    <a:pt x="126" y="970"/>
                    <a:pt x="139" y="958"/>
                    <a:pt x="164" y="951"/>
                  </a:cubicBezTo>
                  <a:cubicBezTo>
                    <a:pt x="189" y="945"/>
                    <a:pt x="208" y="926"/>
                    <a:pt x="227" y="895"/>
                  </a:cubicBezTo>
                  <a:cubicBezTo>
                    <a:pt x="252" y="876"/>
                    <a:pt x="252" y="832"/>
                    <a:pt x="239" y="813"/>
                  </a:cubicBezTo>
                  <a:cubicBezTo>
                    <a:pt x="239" y="794"/>
                    <a:pt x="239" y="782"/>
                    <a:pt x="233" y="769"/>
                  </a:cubicBezTo>
                  <a:cubicBezTo>
                    <a:pt x="227" y="763"/>
                    <a:pt x="227" y="750"/>
                    <a:pt x="220" y="738"/>
                  </a:cubicBezTo>
                  <a:cubicBezTo>
                    <a:pt x="208" y="725"/>
                    <a:pt x="202" y="700"/>
                    <a:pt x="189" y="688"/>
                  </a:cubicBezTo>
                  <a:lnTo>
                    <a:pt x="173" y="669"/>
                  </a:lnTo>
                  <a:lnTo>
                    <a:pt x="173" y="669"/>
                  </a:lnTo>
                  <a:cubicBezTo>
                    <a:pt x="191" y="512"/>
                    <a:pt x="212" y="336"/>
                    <a:pt x="289" y="223"/>
                  </a:cubicBezTo>
                  <a:cubicBezTo>
                    <a:pt x="315" y="198"/>
                    <a:pt x="333" y="173"/>
                    <a:pt x="359" y="160"/>
                  </a:cubicBezTo>
                  <a:cubicBezTo>
                    <a:pt x="380" y="156"/>
                    <a:pt x="390" y="148"/>
                    <a:pt x="404" y="148"/>
                  </a:cubicBezTo>
                  <a:cubicBezTo>
                    <a:pt x="411" y="148"/>
                    <a:pt x="418" y="150"/>
                    <a:pt x="428" y="154"/>
                  </a:cubicBezTo>
                  <a:cubicBezTo>
                    <a:pt x="453" y="160"/>
                    <a:pt x="484" y="191"/>
                    <a:pt x="509" y="229"/>
                  </a:cubicBezTo>
                  <a:cubicBezTo>
                    <a:pt x="534" y="260"/>
                    <a:pt x="553" y="298"/>
                    <a:pt x="578" y="348"/>
                  </a:cubicBezTo>
                  <a:cubicBezTo>
                    <a:pt x="585" y="298"/>
                    <a:pt x="585" y="248"/>
                    <a:pt x="578" y="198"/>
                  </a:cubicBezTo>
                  <a:cubicBezTo>
                    <a:pt x="572" y="154"/>
                    <a:pt x="553" y="97"/>
                    <a:pt x="509" y="47"/>
                  </a:cubicBezTo>
                  <a:cubicBezTo>
                    <a:pt x="503" y="41"/>
                    <a:pt x="484" y="28"/>
                    <a:pt x="472" y="15"/>
                  </a:cubicBezTo>
                  <a:cubicBezTo>
                    <a:pt x="447" y="15"/>
                    <a:pt x="428" y="3"/>
                    <a:pt x="415" y="3"/>
                  </a:cubicBezTo>
                  <a:cubicBezTo>
                    <a:pt x="406" y="1"/>
                    <a:pt x="396" y="0"/>
                    <a:pt x="386" y="0"/>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4" name="Google Shape;1895;p41">
              <a:extLst>
                <a:ext uri="{FF2B5EF4-FFF2-40B4-BE49-F238E27FC236}">
                  <a16:creationId xmlns:a16="http://schemas.microsoft.com/office/drawing/2014/main" id="{351B0697-F0F9-C9A9-0D13-4754F09CFF52}"/>
                </a:ext>
              </a:extLst>
            </p:cNvPr>
            <p:cNvSpPr/>
            <p:nvPr/>
          </p:nvSpPr>
          <p:spPr>
            <a:xfrm flipH="1">
              <a:off x="3599375" y="2723088"/>
              <a:ext cx="55950" cy="107575"/>
            </a:xfrm>
            <a:custGeom>
              <a:avLst/>
              <a:gdLst/>
              <a:ahLst/>
              <a:cxnLst/>
              <a:rect l="l" t="t" r="r" b="b"/>
              <a:pathLst>
                <a:path w="830" h="1363" extrusionOk="0">
                  <a:moveTo>
                    <a:pt x="824" y="0"/>
                  </a:moveTo>
                  <a:lnTo>
                    <a:pt x="824" y="0"/>
                  </a:lnTo>
                  <a:cubicBezTo>
                    <a:pt x="742" y="201"/>
                    <a:pt x="654" y="383"/>
                    <a:pt x="554" y="540"/>
                  </a:cubicBezTo>
                  <a:cubicBezTo>
                    <a:pt x="497" y="622"/>
                    <a:pt x="434" y="691"/>
                    <a:pt x="365" y="760"/>
                  </a:cubicBezTo>
                  <a:cubicBezTo>
                    <a:pt x="290" y="829"/>
                    <a:pt x="214" y="879"/>
                    <a:pt x="133" y="936"/>
                  </a:cubicBezTo>
                  <a:lnTo>
                    <a:pt x="1" y="1018"/>
                  </a:lnTo>
                  <a:lnTo>
                    <a:pt x="120" y="1093"/>
                  </a:lnTo>
                  <a:cubicBezTo>
                    <a:pt x="202" y="1143"/>
                    <a:pt x="296" y="1193"/>
                    <a:pt x="390" y="1237"/>
                  </a:cubicBezTo>
                  <a:cubicBezTo>
                    <a:pt x="491" y="1288"/>
                    <a:pt x="585" y="1332"/>
                    <a:pt x="685" y="1363"/>
                  </a:cubicBezTo>
                  <a:cubicBezTo>
                    <a:pt x="610" y="1288"/>
                    <a:pt x="535" y="1219"/>
                    <a:pt x="453" y="1143"/>
                  </a:cubicBezTo>
                  <a:cubicBezTo>
                    <a:pt x="412" y="1106"/>
                    <a:pt x="369" y="1070"/>
                    <a:pt x="326" y="1035"/>
                  </a:cubicBezTo>
                  <a:lnTo>
                    <a:pt x="326" y="1035"/>
                  </a:lnTo>
                  <a:cubicBezTo>
                    <a:pt x="385" y="997"/>
                    <a:pt x="441" y="956"/>
                    <a:pt x="491" y="911"/>
                  </a:cubicBezTo>
                  <a:cubicBezTo>
                    <a:pt x="572" y="823"/>
                    <a:pt x="648" y="735"/>
                    <a:pt x="692" y="634"/>
                  </a:cubicBezTo>
                  <a:cubicBezTo>
                    <a:pt x="742" y="534"/>
                    <a:pt x="780" y="433"/>
                    <a:pt x="805" y="320"/>
                  </a:cubicBezTo>
                  <a:cubicBezTo>
                    <a:pt x="824" y="220"/>
                    <a:pt x="830" y="107"/>
                    <a:pt x="824" y="0"/>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5" name="Google Shape;1896;p41">
              <a:extLst>
                <a:ext uri="{FF2B5EF4-FFF2-40B4-BE49-F238E27FC236}">
                  <a16:creationId xmlns:a16="http://schemas.microsoft.com/office/drawing/2014/main" id="{F457AD63-31B3-82FA-B537-489DE652FCA6}"/>
                </a:ext>
              </a:extLst>
            </p:cNvPr>
            <p:cNvSpPr/>
            <p:nvPr/>
          </p:nvSpPr>
          <p:spPr>
            <a:xfrm>
              <a:off x="5435482" y="2760793"/>
              <a:ext cx="81170" cy="133281"/>
            </a:xfrm>
            <a:custGeom>
              <a:avLst/>
              <a:gdLst/>
              <a:ahLst/>
              <a:cxnLst/>
              <a:rect l="l" t="t" r="r" b="b"/>
              <a:pathLst>
                <a:path w="830" h="1363" extrusionOk="0">
                  <a:moveTo>
                    <a:pt x="824" y="0"/>
                  </a:moveTo>
                  <a:lnTo>
                    <a:pt x="824" y="0"/>
                  </a:lnTo>
                  <a:cubicBezTo>
                    <a:pt x="742" y="201"/>
                    <a:pt x="654" y="383"/>
                    <a:pt x="554" y="540"/>
                  </a:cubicBezTo>
                  <a:cubicBezTo>
                    <a:pt x="497" y="622"/>
                    <a:pt x="434" y="691"/>
                    <a:pt x="365" y="760"/>
                  </a:cubicBezTo>
                  <a:cubicBezTo>
                    <a:pt x="290" y="829"/>
                    <a:pt x="214" y="879"/>
                    <a:pt x="133" y="936"/>
                  </a:cubicBezTo>
                  <a:lnTo>
                    <a:pt x="1" y="1018"/>
                  </a:lnTo>
                  <a:lnTo>
                    <a:pt x="120" y="1093"/>
                  </a:lnTo>
                  <a:cubicBezTo>
                    <a:pt x="202" y="1143"/>
                    <a:pt x="296" y="1193"/>
                    <a:pt x="390" y="1237"/>
                  </a:cubicBezTo>
                  <a:cubicBezTo>
                    <a:pt x="491" y="1288"/>
                    <a:pt x="585" y="1332"/>
                    <a:pt x="685" y="1363"/>
                  </a:cubicBezTo>
                  <a:cubicBezTo>
                    <a:pt x="610" y="1288"/>
                    <a:pt x="535" y="1219"/>
                    <a:pt x="453" y="1143"/>
                  </a:cubicBezTo>
                  <a:cubicBezTo>
                    <a:pt x="412" y="1106"/>
                    <a:pt x="369" y="1070"/>
                    <a:pt x="326" y="1035"/>
                  </a:cubicBezTo>
                  <a:lnTo>
                    <a:pt x="326" y="1035"/>
                  </a:lnTo>
                  <a:cubicBezTo>
                    <a:pt x="385" y="997"/>
                    <a:pt x="441" y="956"/>
                    <a:pt x="491" y="911"/>
                  </a:cubicBezTo>
                  <a:cubicBezTo>
                    <a:pt x="572" y="823"/>
                    <a:pt x="648" y="735"/>
                    <a:pt x="692" y="634"/>
                  </a:cubicBezTo>
                  <a:cubicBezTo>
                    <a:pt x="742" y="534"/>
                    <a:pt x="780" y="433"/>
                    <a:pt x="805" y="320"/>
                  </a:cubicBezTo>
                  <a:cubicBezTo>
                    <a:pt x="824" y="220"/>
                    <a:pt x="830" y="107"/>
                    <a:pt x="824" y="0"/>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6" name="Google Shape;1897;p41">
              <a:extLst>
                <a:ext uri="{FF2B5EF4-FFF2-40B4-BE49-F238E27FC236}">
                  <a16:creationId xmlns:a16="http://schemas.microsoft.com/office/drawing/2014/main" id="{22072F1E-A8C0-3A72-2BA1-8AFD65451834}"/>
                </a:ext>
              </a:extLst>
            </p:cNvPr>
            <p:cNvSpPr/>
            <p:nvPr/>
          </p:nvSpPr>
          <p:spPr>
            <a:xfrm flipH="1">
              <a:off x="3585225" y="2836430"/>
              <a:ext cx="74100" cy="48701"/>
            </a:xfrm>
            <a:custGeom>
              <a:avLst/>
              <a:gdLst/>
              <a:ahLst/>
              <a:cxnLst/>
              <a:rect l="l" t="t" r="r" b="b"/>
              <a:pathLst>
                <a:path w="2025" h="686" extrusionOk="0">
                  <a:moveTo>
                    <a:pt x="1" y="0"/>
                  </a:moveTo>
                  <a:lnTo>
                    <a:pt x="48" y="84"/>
                  </a:lnTo>
                  <a:cubicBezTo>
                    <a:pt x="60" y="119"/>
                    <a:pt x="72" y="143"/>
                    <a:pt x="108" y="179"/>
                  </a:cubicBezTo>
                  <a:cubicBezTo>
                    <a:pt x="132" y="226"/>
                    <a:pt x="167" y="250"/>
                    <a:pt x="191" y="298"/>
                  </a:cubicBezTo>
                  <a:cubicBezTo>
                    <a:pt x="227" y="345"/>
                    <a:pt x="262" y="381"/>
                    <a:pt x="322" y="417"/>
                  </a:cubicBezTo>
                  <a:cubicBezTo>
                    <a:pt x="370" y="441"/>
                    <a:pt x="429" y="500"/>
                    <a:pt x="489" y="524"/>
                  </a:cubicBezTo>
                  <a:cubicBezTo>
                    <a:pt x="548" y="548"/>
                    <a:pt x="608" y="596"/>
                    <a:pt x="679" y="607"/>
                  </a:cubicBezTo>
                  <a:cubicBezTo>
                    <a:pt x="763" y="643"/>
                    <a:pt x="822" y="655"/>
                    <a:pt x="894" y="667"/>
                  </a:cubicBezTo>
                  <a:cubicBezTo>
                    <a:pt x="950" y="681"/>
                    <a:pt x="1007" y="686"/>
                    <a:pt x="1065" y="686"/>
                  </a:cubicBezTo>
                  <a:cubicBezTo>
                    <a:pt x="1154" y="686"/>
                    <a:pt x="1243" y="674"/>
                    <a:pt x="1322" y="667"/>
                  </a:cubicBezTo>
                  <a:cubicBezTo>
                    <a:pt x="1453" y="655"/>
                    <a:pt x="1572" y="607"/>
                    <a:pt x="1679" y="560"/>
                  </a:cubicBezTo>
                  <a:cubicBezTo>
                    <a:pt x="1917" y="476"/>
                    <a:pt x="2025" y="381"/>
                    <a:pt x="2025" y="381"/>
                  </a:cubicBezTo>
                  <a:lnTo>
                    <a:pt x="2025" y="381"/>
                  </a:lnTo>
                  <a:cubicBezTo>
                    <a:pt x="2025" y="381"/>
                    <a:pt x="1894" y="417"/>
                    <a:pt x="1679" y="441"/>
                  </a:cubicBezTo>
                  <a:cubicBezTo>
                    <a:pt x="1572" y="465"/>
                    <a:pt x="1453" y="476"/>
                    <a:pt x="1334" y="476"/>
                  </a:cubicBezTo>
                  <a:lnTo>
                    <a:pt x="1144" y="476"/>
                  </a:lnTo>
                  <a:cubicBezTo>
                    <a:pt x="1084" y="476"/>
                    <a:pt x="1013" y="476"/>
                    <a:pt x="953" y="453"/>
                  </a:cubicBezTo>
                  <a:cubicBezTo>
                    <a:pt x="894" y="441"/>
                    <a:pt x="822" y="441"/>
                    <a:pt x="763" y="417"/>
                  </a:cubicBezTo>
                  <a:cubicBezTo>
                    <a:pt x="703" y="393"/>
                    <a:pt x="643" y="381"/>
                    <a:pt x="584" y="357"/>
                  </a:cubicBezTo>
                  <a:cubicBezTo>
                    <a:pt x="524" y="334"/>
                    <a:pt x="477" y="310"/>
                    <a:pt x="417" y="274"/>
                  </a:cubicBezTo>
                  <a:cubicBezTo>
                    <a:pt x="370" y="250"/>
                    <a:pt x="310" y="215"/>
                    <a:pt x="286" y="203"/>
                  </a:cubicBezTo>
                  <a:cubicBezTo>
                    <a:pt x="239" y="179"/>
                    <a:pt x="191" y="155"/>
                    <a:pt x="167" y="131"/>
                  </a:cubicBezTo>
                  <a:cubicBezTo>
                    <a:pt x="132" y="95"/>
                    <a:pt x="108" y="84"/>
                    <a:pt x="72" y="60"/>
                  </a:cubicBezTo>
                  <a:cubicBezTo>
                    <a:pt x="24" y="24"/>
                    <a:pt x="1" y="0"/>
                    <a:pt x="1"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7" name="Google Shape;1898;p41">
              <a:extLst>
                <a:ext uri="{FF2B5EF4-FFF2-40B4-BE49-F238E27FC236}">
                  <a16:creationId xmlns:a16="http://schemas.microsoft.com/office/drawing/2014/main" id="{F887B346-880B-C828-2C0A-9326BB0C511D}"/>
                </a:ext>
              </a:extLst>
            </p:cNvPr>
            <p:cNvSpPr/>
            <p:nvPr/>
          </p:nvSpPr>
          <p:spPr>
            <a:xfrm flipH="1">
              <a:off x="4501500" y="2261775"/>
              <a:ext cx="98375" cy="48701"/>
            </a:xfrm>
            <a:custGeom>
              <a:avLst/>
              <a:gdLst/>
              <a:ahLst/>
              <a:cxnLst/>
              <a:rect l="l" t="t" r="r" b="b"/>
              <a:pathLst>
                <a:path w="2025" h="686" extrusionOk="0">
                  <a:moveTo>
                    <a:pt x="1" y="0"/>
                  </a:moveTo>
                  <a:lnTo>
                    <a:pt x="48" y="84"/>
                  </a:lnTo>
                  <a:cubicBezTo>
                    <a:pt x="60" y="119"/>
                    <a:pt x="72" y="143"/>
                    <a:pt x="108" y="179"/>
                  </a:cubicBezTo>
                  <a:cubicBezTo>
                    <a:pt x="132" y="226"/>
                    <a:pt x="167" y="250"/>
                    <a:pt x="191" y="298"/>
                  </a:cubicBezTo>
                  <a:cubicBezTo>
                    <a:pt x="227" y="345"/>
                    <a:pt x="262" y="381"/>
                    <a:pt x="322" y="417"/>
                  </a:cubicBezTo>
                  <a:cubicBezTo>
                    <a:pt x="370" y="441"/>
                    <a:pt x="429" y="500"/>
                    <a:pt x="489" y="524"/>
                  </a:cubicBezTo>
                  <a:cubicBezTo>
                    <a:pt x="548" y="548"/>
                    <a:pt x="608" y="596"/>
                    <a:pt x="679" y="607"/>
                  </a:cubicBezTo>
                  <a:cubicBezTo>
                    <a:pt x="763" y="643"/>
                    <a:pt x="822" y="655"/>
                    <a:pt x="894" y="667"/>
                  </a:cubicBezTo>
                  <a:cubicBezTo>
                    <a:pt x="950" y="681"/>
                    <a:pt x="1007" y="686"/>
                    <a:pt x="1065" y="686"/>
                  </a:cubicBezTo>
                  <a:cubicBezTo>
                    <a:pt x="1154" y="686"/>
                    <a:pt x="1243" y="674"/>
                    <a:pt x="1322" y="667"/>
                  </a:cubicBezTo>
                  <a:cubicBezTo>
                    <a:pt x="1453" y="655"/>
                    <a:pt x="1572" y="607"/>
                    <a:pt x="1679" y="560"/>
                  </a:cubicBezTo>
                  <a:cubicBezTo>
                    <a:pt x="1917" y="476"/>
                    <a:pt x="2025" y="381"/>
                    <a:pt x="2025" y="381"/>
                  </a:cubicBezTo>
                  <a:lnTo>
                    <a:pt x="2025" y="381"/>
                  </a:lnTo>
                  <a:cubicBezTo>
                    <a:pt x="2025" y="381"/>
                    <a:pt x="1894" y="417"/>
                    <a:pt x="1679" y="441"/>
                  </a:cubicBezTo>
                  <a:cubicBezTo>
                    <a:pt x="1572" y="465"/>
                    <a:pt x="1453" y="476"/>
                    <a:pt x="1334" y="476"/>
                  </a:cubicBezTo>
                  <a:lnTo>
                    <a:pt x="1144" y="476"/>
                  </a:lnTo>
                  <a:cubicBezTo>
                    <a:pt x="1084" y="476"/>
                    <a:pt x="1013" y="476"/>
                    <a:pt x="953" y="453"/>
                  </a:cubicBezTo>
                  <a:cubicBezTo>
                    <a:pt x="894" y="441"/>
                    <a:pt x="822" y="441"/>
                    <a:pt x="763" y="417"/>
                  </a:cubicBezTo>
                  <a:cubicBezTo>
                    <a:pt x="703" y="393"/>
                    <a:pt x="643" y="381"/>
                    <a:pt x="584" y="357"/>
                  </a:cubicBezTo>
                  <a:cubicBezTo>
                    <a:pt x="524" y="334"/>
                    <a:pt x="477" y="310"/>
                    <a:pt x="417" y="274"/>
                  </a:cubicBezTo>
                  <a:cubicBezTo>
                    <a:pt x="370" y="250"/>
                    <a:pt x="310" y="215"/>
                    <a:pt x="286" y="203"/>
                  </a:cubicBezTo>
                  <a:cubicBezTo>
                    <a:pt x="239" y="179"/>
                    <a:pt x="191" y="155"/>
                    <a:pt x="167" y="131"/>
                  </a:cubicBezTo>
                  <a:cubicBezTo>
                    <a:pt x="132" y="95"/>
                    <a:pt x="108" y="84"/>
                    <a:pt x="72" y="60"/>
                  </a:cubicBezTo>
                  <a:cubicBezTo>
                    <a:pt x="24" y="24"/>
                    <a:pt x="1" y="0"/>
                    <a:pt x="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8" name="Google Shape;1899;p41">
              <a:extLst>
                <a:ext uri="{FF2B5EF4-FFF2-40B4-BE49-F238E27FC236}">
                  <a16:creationId xmlns:a16="http://schemas.microsoft.com/office/drawing/2014/main" id="{3726CCCD-A20D-5E88-297C-B33B3743E680}"/>
                </a:ext>
              </a:extLst>
            </p:cNvPr>
            <p:cNvSpPr/>
            <p:nvPr/>
          </p:nvSpPr>
          <p:spPr>
            <a:xfrm flipH="1">
              <a:off x="5469625" y="2876430"/>
              <a:ext cx="74100" cy="48701"/>
            </a:xfrm>
            <a:custGeom>
              <a:avLst/>
              <a:gdLst/>
              <a:ahLst/>
              <a:cxnLst/>
              <a:rect l="l" t="t" r="r" b="b"/>
              <a:pathLst>
                <a:path w="2025" h="686" extrusionOk="0">
                  <a:moveTo>
                    <a:pt x="1" y="0"/>
                  </a:moveTo>
                  <a:lnTo>
                    <a:pt x="48" y="84"/>
                  </a:lnTo>
                  <a:cubicBezTo>
                    <a:pt x="60" y="119"/>
                    <a:pt x="72" y="143"/>
                    <a:pt x="108" y="179"/>
                  </a:cubicBezTo>
                  <a:cubicBezTo>
                    <a:pt x="132" y="226"/>
                    <a:pt x="167" y="250"/>
                    <a:pt x="191" y="298"/>
                  </a:cubicBezTo>
                  <a:cubicBezTo>
                    <a:pt x="227" y="345"/>
                    <a:pt x="262" y="381"/>
                    <a:pt x="322" y="417"/>
                  </a:cubicBezTo>
                  <a:cubicBezTo>
                    <a:pt x="370" y="441"/>
                    <a:pt x="429" y="500"/>
                    <a:pt x="489" y="524"/>
                  </a:cubicBezTo>
                  <a:cubicBezTo>
                    <a:pt x="548" y="548"/>
                    <a:pt x="608" y="596"/>
                    <a:pt x="679" y="607"/>
                  </a:cubicBezTo>
                  <a:cubicBezTo>
                    <a:pt x="763" y="643"/>
                    <a:pt x="822" y="655"/>
                    <a:pt x="894" y="667"/>
                  </a:cubicBezTo>
                  <a:cubicBezTo>
                    <a:pt x="950" y="681"/>
                    <a:pt x="1007" y="686"/>
                    <a:pt x="1065" y="686"/>
                  </a:cubicBezTo>
                  <a:cubicBezTo>
                    <a:pt x="1154" y="686"/>
                    <a:pt x="1243" y="674"/>
                    <a:pt x="1322" y="667"/>
                  </a:cubicBezTo>
                  <a:cubicBezTo>
                    <a:pt x="1453" y="655"/>
                    <a:pt x="1572" y="607"/>
                    <a:pt x="1679" y="560"/>
                  </a:cubicBezTo>
                  <a:cubicBezTo>
                    <a:pt x="1917" y="476"/>
                    <a:pt x="2025" y="381"/>
                    <a:pt x="2025" y="381"/>
                  </a:cubicBezTo>
                  <a:lnTo>
                    <a:pt x="2025" y="381"/>
                  </a:lnTo>
                  <a:cubicBezTo>
                    <a:pt x="2025" y="381"/>
                    <a:pt x="1894" y="417"/>
                    <a:pt x="1679" y="441"/>
                  </a:cubicBezTo>
                  <a:cubicBezTo>
                    <a:pt x="1572" y="465"/>
                    <a:pt x="1453" y="476"/>
                    <a:pt x="1334" y="476"/>
                  </a:cubicBezTo>
                  <a:lnTo>
                    <a:pt x="1144" y="476"/>
                  </a:lnTo>
                  <a:cubicBezTo>
                    <a:pt x="1084" y="476"/>
                    <a:pt x="1013" y="476"/>
                    <a:pt x="953" y="453"/>
                  </a:cubicBezTo>
                  <a:cubicBezTo>
                    <a:pt x="894" y="441"/>
                    <a:pt x="822" y="441"/>
                    <a:pt x="763" y="417"/>
                  </a:cubicBezTo>
                  <a:cubicBezTo>
                    <a:pt x="703" y="393"/>
                    <a:pt x="643" y="381"/>
                    <a:pt x="584" y="357"/>
                  </a:cubicBezTo>
                  <a:cubicBezTo>
                    <a:pt x="524" y="334"/>
                    <a:pt x="477" y="310"/>
                    <a:pt x="417" y="274"/>
                  </a:cubicBezTo>
                  <a:cubicBezTo>
                    <a:pt x="370" y="250"/>
                    <a:pt x="310" y="215"/>
                    <a:pt x="286" y="203"/>
                  </a:cubicBezTo>
                  <a:cubicBezTo>
                    <a:pt x="239" y="179"/>
                    <a:pt x="191" y="155"/>
                    <a:pt x="167" y="131"/>
                  </a:cubicBezTo>
                  <a:cubicBezTo>
                    <a:pt x="132" y="95"/>
                    <a:pt x="108" y="84"/>
                    <a:pt x="72" y="60"/>
                  </a:cubicBezTo>
                  <a:cubicBezTo>
                    <a:pt x="24" y="24"/>
                    <a:pt x="1" y="0"/>
                    <a:pt x="1"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Google Shape;1900;p41">
            <a:extLst>
              <a:ext uri="{FF2B5EF4-FFF2-40B4-BE49-F238E27FC236}">
                <a16:creationId xmlns:a16="http://schemas.microsoft.com/office/drawing/2014/main" id="{623F25E5-D70B-51E1-8461-2D4E4C06C083}"/>
              </a:ext>
            </a:extLst>
          </p:cNvPr>
          <p:cNvSpPr/>
          <p:nvPr/>
        </p:nvSpPr>
        <p:spPr>
          <a:xfrm>
            <a:off x="6294146" y="1119213"/>
            <a:ext cx="2220000" cy="1308916"/>
          </a:xfrm>
          <a:prstGeom prst="roundRect">
            <a:avLst>
              <a:gd name="adj" fmla="val 16667"/>
            </a:avLst>
          </a:pr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903;p41">
            <a:extLst>
              <a:ext uri="{FF2B5EF4-FFF2-40B4-BE49-F238E27FC236}">
                <a16:creationId xmlns:a16="http://schemas.microsoft.com/office/drawing/2014/main" id="{609AEC75-1085-A2C2-3E7D-E14249DF6998}"/>
              </a:ext>
            </a:extLst>
          </p:cNvPr>
          <p:cNvSpPr txBox="1"/>
          <p:nvPr/>
        </p:nvSpPr>
        <p:spPr>
          <a:xfrm flipH="1">
            <a:off x="6362447" y="1207570"/>
            <a:ext cx="2050800" cy="56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800"/>
              </a:spcAft>
            </a:pPr>
            <a:r>
              <a:rPr lang="vi-VN"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Lưu ý tính xác thực của các chi tiết có liên quan đến việc được kể</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Google Shape;1904;p41">
            <a:extLst>
              <a:ext uri="{FF2B5EF4-FFF2-40B4-BE49-F238E27FC236}">
                <a16:creationId xmlns:a16="http://schemas.microsoft.com/office/drawing/2014/main" id="{8A676B2B-47BE-BC47-254E-856771ECA36D}"/>
              </a:ext>
            </a:extLst>
          </p:cNvPr>
          <p:cNvSpPr/>
          <p:nvPr/>
        </p:nvSpPr>
        <p:spPr>
          <a:xfrm>
            <a:off x="6294146" y="3276690"/>
            <a:ext cx="2220000" cy="1299048"/>
          </a:xfrm>
          <a:prstGeom prst="roundRect">
            <a:avLst>
              <a:gd name="adj" fmla="val 16667"/>
            </a:avLst>
          </a:pr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907;p41">
            <a:extLst>
              <a:ext uri="{FF2B5EF4-FFF2-40B4-BE49-F238E27FC236}">
                <a16:creationId xmlns:a16="http://schemas.microsoft.com/office/drawing/2014/main" id="{1689E5AD-076E-F95B-F7FA-D9A43986A104}"/>
              </a:ext>
            </a:extLst>
          </p:cNvPr>
          <p:cNvSpPr txBox="1"/>
          <p:nvPr/>
        </p:nvSpPr>
        <p:spPr>
          <a:xfrm flipH="1">
            <a:off x="6329522" y="3317358"/>
            <a:ext cx="2170103" cy="56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lang="vi-VN" sz="1800">
                <a:effectLst/>
                <a:latin typeface="Times New Roman" panose="02020603050405020304" pitchFamily="18" charset="0"/>
                <a:ea typeface="Calibri" panose="020F0502020204030204" pitchFamily="34" charset="0"/>
              </a:rPr>
              <a:t>Các câu, các ý phải đảm bảo tính liên kết về hình thức và mạch lạc về nội dung</a:t>
            </a:r>
            <a:endParaRPr kumimoji="0" sz="1200" b="0" i="0" u="none" strike="noStrike" kern="0" cap="none" spc="0" normalizeH="0" baseline="0" noProof="0">
              <a:ln>
                <a:noFill/>
              </a:ln>
              <a:solidFill>
                <a:srgbClr val="FFFFFF"/>
              </a:solidFill>
              <a:effectLst/>
              <a:uLnTx/>
              <a:uFillTx/>
              <a:latin typeface="Roboto"/>
              <a:ea typeface="Roboto"/>
              <a:cs typeface="Roboto"/>
              <a:sym typeface="Roboto"/>
            </a:endParaRPr>
          </a:p>
        </p:txBody>
      </p:sp>
      <p:sp>
        <p:nvSpPr>
          <p:cNvPr id="34" name="Google Shape;1908;p41">
            <a:extLst>
              <a:ext uri="{FF2B5EF4-FFF2-40B4-BE49-F238E27FC236}">
                <a16:creationId xmlns:a16="http://schemas.microsoft.com/office/drawing/2014/main" id="{B91D4A6C-C05D-038F-9503-9F4A4613BD8E}"/>
              </a:ext>
            </a:extLst>
          </p:cNvPr>
          <p:cNvSpPr/>
          <p:nvPr/>
        </p:nvSpPr>
        <p:spPr>
          <a:xfrm>
            <a:off x="792971" y="1493865"/>
            <a:ext cx="2220000" cy="1308916"/>
          </a:xfrm>
          <a:prstGeom prst="roundRect">
            <a:avLst>
              <a:gd name="adj" fmla="val 16667"/>
            </a:avLst>
          </a:pr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45" name="Google Shape;1911;p41">
            <a:extLst>
              <a:ext uri="{FF2B5EF4-FFF2-40B4-BE49-F238E27FC236}">
                <a16:creationId xmlns:a16="http://schemas.microsoft.com/office/drawing/2014/main" id="{F93FAB29-6782-3443-CD0D-8A60ACAA039F}"/>
              </a:ext>
            </a:extLst>
          </p:cNvPr>
          <p:cNvSpPr txBox="1"/>
          <p:nvPr/>
        </p:nvSpPr>
        <p:spPr>
          <a:xfrm>
            <a:off x="953582" y="1795986"/>
            <a:ext cx="2050800" cy="56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sz="1800">
                <a:effectLst/>
                <a:latin typeface="Times New Roman" panose="02020603050405020304" pitchFamily="18" charset="0"/>
                <a:ea typeface="Calibri" panose="020F0502020204030204" pitchFamily="34" charset="0"/>
              </a:rPr>
              <a:t>Bám sát dàn ý</a:t>
            </a:r>
            <a:endParaRPr kumimoji="0" sz="1200" b="0" i="0" u="none" strike="noStrike" kern="0" cap="none" spc="0" normalizeH="0" baseline="0" noProof="0">
              <a:ln>
                <a:noFill/>
              </a:ln>
              <a:solidFill>
                <a:srgbClr val="FFFFFF"/>
              </a:solidFill>
              <a:effectLst/>
              <a:uLnTx/>
              <a:uFillTx/>
              <a:latin typeface="Roboto"/>
              <a:ea typeface="Roboto"/>
              <a:cs typeface="Roboto"/>
              <a:sym typeface="Roboto"/>
            </a:endParaRPr>
          </a:p>
        </p:txBody>
      </p:sp>
      <p:sp>
        <p:nvSpPr>
          <p:cNvPr id="36" name="Google Shape;1912;p41">
            <a:extLst>
              <a:ext uri="{FF2B5EF4-FFF2-40B4-BE49-F238E27FC236}">
                <a16:creationId xmlns:a16="http://schemas.microsoft.com/office/drawing/2014/main" id="{B0E50D65-D8F1-4537-F447-A418CD89566B}"/>
              </a:ext>
            </a:extLst>
          </p:cNvPr>
          <p:cNvSpPr/>
          <p:nvPr/>
        </p:nvSpPr>
        <p:spPr>
          <a:xfrm>
            <a:off x="816208" y="3303387"/>
            <a:ext cx="2220000" cy="1202085"/>
          </a:xfrm>
          <a:prstGeom prst="roundRect">
            <a:avLst>
              <a:gd name="adj" fmla="val 16667"/>
            </a:avLst>
          </a:pr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914;p41">
            <a:extLst>
              <a:ext uri="{FF2B5EF4-FFF2-40B4-BE49-F238E27FC236}">
                <a16:creationId xmlns:a16="http://schemas.microsoft.com/office/drawing/2014/main" id="{73A99802-5E54-BB00-81D4-138BEFBF8FF4}"/>
              </a:ext>
            </a:extLst>
          </p:cNvPr>
          <p:cNvSpPr txBox="1"/>
          <p:nvPr/>
        </p:nvSpPr>
        <p:spPr>
          <a:xfrm flipH="1">
            <a:off x="973629" y="3793584"/>
            <a:ext cx="1834561" cy="39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80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Lựa chọn từ ngữ phù hợp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8" name="Google Shape;1916;p41">
            <a:extLst>
              <a:ext uri="{FF2B5EF4-FFF2-40B4-BE49-F238E27FC236}">
                <a16:creationId xmlns:a16="http://schemas.microsoft.com/office/drawing/2014/main" id="{B7AF9357-D0CF-F278-617A-680D6D2125B8}"/>
              </a:ext>
            </a:extLst>
          </p:cNvPr>
          <p:cNvCxnSpPr>
            <a:cxnSpLocks/>
            <a:stCxn id="36" idx="3"/>
          </p:cNvCxnSpPr>
          <p:nvPr/>
        </p:nvCxnSpPr>
        <p:spPr>
          <a:xfrm flipV="1">
            <a:off x="3036208" y="3562873"/>
            <a:ext cx="485100" cy="341557"/>
          </a:xfrm>
          <a:prstGeom prst="bentConnector3">
            <a:avLst>
              <a:gd name="adj1" fmla="val 50000"/>
            </a:avLst>
          </a:prstGeom>
          <a:noFill/>
          <a:ln w="19050" cap="flat" cmpd="sng">
            <a:solidFill>
              <a:srgbClr val="C07546"/>
            </a:solidFill>
            <a:prstDash val="solid"/>
            <a:round/>
            <a:headEnd type="none" w="med" len="med"/>
            <a:tailEnd type="oval" w="med" len="med"/>
          </a:ln>
        </p:spPr>
      </p:cxnSp>
      <p:cxnSp>
        <p:nvCxnSpPr>
          <p:cNvPr id="39" name="Google Shape;1917;p41">
            <a:extLst>
              <a:ext uri="{FF2B5EF4-FFF2-40B4-BE49-F238E27FC236}">
                <a16:creationId xmlns:a16="http://schemas.microsoft.com/office/drawing/2014/main" id="{FDFFBFF9-8746-4695-A4EA-288CA581812A}"/>
              </a:ext>
            </a:extLst>
          </p:cNvPr>
          <p:cNvCxnSpPr>
            <a:cxnSpLocks/>
            <a:stCxn id="34" idx="3"/>
          </p:cNvCxnSpPr>
          <p:nvPr/>
        </p:nvCxnSpPr>
        <p:spPr>
          <a:xfrm>
            <a:off x="3012971" y="2148323"/>
            <a:ext cx="1083054" cy="336502"/>
          </a:xfrm>
          <a:prstGeom prst="bentConnector3">
            <a:avLst>
              <a:gd name="adj1" fmla="val 50000"/>
            </a:avLst>
          </a:prstGeom>
          <a:noFill/>
          <a:ln w="19050" cap="flat" cmpd="sng">
            <a:solidFill>
              <a:srgbClr val="E4AA6E"/>
            </a:solidFill>
            <a:prstDash val="solid"/>
            <a:round/>
            <a:headEnd type="none" w="med" len="med"/>
            <a:tailEnd type="oval" w="med" len="med"/>
          </a:ln>
        </p:spPr>
      </p:cxnSp>
      <p:cxnSp>
        <p:nvCxnSpPr>
          <p:cNvPr id="40" name="Google Shape;1918;p41">
            <a:extLst>
              <a:ext uri="{FF2B5EF4-FFF2-40B4-BE49-F238E27FC236}">
                <a16:creationId xmlns:a16="http://schemas.microsoft.com/office/drawing/2014/main" id="{D8F5081E-5AE1-B268-A9ED-7FAB289270DD}"/>
              </a:ext>
            </a:extLst>
          </p:cNvPr>
          <p:cNvCxnSpPr>
            <a:cxnSpLocks/>
            <a:stCxn id="30" idx="1"/>
          </p:cNvCxnSpPr>
          <p:nvPr/>
        </p:nvCxnSpPr>
        <p:spPr>
          <a:xfrm rot="10800000" flipV="1">
            <a:off x="4973246" y="1773671"/>
            <a:ext cx="1320900" cy="387758"/>
          </a:xfrm>
          <a:prstGeom prst="bentConnector3">
            <a:avLst>
              <a:gd name="adj1" fmla="val 50000"/>
            </a:avLst>
          </a:prstGeom>
          <a:noFill/>
          <a:ln w="19050" cap="flat" cmpd="sng">
            <a:solidFill>
              <a:srgbClr val="833605"/>
            </a:solidFill>
            <a:prstDash val="solid"/>
            <a:round/>
            <a:headEnd type="none" w="med" len="med"/>
            <a:tailEnd type="oval" w="med" len="med"/>
          </a:ln>
        </p:spPr>
      </p:cxnSp>
      <p:cxnSp>
        <p:nvCxnSpPr>
          <p:cNvPr id="41" name="Google Shape;1919;p41">
            <a:extLst>
              <a:ext uri="{FF2B5EF4-FFF2-40B4-BE49-F238E27FC236}">
                <a16:creationId xmlns:a16="http://schemas.microsoft.com/office/drawing/2014/main" id="{2948A187-351E-4D9E-2EF1-B819E5B97E57}"/>
              </a:ext>
            </a:extLst>
          </p:cNvPr>
          <p:cNvCxnSpPr>
            <a:cxnSpLocks/>
          </p:cNvCxnSpPr>
          <p:nvPr/>
        </p:nvCxnSpPr>
        <p:spPr>
          <a:xfrm rot="10800000">
            <a:off x="5785250" y="3613938"/>
            <a:ext cx="465900" cy="312276"/>
          </a:xfrm>
          <a:prstGeom prst="bentConnector3">
            <a:avLst>
              <a:gd name="adj1" fmla="val 50000"/>
            </a:avLst>
          </a:prstGeom>
          <a:noFill/>
          <a:ln w="19050" cap="flat" cmpd="sng">
            <a:solidFill>
              <a:srgbClr val="62B0B8"/>
            </a:solidFill>
            <a:prstDash val="solid"/>
            <a:round/>
            <a:headEnd type="none" w="med" len="med"/>
            <a:tailEnd type="oval" w="med" len="med"/>
          </a:ln>
        </p:spPr>
      </p:cxnSp>
    </p:spTree>
    <p:extLst>
      <p:ext uri="{BB962C8B-B14F-4D97-AF65-F5344CB8AC3E}">
        <p14:creationId xmlns:p14="http://schemas.microsoft.com/office/powerpoint/2010/main" val="3575417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down)">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9" grpId="0"/>
      <p:bldP spid="32" grpId="0" animBg="1"/>
      <p:bldP spid="47" grpId="0"/>
      <p:bldP spid="34" grpId="0" animBg="1"/>
      <p:bldP spid="45" grpId="0"/>
      <p:bldP spid="36" grpId="0" animBg="1"/>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79;p49">
            <a:extLst>
              <a:ext uri="{FF2B5EF4-FFF2-40B4-BE49-F238E27FC236}">
                <a16:creationId xmlns:a16="http://schemas.microsoft.com/office/drawing/2014/main" id="{61E1D14E-8054-DB4B-7731-C10696FDA847}"/>
              </a:ext>
            </a:extLst>
          </p:cNvPr>
          <p:cNvGrpSpPr/>
          <p:nvPr/>
        </p:nvGrpSpPr>
        <p:grpSpPr>
          <a:xfrm flipH="1">
            <a:off x="1889672" y="655936"/>
            <a:ext cx="1532555" cy="1383858"/>
            <a:chOff x="1437362" y="1499331"/>
            <a:chExt cx="1239129" cy="1118902"/>
          </a:xfrm>
        </p:grpSpPr>
        <p:sp>
          <p:nvSpPr>
            <p:cNvPr id="3" name="Google Shape;1380;p49">
              <a:extLst>
                <a:ext uri="{FF2B5EF4-FFF2-40B4-BE49-F238E27FC236}">
                  <a16:creationId xmlns:a16="http://schemas.microsoft.com/office/drawing/2014/main" id="{6EA0EECE-4696-929B-63B9-C21B96A8570B}"/>
                </a:ext>
              </a:extLst>
            </p:cNvPr>
            <p:cNvSpPr/>
            <p:nvPr/>
          </p:nvSpPr>
          <p:spPr>
            <a:xfrm>
              <a:off x="1685925" y="1779724"/>
              <a:ext cx="990566" cy="838509"/>
            </a:xfrm>
            <a:custGeom>
              <a:avLst/>
              <a:gdLst/>
              <a:ahLst/>
              <a:cxnLst/>
              <a:rect l="l" t="t" r="r" b="b"/>
              <a:pathLst>
                <a:path w="32266" h="27313" extrusionOk="0">
                  <a:moveTo>
                    <a:pt x="18091" y="1"/>
                  </a:moveTo>
                  <a:cubicBezTo>
                    <a:pt x="16305" y="1"/>
                    <a:pt x="14571" y="610"/>
                    <a:pt x="13174" y="1729"/>
                  </a:cubicBezTo>
                  <a:cubicBezTo>
                    <a:pt x="9108" y="4966"/>
                    <a:pt x="1" y="12976"/>
                    <a:pt x="2668" y="17982"/>
                  </a:cubicBezTo>
                  <a:cubicBezTo>
                    <a:pt x="5186" y="22723"/>
                    <a:pt x="9278" y="27313"/>
                    <a:pt x="15438" y="27313"/>
                  </a:cubicBezTo>
                  <a:cubicBezTo>
                    <a:pt x="17583" y="27313"/>
                    <a:pt x="19978" y="26756"/>
                    <a:pt x="22645" y="25457"/>
                  </a:cubicBezTo>
                  <a:cubicBezTo>
                    <a:pt x="32266" y="20780"/>
                    <a:pt x="31395" y="193"/>
                    <a:pt x="18180" y="1"/>
                  </a:cubicBezTo>
                  <a:cubicBezTo>
                    <a:pt x="18151" y="1"/>
                    <a:pt x="18121" y="1"/>
                    <a:pt x="18091" y="1"/>
                  </a:cubicBezTo>
                  <a:close/>
                </a:path>
              </a:pathLst>
            </a:custGeom>
            <a:solidFill>
              <a:srgbClr val="F49A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1381;p49">
              <a:extLst>
                <a:ext uri="{FF2B5EF4-FFF2-40B4-BE49-F238E27FC236}">
                  <a16:creationId xmlns:a16="http://schemas.microsoft.com/office/drawing/2014/main" id="{7DA1435A-EE5B-2C36-6790-92538C6B6F4B}"/>
                </a:ext>
              </a:extLst>
            </p:cNvPr>
            <p:cNvSpPr/>
            <p:nvPr/>
          </p:nvSpPr>
          <p:spPr>
            <a:xfrm rot="1541320">
              <a:off x="1539268" y="1572539"/>
              <a:ext cx="469362" cy="577224"/>
            </a:xfrm>
            <a:custGeom>
              <a:avLst/>
              <a:gdLst/>
              <a:ahLst/>
              <a:cxnLst/>
              <a:rect l="l" t="t" r="r" b="b"/>
              <a:pathLst>
                <a:path w="10096" h="12417" extrusionOk="0">
                  <a:moveTo>
                    <a:pt x="7009" y="0"/>
                  </a:moveTo>
                  <a:cubicBezTo>
                    <a:pt x="4355" y="0"/>
                    <a:pt x="850" y="5205"/>
                    <a:pt x="433" y="8175"/>
                  </a:cubicBezTo>
                  <a:cubicBezTo>
                    <a:pt x="1" y="11295"/>
                    <a:pt x="1523" y="12166"/>
                    <a:pt x="3052" y="12385"/>
                  </a:cubicBezTo>
                  <a:cubicBezTo>
                    <a:pt x="3199" y="12406"/>
                    <a:pt x="3341" y="12416"/>
                    <a:pt x="3478" y="12416"/>
                  </a:cubicBezTo>
                  <a:cubicBezTo>
                    <a:pt x="6418" y="12416"/>
                    <a:pt x="7063" y="7737"/>
                    <a:pt x="7475" y="6145"/>
                  </a:cubicBezTo>
                  <a:cubicBezTo>
                    <a:pt x="7914" y="4472"/>
                    <a:pt x="10095" y="625"/>
                    <a:pt x="7407" y="42"/>
                  </a:cubicBezTo>
                  <a:cubicBezTo>
                    <a:pt x="7277" y="14"/>
                    <a:pt x="7144" y="0"/>
                    <a:pt x="7009" y="0"/>
                  </a:cubicBezTo>
                  <a:close/>
                </a:path>
              </a:pathLst>
            </a:custGeom>
            <a:solidFill>
              <a:srgbClr val="F49A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Google Shape;1382;p49">
            <a:extLst>
              <a:ext uri="{FF2B5EF4-FFF2-40B4-BE49-F238E27FC236}">
                <a16:creationId xmlns:a16="http://schemas.microsoft.com/office/drawing/2014/main" id="{1AEEB071-2D3F-A981-44F7-06773F18FC01}"/>
              </a:ext>
            </a:extLst>
          </p:cNvPr>
          <p:cNvSpPr txBox="1">
            <a:spLocks/>
          </p:cNvSpPr>
          <p:nvPr/>
        </p:nvSpPr>
        <p:spPr>
          <a:xfrm>
            <a:off x="1011562" y="2306241"/>
            <a:ext cx="4072951" cy="14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600"/>
              <a:buFont typeface="Passion One"/>
              <a:buNone/>
              <a:defRPr sz="6000" b="0" i="0" u="none" strike="noStrike" cap="none">
                <a:solidFill>
                  <a:schemeClr val="accent5"/>
                </a:solidFill>
                <a:latin typeface="Passion One"/>
                <a:ea typeface="Passion One"/>
                <a:cs typeface="Passion One"/>
                <a:sym typeface="Passion One"/>
              </a:defRPr>
            </a:lvl1pPr>
            <a:lvl2pPr marR="0" lvl="1"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ctr">
              <a:tabLst>
                <a:tab pos="3378200" algn="l"/>
              </a:tabLst>
            </a:pPr>
            <a:r>
              <a:rPr lang="en-US"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Chỉnh sửa</a:t>
            </a:r>
            <a:endParaRPr lang="en-US">
              <a:solidFill>
                <a:schemeClr val="bg1"/>
              </a:solidFill>
              <a:effectLst/>
              <a:latin typeface=".VnTime"/>
              <a:ea typeface="Times New Roman" panose="02020603050405020304" pitchFamily="18" charset="0"/>
              <a:cs typeface="Times New Roman" panose="02020603050405020304" pitchFamily="18" charset="0"/>
            </a:endParaRPr>
          </a:p>
        </p:txBody>
      </p:sp>
      <p:sp>
        <p:nvSpPr>
          <p:cNvPr id="149" name="Google Shape;1382;p49">
            <a:extLst>
              <a:ext uri="{FF2B5EF4-FFF2-40B4-BE49-F238E27FC236}">
                <a16:creationId xmlns:a16="http://schemas.microsoft.com/office/drawing/2014/main" id="{AC0D8319-0EB6-6E2C-EA76-8BC545C2C328}"/>
              </a:ext>
            </a:extLst>
          </p:cNvPr>
          <p:cNvSpPr txBox="1">
            <a:spLocks/>
          </p:cNvSpPr>
          <p:nvPr/>
        </p:nvSpPr>
        <p:spPr>
          <a:xfrm>
            <a:off x="873296" y="707347"/>
            <a:ext cx="3432682" cy="14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600"/>
              <a:buFont typeface="Passion One"/>
              <a:buNone/>
              <a:defRPr sz="6000" b="0" i="0" u="none" strike="noStrike" cap="none">
                <a:solidFill>
                  <a:schemeClr val="accent5"/>
                </a:solidFill>
                <a:latin typeface="Passion One"/>
                <a:ea typeface="Passion One"/>
                <a:cs typeface="Passion One"/>
                <a:sym typeface="Passion One"/>
              </a:defRPr>
            </a:lvl1pPr>
            <a:lvl2pPr marR="0" lvl="1"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pPr algn="ctr">
              <a:tabLst>
                <a:tab pos="3378200" algn="l"/>
              </a:tabLst>
            </a:pPr>
            <a:r>
              <a:rPr lang="en-US" sz="66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6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6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45" name="Group 344">
            <a:extLst>
              <a:ext uri="{FF2B5EF4-FFF2-40B4-BE49-F238E27FC236}">
                <a16:creationId xmlns:a16="http://schemas.microsoft.com/office/drawing/2014/main" id="{A09CEBCB-8736-231A-D492-6A0E821F3ED5}"/>
              </a:ext>
            </a:extLst>
          </p:cNvPr>
          <p:cNvGrpSpPr/>
          <p:nvPr/>
        </p:nvGrpSpPr>
        <p:grpSpPr>
          <a:xfrm>
            <a:off x="4572000" y="1052622"/>
            <a:ext cx="4648210" cy="4496699"/>
            <a:chOff x="4962350" y="1344438"/>
            <a:chExt cx="4257859" cy="4204883"/>
          </a:xfrm>
        </p:grpSpPr>
        <p:grpSp>
          <p:nvGrpSpPr>
            <p:cNvPr id="150" name="Google Shape;17;p2">
              <a:extLst>
                <a:ext uri="{FF2B5EF4-FFF2-40B4-BE49-F238E27FC236}">
                  <a16:creationId xmlns:a16="http://schemas.microsoft.com/office/drawing/2014/main" id="{72ABCD87-A495-754E-D430-939D0B702CD1}"/>
                </a:ext>
              </a:extLst>
            </p:cNvPr>
            <p:cNvGrpSpPr/>
            <p:nvPr/>
          </p:nvGrpSpPr>
          <p:grpSpPr>
            <a:xfrm>
              <a:off x="8429275" y="4524778"/>
              <a:ext cx="512074" cy="566928"/>
              <a:chOff x="8429275" y="4524778"/>
              <a:chExt cx="512074" cy="566928"/>
            </a:xfrm>
          </p:grpSpPr>
          <p:sp>
            <p:nvSpPr>
              <p:cNvPr id="151" name="Google Shape;18;p2">
                <a:extLst>
                  <a:ext uri="{FF2B5EF4-FFF2-40B4-BE49-F238E27FC236}">
                    <a16:creationId xmlns:a16="http://schemas.microsoft.com/office/drawing/2014/main" id="{E187E141-EE50-253D-64E6-C5E0B8DE76A1}"/>
                  </a:ext>
                </a:extLst>
              </p:cNvPr>
              <p:cNvSpPr/>
              <p:nvPr/>
            </p:nvSpPr>
            <p:spPr>
              <a:xfrm>
                <a:off x="8429275" y="4524778"/>
                <a:ext cx="512074" cy="566928"/>
              </a:xfrm>
              <a:custGeom>
                <a:avLst/>
                <a:gdLst/>
                <a:ahLst/>
                <a:cxnLst/>
                <a:rect l="l" t="t" r="r" b="b"/>
                <a:pathLst>
                  <a:path w="15744" h="17514" extrusionOk="0">
                    <a:moveTo>
                      <a:pt x="15551" y="1"/>
                    </a:moveTo>
                    <a:lnTo>
                      <a:pt x="15435" y="39"/>
                    </a:lnTo>
                    <a:lnTo>
                      <a:pt x="15166" y="155"/>
                    </a:lnTo>
                    <a:lnTo>
                      <a:pt x="14819" y="347"/>
                    </a:lnTo>
                    <a:lnTo>
                      <a:pt x="14358" y="616"/>
                    </a:lnTo>
                    <a:lnTo>
                      <a:pt x="14204" y="693"/>
                    </a:lnTo>
                    <a:lnTo>
                      <a:pt x="14011" y="809"/>
                    </a:lnTo>
                    <a:lnTo>
                      <a:pt x="13049" y="1386"/>
                    </a:lnTo>
                    <a:lnTo>
                      <a:pt x="11355" y="2541"/>
                    </a:lnTo>
                    <a:lnTo>
                      <a:pt x="10547" y="3041"/>
                    </a:lnTo>
                    <a:lnTo>
                      <a:pt x="1348" y="13588"/>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848" y="17360"/>
                    </a:lnTo>
                    <a:lnTo>
                      <a:pt x="925" y="17360"/>
                    </a:lnTo>
                    <a:lnTo>
                      <a:pt x="1001" y="17437"/>
                    </a:lnTo>
                    <a:lnTo>
                      <a:pt x="1194" y="17475"/>
                    </a:lnTo>
                    <a:lnTo>
                      <a:pt x="1309" y="17513"/>
                    </a:lnTo>
                    <a:lnTo>
                      <a:pt x="1617" y="17513"/>
                    </a:lnTo>
                    <a:lnTo>
                      <a:pt x="1771" y="17475"/>
                    </a:lnTo>
                    <a:lnTo>
                      <a:pt x="1964" y="17398"/>
                    </a:lnTo>
                    <a:lnTo>
                      <a:pt x="2156" y="17321"/>
                    </a:lnTo>
                    <a:lnTo>
                      <a:pt x="2349" y="17206"/>
                    </a:lnTo>
                    <a:lnTo>
                      <a:pt x="2387" y="17167"/>
                    </a:lnTo>
                    <a:lnTo>
                      <a:pt x="2464" y="17129"/>
                    </a:lnTo>
                    <a:lnTo>
                      <a:pt x="2541" y="17052"/>
                    </a:lnTo>
                    <a:lnTo>
                      <a:pt x="2657" y="16975"/>
                    </a:lnTo>
                    <a:lnTo>
                      <a:pt x="2734" y="16898"/>
                    </a:lnTo>
                    <a:lnTo>
                      <a:pt x="2926" y="16705"/>
                    </a:lnTo>
                    <a:lnTo>
                      <a:pt x="3080" y="16551"/>
                    </a:lnTo>
                    <a:lnTo>
                      <a:pt x="3118" y="16474"/>
                    </a:lnTo>
                    <a:lnTo>
                      <a:pt x="3773" y="15781"/>
                    </a:lnTo>
                    <a:lnTo>
                      <a:pt x="13241" y="5543"/>
                    </a:lnTo>
                    <a:lnTo>
                      <a:pt x="13203" y="5543"/>
                    </a:lnTo>
                    <a:lnTo>
                      <a:pt x="13434" y="5312"/>
                    </a:lnTo>
                    <a:lnTo>
                      <a:pt x="13857" y="4542"/>
                    </a:lnTo>
                    <a:lnTo>
                      <a:pt x="14704" y="2810"/>
                    </a:lnTo>
                    <a:lnTo>
                      <a:pt x="15127" y="1887"/>
                    </a:lnTo>
                    <a:lnTo>
                      <a:pt x="15166" y="1810"/>
                    </a:lnTo>
                    <a:lnTo>
                      <a:pt x="15435" y="1194"/>
                    </a:lnTo>
                    <a:lnTo>
                      <a:pt x="15628" y="655"/>
                    </a:lnTo>
                    <a:lnTo>
                      <a:pt x="15743" y="270"/>
                    </a:lnTo>
                    <a:lnTo>
                      <a:pt x="15743" y="155"/>
                    </a:lnTo>
                    <a:lnTo>
                      <a:pt x="15743" y="116"/>
                    </a:lnTo>
                    <a:lnTo>
                      <a:pt x="15743" y="39"/>
                    </a:lnTo>
                    <a:lnTo>
                      <a:pt x="15705"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52" name="Google Shape;19;p2">
                <a:extLst>
                  <a:ext uri="{FF2B5EF4-FFF2-40B4-BE49-F238E27FC236}">
                    <a16:creationId xmlns:a16="http://schemas.microsoft.com/office/drawing/2014/main" id="{7BF29040-176D-12BF-2C61-9F12ACE1C1A7}"/>
                  </a:ext>
                </a:extLst>
              </p:cNvPr>
              <p:cNvGrpSpPr/>
              <p:nvPr/>
            </p:nvGrpSpPr>
            <p:grpSpPr>
              <a:xfrm>
                <a:off x="8430776" y="4525099"/>
                <a:ext cx="509079" cy="566278"/>
                <a:chOff x="441045" y="2414403"/>
                <a:chExt cx="675260" cy="751132"/>
              </a:xfrm>
            </p:grpSpPr>
            <p:sp>
              <p:nvSpPr>
                <p:cNvPr id="153" name="Google Shape;20;p2">
                  <a:extLst>
                    <a:ext uri="{FF2B5EF4-FFF2-40B4-BE49-F238E27FC236}">
                      <a16:creationId xmlns:a16="http://schemas.microsoft.com/office/drawing/2014/main" id="{B2C4BC5F-F967-9DBE-BE7A-EEC4B03194C8}"/>
                    </a:ext>
                  </a:extLst>
                </p:cNvPr>
                <p:cNvSpPr/>
                <p:nvPr/>
              </p:nvSpPr>
              <p:spPr>
                <a:xfrm>
                  <a:off x="441045" y="2414403"/>
                  <a:ext cx="675260" cy="751132"/>
                </a:xfrm>
                <a:custGeom>
                  <a:avLst/>
                  <a:gdLst/>
                  <a:ahLst/>
                  <a:cxnLst/>
                  <a:rect l="l" t="t" r="r" b="b"/>
                  <a:pathLst>
                    <a:path w="15744" h="17514" extrusionOk="0">
                      <a:moveTo>
                        <a:pt x="15628" y="1"/>
                      </a:moveTo>
                      <a:lnTo>
                        <a:pt x="15435" y="39"/>
                      </a:lnTo>
                      <a:lnTo>
                        <a:pt x="15166" y="155"/>
                      </a:lnTo>
                      <a:lnTo>
                        <a:pt x="14819" y="347"/>
                      </a:lnTo>
                      <a:lnTo>
                        <a:pt x="14011" y="809"/>
                      </a:lnTo>
                      <a:lnTo>
                        <a:pt x="13049" y="1386"/>
                      </a:lnTo>
                      <a:lnTo>
                        <a:pt x="11355" y="2541"/>
                      </a:lnTo>
                      <a:lnTo>
                        <a:pt x="10547" y="3041"/>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848" y="17360"/>
                      </a:lnTo>
                      <a:lnTo>
                        <a:pt x="1078" y="17437"/>
                      </a:lnTo>
                      <a:lnTo>
                        <a:pt x="1309" y="17513"/>
                      </a:lnTo>
                      <a:lnTo>
                        <a:pt x="1540" y="17513"/>
                      </a:lnTo>
                      <a:lnTo>
                        <a:pt x="1733" y="17475"/>
                      </a:lnTo>
                      <a:lnTo>
                        <a:pt x="1964" y="17398"/>
                      </a:lnTo>
                      <a:lnTo>
                        <a:pt x="2156" y="17321"/>
                      </a:lnTo>
                      <a:lnTo>
                        <a:pt x="2349" y="17206"/>
                      </a:lnTo>
                      <a:lnTo>
                        <a:pt x="2657" y="16975"/>
                      </a:lnTo>
                      <a:lnTo>
                        <a:pt x="2926" y="16705"/>
                      </a:lnTo>
                      <a:lnTo>
                        <a:pt x="3118" y="16474"/>
                      </a:lnTo>
                      <a:lnTo>
                        <a:pt x="13434" y="5312"/>
                      </a:lnTo>
                      <a:lnTo>
                        <a:pt x="13857" y="4542"/>
                      </a:lnTo>
                      <a:lnTo>
                        <a:pt x="14704" y="2810"/>
                      </a:lnTo>
                      <a:lnTo>
                        <a:pt x="15127" y="1887"/>
                      </a:lnTo>
                      <a:lnTo>
                        <a:pt x="15474" y="1040"/>
                      </a:lnTo>
                      <a:lnTo>
                        <a:pt x="15705" y="385"/>
                      </a:lnTo>
                      <a:lnTo>
                        <a:pt x="15743" y="155"/>
                      </a:lnTo>
                      <a:lnTo>
                        <a:pt x="15743" y="39"/>
                      </a:lnTo>
                      <a:lnTo>
                        <a:pt x="15705"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1;p2">
                  <a:extLst>
                    <a:ext uri="{FF2B5EF4-FFF2-40B4-BE49-F238E27FC236}">
                      <a16:creationId xmlns:a16="http://schemas.microsoft.com/office/drawing/2014/main" id="{EB6D0392-3C56-E0DC-BF8C-83C04C23EEBB}"/>
                    </a:ext>
                  </a:extLst>
                </p:cNvPr>
                <p:cNvSpPr/>
                <p:nvPr/>
              </p:nvSpPr>
              <p:spPr>
                <a:xfrm>
                  <a:off x="441045" y="2414403"/>
                  <a:ext cx="675260" cy="751132"/>
                </a:xfrm>
                <a:custGeom>
                  <a:avLst/>
                  <a:gdLst/>
                  <a:ahLst/>
                  <a:cxnLst/>
                  <a:rect l="l" t="t" r="r" b="b"/>
                  <a:pathLst>
                    <a:path w="15744" h="17514" fill="none" extrusionOk="0">
                      <a:moveTo>
                        <a:pt x="10547" y="3041"/>
                      </a:moveTo>
                      <a:lnTo>
                        <a:pt x="386" y="14704"/>
                      </a:lnTo>
                      <a:lnTo>
                        <a:pt x="386" y="14704"/>
                      </a:lnTo>
                      <a:lnTo>
                        <a:pt x="232" y="14973"/>
                      </a:lnTo>
                      <a:lnTo>
                        <a:pt x="116" y="15243"/>
                      </a:lnTo>
                      <a:lnTo>
                        <a:pt x="39" y="15551"/>
                      </a:lnTo>
                      <a:lnTo>
                        <a:pt x="1" y="15974"/>
                      </a:lnTo>
                      <a:lnTo>
                        <a:pt x="1" y="16166"/>
                      </a:lnTo>
                      <a:lnTo>
                        <a:pt x="39" y="16359"/>
                      </a:lnTo>
                      <a:lnTo>
                        <a:pt x="116" y="16590"/>
                      </a:lnTo>
                      <a:lnTo>
                        <a:pt x="232" y="16782"/>
                      </a:lnTo>
                      <a:lnTo>
                        <a:pt x="386" y="16975"/>
                      </a:lnTo>
                      <a:lnTo>
                        <a:pt x="617" y="17167"/>
                      </a:lnTo>
                      <a:lnTo>
                        <a:pt x="617" y="17167"/>
                      </a:lnTo>
                      <a:lnTo>
                        <a:pt x="848" y="17360"/>
                      </a:lnTo>
                      <a:lnTo>
                        <a:pt x="1078" y="17437"/>
                      </a:lnTo>
                      <a:lnTo>
                        <a:pt x="1309" y="17513"/>
                      </a:lnTo>
                      <a:lnTo>
                        <a:pt x="1540" y="17513"/>
                      </a:lnTo>
                      <a:lnTo>
                        <a:pt x="1733" y="17475"/>
                      </a:lnTo>
                      <a:lnTo>
                        <a:pt x="1964" y="17398"/>
                      </a:lnTo>
                      <a:lnTo>
                        <a:pt x="2156" y="17321"/>
                      </a:lnTo>
                      <a:lnTo>
                        <a:pt x="2349" y="17206"/>
                      </a:lnTo>
                      <a:lnTo>
                        <a:pt x="2657" y="16975"/>
                      </a:lnTo>
                      <a:lnTo>
                        <a:pt x="2926" y="16705"/>
                      </a:lnTo>
                      <a:lnTo>
                        <a:pt x="3118" y="16474"/>
                      </a:lnTo>
                      <a:lnTo>
                        <a:pt x="13434" y="5312"/>
                      </a:lnTo>
                      <a:lnTo>
                        <a:pt x="13434" y="5312"/>
                      </a:lnTo>
                      <a:lnTo>
                        <a:pt x="13857" y="4542"/>
                      </a:lnTo>
                      <a:lnTo>
                        <a:pt x="14704" y="2810"/>
                      </a:lnTo>
                      <a:lnTo>
                        <a:pt x="15127" y="1887"/>
                      </a:lnTo>
                      <a:lnTo>
                        <a:pt x="15474" y="1040"/>
                      </a:lnTo>
                      <a:lnTo>
                        <a:pt x="15705" y="385"/>
                      </a:lnTo>
                      <a:lnTo>
                        <a:pt x="15743" y="155"/>
                      </a:lnTo>
                      <a:lnTo>
                        <a:pt x="15743" y="39"/>
                      </a:lnTo>
                      <a:lnTo>
                        <a:pt x="15743" y="39"/>
                      </a:lnTo>
                      <a:lnTo>
                        <a:pt x="15705" y="1"/>
                      </a:lnTo>
                      <a:lnTo>
                        <a:pt x="15628" y="1"/>
                      </a:lnTo>
                      <a:lnTo>
                        <a:pt x="15435" y="39"/>
                      </a:lnTo>
                      <a:lnTo>
                        <a:pt x="15166" y="155"/>
                      </a:lnTo>
                      <a:lnTo>
                        <a:pt x="14819" y="347"/>
                      </a:lnTo>
                      <a:lnTo>
                        <a:pt x="14011" y="809"/>
                      </a:lnTo>
                      <a:lnTo>
                        <a:pt x="13049" y="1386"/>
                      </a:lnTo>
                      <a:lnTo>
                        <a:pt x="11355" y="2541"/>
                      </a:lnTo>
                      <a:lnTo>
                        <a:pt x="10547" y="304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2;p2">
                  <a:extLst>
                    <a:ext uri="{FF2B5EF4-FFF2-40B4-BE49-F238E27FC236}">
                      <a16:creationId xmlns:a16="http://schemas.microsoft.com/office/drawing/2014/main" id="{4EFA771B-180C-F9BD-E83F-DA23240E248E}"/>
                    </a:ext>
                  </a:extLst>
                </p:cNvPr>
                <p:cNvSpPr/>
                <p:nvPr/>
              </p:nvSpPr>
              <p:spPr>
                <a:xfrm>
                  <a:off x="1050212" y="2414403"/>
                  <a:ext cx="66093" cy="77626"/>
                </a:xfrm>
                <a:custGeom>
                  <a:avLst/>
                  <a:gdLst/>
                  <a:ahLst/>
                  <a:cxnLst/>
                  <a:rect l="l" t="t" r="r" b="b"/>
                  <a:pathLst>
                    <a:path w="1541" h="1810" extrusionOk="0">
                      <a:moveTo>
                        <a:pt x="1386" y="1"/>
                      </a:moveTo>
                      <a:lnTo>
                        <a:pt x="1040" y="155"/>
                      </a:lnTo>
                      <a:lnTo>
                        <a:pt x="578" y="385"/>
                      </a:lnTo>
                      <a:lnTo>
                        <a:pt x="1" y="693"/>
                      </a:lnTo>
                      <a:lnTo>
                        <a:pt x="155" y="1001"/>
                      </a:lnTo>
                      <a:lnTo>
                        <a:pt x="308" y="1232"/>
                      </a:lnTo>
                      <a:lnTo>
                        <a:pt x="501" y="1463"/>
                      </a:lnTo>
                      <a:lnTo>
                        <a:pt x="732" y="1656"/>
                      </a:lnTo>
                      <a:lnTo>
                        <a:pt x="963" y="1810"/>
                      </a:lnTo>
                      <a:lnTo>
                        <a:pt x="1232" y="1194"/>
                      </a:lnTo>
                      <a:lnTo>
                        <a:pt x="1425" y="655"/>
                      </a:lnTo>
                      <a:lnTo>
                        <a:pt x="1540" y="270"/>
                      </a:lnTo>
                      <a:lnTo>
                        <a:pt x="1540" y="116"/>
                      </a:lnTo>
                      <a:lnTo>
                        <a:pt x="1540" y="39"/>
                      </a:lnTo>
                      <a:lnTo>
                        <a:pt x="1502" y="1"/>
                      </a:lnTo>
                      <a:close/>
                    </a:path>
                  </a:pathLst>
                </a:custGeom>
                <a:solidFill>
                  <a:srgbClr val="1C1C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p2">
                  <a:extLst>
                    <a:ext uri="{FF2B5EF4-FFF2-40B4-BE49-F238E27FC236}">
                      <a16:creationId xmlns:a16="http://schemas.microsoft.com/office/drawing/2014/main" id="{1228BF24-9B50-9916-BDA6-F0F40D4C4702}"/>
                    </a:ext>
                  </a:extLst>
                </p:cNvPr>
                <p:cNvSpPr/>
                <p:nvPr/>
              </p:nvSpPr>
              <p:spPr>
                <a:xfrm>
                  <a:off x="441045" y="3031768"/>
                  <a:ext cx="132101" cy="133766"/>
                </a:xfrm>
                <a:custGeom>
                  <a:avLst/>
                  <a:gdLst/>
                  <a:ahLst/>
                  <a:cxnLst/>
                  <a:rect l="l" t="t" r="r" b="b"/>
                  <a:pathLst>
                    <a:path w="3080" h="3119" extrusionOk="0">
                      <a:moveTo>
                        <a:pt x="655" y="1"/>
                      </a:moveTo>
                      <a:lnTo>
                        <a:pt x="386" y="309"/>
                      </a:lnTo>
                      <a:lnTo>
                        <a:pt x="232" y="578"/>
                      </a:lnTo>
                      <a:lnTo>
                        <a:pt x="116" y="848"/>
                      </a:lnTo>
                      <a:lnTo>
                        <a:pt x="39" y="1156"/>
                      </a:lnTo>
                      <a:lnTo>
                        <a:pt x="1" y="1579"/>
                      </a:lnTo>
                      <a:lnTo>
                        <a:pt x="1" y="1771"/>
                      </a:lnTo>
                      <a:lnTo>
                        <a:pt x="39" y="1964"/>
                      </a:lnTo>
                      <a:lnTo>
                        <a:pt x="116" y="2195"/>
                      </a:lnTo>
                      <a:lnTo>
                        <a:pt x="232" y="2387"/>
                      </a:lnTo>
                      <a:lnTo>
                        <a:pt x="386" y="2580"/>
                      </a:lnTo>
                      <a:lnTo>
                        <a:pt x="617" y="2772"/>
                      </a:lnTo>
                      <a:lnTo>
                        <a:pt x="809" y="2926"/>
                      </a:lnTo>
                      <a:lnTo>
                        <a:pt x="1001" y="3042"/>
                      </a:lnTo>
                      <a:lnTo>
                        <a:pt x="1194" y="3080"/>
                      </a:lnTo>
                      <a:lnTo>
                        <a:pt x="1425" y="3118"/>
                      </a:lnTo>
                      <a:lnTo>
                        <a:pt x="1617" y="3118"/>
                      </a:lnTo>
                      <a:lnTo>
                        <a:pt x="1771" y="3080"/>
                      </a:lnTo>
                      <a:lnTo>
                        <a:pt x="2156" y="2926"/>
                      </a:lnTo>
                      <a:lnTo>
                        <a:pt x="2464" y="2734"/>
                      </a:lnTo>
                      <a:lnTo>
                        <a:pt x="2734" y="2503"/>
                      </a:lnTo>
                      <a:lnTo>
                        <a:pt x="3080" y="2156"/>
                      </a:lnTo>
                      <a:lnTo>
                        <a:pt x="2426" y="1771"/>
                      </a:lnTo>
                      <a:lnTo>
                        <a:pt x="1848" y="1309"/>
                      </a:lnTo>
                      <a:lnTo>
                        <a:pt x="1540" y="1002"/>
                      </a:lnTo>
                      <a:lnTo>
                        <a:pt x="1232" y="694"/>
                      </a:lnTo>
                      <a:lnTo>
                        <a:pt x="925" y="347"/>
                      </a:lnTo>
                      <a:lnTo>
                        <a:pt x="655"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4;p2">
                  <a:extLst>
                    <a:ext uri="{FF2B5EF4-FFF2-40B4-BE49-F238E27FC236}">
                      <a16:creationId xmlns:a16="http://schemas.microsoft.com/office/drawing/2014/main" id="{7AA4003C-4FCE-DC59-62B3-01EB94DC2277}"/>
                    </a:ext>
                  </a:extLst>
                </p:cNvPr>
                <p:cNvSpPr/>
                <p:nvPr/>
              </p:nvSpPr>
              <p:spPr>
                <a:xfrm>
                  <a:off x="498818" y="2543151"/>
                  <a:ext cx="510177" cy="548102"/>
                </a:xfrm>
                <a:custGeom>
                  <a:avLst/>
                  <a:gdLst/>
                  <a:ahLst/>
                  <a:cxnLst/>
                  <a:rect l="l" t="t" r="r" b="b"/>
                  <a:pathLst>
                    <a:path w="11895" h="12780" extrusionOk="0">
                      <a:moveTo>
                        <a:pt x="9277" y="1"/>
                      </a:moveTo>
                      <a:lnTo>
                        <a:pt x="9200" y="39"/>
                      </a:lnTo>
                      <a:lnTo>
                        <a:pt x="1" y="10586"/>
                      </a:lnTo>
                      <a:lnTo>
                        <a:pt x="501" y="11201"/>
                      </a:lnTo>
                      <a:lnTo>
                        <a:pt x="809" y="11548"/>
                      </a:lnTo>
                      <a:lnTo>
                        <a:pt x="1156" y="11894"/>
                      </a:lnTo>
                      <a:lnTo>
                        <a:pt x="1541" y="12202"/>
                      </a:lnTo>
                      <a:lnTo>
                        <a:pt x="1925" y="12472"/>
                      </a:lnTo>
                      <a:lnTo>
                        <a:pt x="2426" y="12779"/>
                      </a:lnTo>
                      <a:lnTo>
                        <a:pt x="11894" y="2541"/>
                      </a:lnTo>
                      <a:lnTo>
                        <a:pt x="11625" y="2541"/>
                      </a:lnTo>
                      <a:lnTo>
                        <a:pt x="11394" y="2464"/>
                      </a:lnTo>
                      <a:lnTo>
                        <a:pt x="11317" y="2426"/>
                      </a:lnTo>
                      <a:lnTo>
                        <a:pt x="11240" y="2349"/>
                      </a:lnTo>
                      <a:lnTo>
                        <a:pt x="11163" y="2195"/>
                      </a:lnTo>
                      <a:lnTo>
                        <a:pt x="11163" y="2002"/>
                      </a:lnTo>
                      <a:lnTo>
                        <a:pt x="11202" y="1810"/>
                      </a:lnTo>
                      <a:lnTo>
                        <a:pt x="11009" y="1925"/>
                      </a:lnTo>
                      <a:lnTo>
                        <a:pt x="10778" y="2041"/>
                      </a:lnTo>
                      <a:lnTo>
                        <a:pt x="10586" y="2118"/>
                      </a:lnTo>
                      <a:lnTo>
                        <a:pt x="10355" y="2118"/>
                      </a:lnTo>
                      <a:lnTo>
                        <a:pt x="10124" y="2041"/>
                      </a:lnTo>
                      <a:lnTo>
                        <a:pt x="10047" y="2002"/>
                      </a:lnTo>
                      <a:lnTo>
                        <a:pt x="9970" y="1925"/>
                      </a:lnTo>
                      <a:lnTo>
                        <a:pt x="9893" y="1771"/>
                      </a:lnTo>
                      <a:lnTo>
                        <a:pt x="9854" y="1617"/>
                      </a:lnTo>
                      <a:lnTo>
                        <a:pt x="9893" y="1425"/>
                      </a:lnTo>
                      <a:lnTo>
                        <a:pt x="9970" y="1271"/>
                      </a:lnTo>
                      <a:lnTo>
                        <a:pt x="9970" y="1271"/>
                      </a:lnTo>
                      <a:lnTo>
                        <a:pt x="9854" y="1348"/>
                      </a:lnTo>
                      <a:lnTo>
                        <a:pt x="9623" y="1348"/>
                      </a:lnTo>
                      <a:lnTo>
                        <a:pt x="9546" y="1309"/>
                      </a:lnTo>
                      <a:lnTo>
                        <a:pt x="9354" y="1194"/>
                      </a:lnTo>
                      <a:lnTo>
                        <a:pt x="9239" y="1040"/>
                      </a:lnTo>
                      <a:lnTo>
                        <a:pt x="9162" y="848"/>
                      </a:lnTo>
                      <a:lnTo>
                        <a:pt x="9162" y="655"/>
                      </a:lnTo>
                      <a:lnTo>
                        <a:pt x="9162" y="424"/>
                      </a:lnTo>
                      <a:lnTo>
                        <a:pt x="9200" y="193"/>
                      </a:lnTo>
                      <a:lnTo>
                        <a:pt x="9277"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5;p2">
                  <a:extLst>
                    <a:ext uri="{FF2B5EF4-FFF2-40B4-BE49-F238E27FC236}">
                      <a16:creationId xmlns:a16="http://schemas.microsoft.com/office/drawing/2014/main" id="{BF894EEC-599D-EBC8-95C8-6917A6890840}"/>
                    </a:ext>
                  </a:extLst>
                </p:cNvPr>
                <p:cNvSpPr/>
                <p:nvPr/>
              </p:nvSpPr>
              <p:spPr>
                <a:xfrm>
                  <a:off x="498818" y="2543151"/>
                  <a:ext cx="510177" cy="548102"/>
                </a:xfrm>
                <a:custGeom>
                  <a:avLst/>
                  <a:gdLst/>
                  <a:ahLst/>
                  <a:cxnLst/>
                  <a:rect l="l" t="t" r="r" b="b"/>
                  <a:pathLst>
                    <a:path w="11895" h="12780" fill="none" extrusionOk="0">
                      <a:moveTo>
                        <a:pt x="501" y="11201"/>
                      </a:moveTo>
                      <a:lnTo>
                        <a:pt x="501" y="11201"/>
                      </a:lnTo>
                      <a:lnTo>
                        <a:pt x="809" y="11548"/>
                      </a:lnTo>
                      <a:lnTo>
                        <a:pt x="1156" y="11894"/>
                      </a:lnTo>
                      <a:lnTo>
                        <a:pt x="1541" y="12202"/>
                      </a:lnTo>
                      <a:lnTo>
                        <a:pt x="1925" y="12472"/>
                      </a:lnTo>
                      <a:lnTo>
                        <a:pt x="1925" y="12472"/>
                      </a:lnTo>
                      <a:lnTo>
                        <a:pt x="2426" y="12779"/>
                      </a:lnTo>
                      <a:lnTo>
                        <a:pt x="11894" y="2541"/>
                      </a:lnTo>
                      <a:lnTo>
                        <a:pt x="11894" y="2541"/>
                      </a:lnTo>
                      <a:lnTo>
                        <a:pt x="11625" y="2541"/>
                      </a:lnTo>
                      <a:lnTo>
                        <a:pt x="11394" y="2464"/>
                      </a:lnTo>
                      <a:lnTo>
                        <a:pt x="11394" y="2464"/>
                      </a:lnTo>
                      <a:lnTo>
                        <a:pt x="11317" y="2426"/>
                      </a:lnTo>
                      <a:lnTo>
                        <a:pt x="11240" y="2349"/>
                      </a:lnTo>
                      <a:lnTo>
                        <a:pt x="11163" y="2195"/>
                      </a:lnTo>
                      <a:lnTo>
                        <a:pt x="11163" y="2002"/>
                      </a:lnTo>
                      <a:lnTo>
                        <a:pt x="11202" y="1810"/>
                      </a:lnTo>
                      <a:lnTo>
                        <a:pt x="11202" y="1810"/>
                      </a:lnTo>
                      <a:lnTo>
                        <a:pt x="11009" y="1925"/>
                      </a:lnTo>
                      <a:lnTo>
                        <a:pt x="10778" y="2041"/>
                      </a:lnTo>
                      <a:lnTo>
                        <a:pt x="10778" y="2041"/>
                      </a:lnTo>
                      <a:lnTo>
                        <a:pt x="10586" y="2118"/>
                      </a:lnTo>
                      <a:lnTo>
                        <a:pt x="10355" y="2118"/>
                      </a:lnTo>
                      <a:lnTo>
                        <a:pt x="10124" y="2041"/>
                      </a:lnTo>
                      <a:lnTo>
                        <a:pt x="10047" y="2002"/>
                      </a:lnTo>
                      <a:lnTo>
                        <a:pt x="9970" y="1925"/>
                      </a:lnTo>
                      <a:lnTo>
                        <a:pt x="9970" y="1925"/>
                      </a:lnTo>
                      <a:lnTo>
                        <a:pt x="9893" y="1771"/>
                      </a:lnTo>
                      <a:lnTo>
                        <a:pt x="9854" y="1617"/>
                      </a:lnTo>
                      <a:lnTo>
                        <a:pt x="9893" y="1425"/>
                      </a:lnTo>
                      <a:lnTo>
                        <a:pt x="9970" y="1271"/>
                      </a:lnTo>
                      <a:lnTo>
                        <a:pt x="9970" y="1271"/>
                      </a:lnTo>
                      <a:lnTo>
                        <a:pt x="9854" y="1348"/>
                      </a:lnTo>
                      <a:lnTo>
                        <a:pt x="9739" y="1348"/>
                      </a:lnTo>
                      <a:lnTo>
                        <a:pt x="9739" y="1348"/>
                      </a:lnTo>
                      <a:lnTo>
                        <a:pt x="9623" y="1348"/>
                      </a:lnTo>
                      <a:lnTo>
                        <a:pt x="9546" y="1309"/>
                      </a:lnTo>
                      <a:lnTo>
                        <a:pt x="9354" y="1194"/>
                      </a:lnTo>
                      <a:lnTo>
                        <a:pt x="9239" y="1040"/>
                      </a:lnTo>
                      <a:lnTo>
                        <a:pt x="9162" y="848"/>
                      </a:lnTo>
                      <a:lnTo>
                        <a:pt x="9162" y="848"/>
                      </a:lnTo>
                      <a:lnTo>
                        <a:pt x="9162" y="655"/>
                      </a:lnTo>
                      <a:lnTo>
                        <a:pt x="9162" y="424"/>
                      </a:lnTo>
                      <a:lnTo>
                        <a:pt x="9200" y="193"/>
                      </a:lnTo>
                      <a:lnTo>
                        <a:pt x="9277" y="1"/>
                      </a:lnTo>
                      <a:lnTo>
                        <a:pt x="9277" y="1"/>
                      </a:lnTo>
                      <a:lnTo>
                        <a:pt x="9200" y="39"/>
                      </a:lnTo>
                      <a:lnTo>
                        <a:pt x="1" y="10586"/>
                      </a:lnTo>
                      <a:lnTo>
                        <a:pt x="1" y="10586"/>
                      </a:lnTo>
                      <a:lnTo>
                        <a:pt x="501" y="1120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6;p2">
                  <a:extLst>
                    <a:ext uri="{FF2B5EF4-FFF2-40B4-BE49-F238E27FC236}">
                      <a16:creationId xmlns:a16="http://schemas.microsoft.com/office/drawing/2014/main" id="{FF3692B9-539F-2034-24FA-BD739D752E15}"/>
                    </a:ext>
                  </a:extLst>
                </p:cNvPr>
                <p:cNvSpPr/>
                <p:nvPr/>
              </p:nvSpPr>
              <p:spPr>
                <a:xfrm>
                  <a:off x="541751" y="2600920"/>
                  <a:ext cx="383051" cy="440798"/>
                </a:xfrm>
                <a:custGeom>
                  <a:avLst/>
                  <a:gdLst/>
                  <a:ahLst/>
                  <a:cxnLst/>
                  <a:rect l="l" t="t" r="r" b="b"/>
                  <a:pathLst>
                    <a:path w="8931" h="10278" extrusionOk="0">
                      <a:moveTo>
                        <a:pt x="8892" y="1"/>
                      </a:moveTo>
                      <a:lnTo>
                        <a:pt x="8391" y="463"/>
                      </a:lnTo>
                      <a:lnTo>
                        <a:pt x="7930" y="963"/>
                      </a:lnTo>
                      <a:lnTo>
                        <a:pt x="7044" y="1925"/>
                      </a:lnTo>
                      <a:lnTo>
                        <a:pt x="5235" y="3888"/>
                      </a:lnTo>
                      <a:lnTo>
                        <a:pt x="3503" y="5890"/>
                      </a:lnTo>
                      <a:lnTo>
                        <a:pt x="1810" y="7930"/>
                      </a:lnTo>
                      <a:lnTo>
                        <a:pt x="1" y="10239"/>
                      </a:lnTo>
                      <a:lnTo>
                        <a:pt x="1" y="10278"/>
                      </a:lnTo>
                      <a:lnTo>
                        <a:pt x="78" y="10278"/>
                      </a:lnTo>
                      <a:lnTo>
                        <a:pt x="1733" y="8199"/>
                      </a:lnTo>
                      <a:lnTo>
                        <a:pt x="3388" y="6159"/>
                      </a:lnTo>
                      <a:lnTo>
                        <a:pt x="5120" y="4158"/>
                      </a:lnTo>
                      <a:lnTo>
                        <a:pt x="6890" y="2195"/>
                      </a:lnTo>
                      <a:lnTo>
                        <a:pt x="7891" y="1117"/>
                      </a:lnTo>
                      <a:lnTo>
                        <a:pt x="8430" y="578"/>
                      </a:lnTo>
                      <a:lnTo>
                        <a:pt x="8930" y="39"/>
                      </a:lnTo>
                      <a:lnTo>
                        <a:pt x="893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7;p2">
                  <a:extLst>
                    <a:ext uri="{FF2B5EF4-FFF2-40B4-BE49-F238E27FC236}">
                      <a16:creationId xmlns:a16="http://schemas.microsoft.com/office/drawing/2014/main" id="{5B932751-42EE-0F64-9021-63B70983BA30}"/>
                    </a:ext>
                  </a:extLst>
                </p:cNvPr>
                <p:cNvSpPr/>
                <p:nvPr/>
              </p:nvSpPr>
              <p:spPr>
                <a:xfrm>
                  <a:off x="568171" y="2632314"/>
                  <a:ext cx="407798" cy="427588"/>
                </a:xfrm>
                <a:custGeom>
                  <a:avLst/>
                  <a:gdLst/>
                  <a:ahLst/>
                  <a:cxnLst/>
                  <a:rect l="l" t="t" r="r" b="b"/>
                  <a:pathLst>
                    <a:path w="9508" h="9970" extrusionOk="0">
                      <a:moveTo>
                        <a:pt x="9508" y="0"/>
                      </a:moveTo>
                      <a:lnTo>
                        <a:pt x="8507" y="924"/>
                      </a:lnTo>
                      <a:lnTo>
                        <a:pt x="7583" y="1886"/>
                      </a:lnTo>
                      <a:lnTo>
                        <a:pt x="5697" y="3811"/>
                      </a:lnTo>
                      <a:lnTo>
                        <a:pt x="3849" y="5735"/>
                      </a:lnTo>
                      <a:lnTo>
                        <a:pt x="2040" y="7660"/>
                      </a:lnTo>
                      <a:lnTo>
                        <a:pt x="0" y="9892"/>
                      </a:lnTo>
                      <a:lnTo>
                        <a:pt x="0" y="9931"/>
                      </a:lnTo>
                      <a:lnTo>
                        <a:pt x="39" y="9969"/>
                      </a:lnTo>
                      <a:lnTo>
                        <a:pt x="77" y="9969"/>
                      </a:lnTo>
                      <a:lnTo>
                        <a:pt x="1886" y="8006"/>
                      </a:lnTo>
                      <a:lnTo>
                        <a:pt x="3696" y="6043"/>
                      </a:lnTo>
                      <a:lnTo>
                        <a:pt x="5543" y="4080"/>
                      </a:lnTo>
                      <a:lnTo>
                        <a:pt x="7429" y="2156"/>
                      </a:lnTo>
                      <a:lnTo>
                        <a:pt x="8468" y="1116"/>
                      </a:lnTo>
                      <a:lnTo>
                        <a:pt x="9508"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61" name="Google Shape;29;p2">
              <a:extLst>
                <a:ext uri="{FF2B5EF4-FFF2-40B4-BE49-F238E27FC236}">
                  <a16:creationId xmlns:a16="http://schemas.microsoft.com/office/drawing/2014/main" id="{9EF6EE32-8810-F664-4057-1EE403A952F3}"/>
                </a:ext>
              </a:extLst>
            </p:cNvPr>
            <p:cNvGrpSpPr/>
            <p:nvPr/>
          </p:nvGrpSpPr>
          <p:grpSpPr>
            <a:xfrm>
              <a:off x="8603725" y="2222875"/>
              <a:ext cx="566800" cy="674575"/>
              <a:chOff x="3518425" y="1005150"/>
              <a:chExt cx="566800" cy="674575"/>
            </a:xfrm>
          </p:grpSpPr>
          <p:sp>
            <p:nvSpPr>
              <p:cNvPr id="162" name="Google Shape;30;p2">
                <a:extLst>
                  <a:ext uri="{FF2B5EF4-FFF2-40B4-BE49-F238E27FC236}">
                    <a16:creationId xmlns:a16="http://schemas.microsoft.com/office/drawing/2014/main" id="{F7139708-1373-7273-A991-5974FB718FD4}"/>
                  </a:ext>
                </a:extLst>
              </p:cNvPr>
              <p:cNvSpPr/>
              <p:nvPr/>
            </p:nvSpPr>
            <p:spPr>
              <a:xfrm>
                <a:off x="3518425" y="1005150"/>
                <a:ext cx="566800" cy="674575"/>
              </a:xfrm>
              <a:custGeom>
                <a:avLst/>
                <a:gdLst/>
                <a:ahLst/>
                <a:cxnLst/>
                <a:rect l="l" t="t" r="r" b="b"/>
                <a:pathLst>
                  <a:path w="22672" h="26983" extrusionOk="0">
                    <a:moveTo>
                      <a:pt x="5428" y="1"/>
                    </a:moveTo>
                    <a:lnTo>
                      <a:pt x="5004" y="732"/>
                    </a:lnTo>
                    <a:lnTo>
                      <a:pt x="4542" y="1579"/>
                    </a:lnTo>
                    <a:lnTo>
                      <a:pt x="4003" y="2695"/>
                    </a:lnTo>
                    <a:lnTo>
                      <a:pt x="3426" y="4004"/>
                    </a:lnTo>
                    <a:lnTo>
                      <a:pt x="2810" y="5466"/>
                    </a:lnTo>
                    <a:lnTo>
                      <a:pt x="2541" y="6275"/>
                    </a:lnTo>
                    <a:lnTo>
                      <a:pt x="2271" y="7083"/>
                    </a:lnTo>
                    <a:lnTo>
                      <a:pt x="2002" y="7891"/>
                    </a:lnTo>
                    <a:lnTo>
                      <a:pt x="1810" y="8738"/>
                    </a:lnTo>
                    <a:lnTo>
                      <a:pt x="1463" y="10085"/>
                    </a:lnTo>
                    <a:lnTo>
                      <a:pt x="1194" y="11394"/>
                    </a:lnTo>
                    <a:lnTo>
                      <a:pt x="963" y="12703"/>
                    </a:lnTo>
                    <a:lnTo>
                      <a:pt x="732" y="13934"/>
                    </a:lnTo>
                    <a:lnTo>
                      <a:pt x="424" y="16244"/>
                    </a:lnTo>
                    <a:lnTo>
                      <a:pt x="193" y="18322"/>
                    </a:lnTo>
                    <a:lnTo>
                      <a:pt x="78" y="20016"/>
                    </a:lnTo>
                    <a:lnTo>
                      <a:pt x="1" y="21324"/>
                    </a:lnTo>
                    <a:lnTo>
                      <a:pt x="1" y="22440"/>
                    </a:lnTo>
                    <a:lnTo>
                      <a:pt x="12818" y="26982"/>
                    </a:lnTo>
                    <a:lnTo>
                      <a:pt x="13010" y="26059"/>
                    </a:lnTo>
                    <a:lnTo>
                      <a:pt x="13280" y="24942"/>
                    </a:lnTo>
                    <a:lnTo>
                      <a:pt x="13703" y="23403"/>
                    </a:lnTo>
                    <a:lnTo>
                      <a:pt x="14319" y="21478"/>
                    </a:lnTo>
                    <a:lnTo>
                      <a:pt x="15089" y="19169"/>
                    </a:lnTo>
                    <a:lnTo>
                      <a:pt x="16089" y="16475"/>
                    </a:lnTo>
                    <a:lnTo>
                      <a:pt x="16667" y="15012"/>
                    </a:lnTo>
                    <a:lnTo>
                      <a:pt x="17321" y="13472"/>
                    </a:lnTo>
                    <a:lnTo>
                      <a:pt x="17744" y="12587"/>
                    </a:lnTo>
                    <a:lnTo>
                      <a:pt x="18168" y="11740"/>
                    </a:lnTo>
                    <a:lnTo>
                      <a:pt x="18591" y="10932"/>
                    </a:lnTo>
                    <a:lnTo>
                      <a:pt x="19053" y="10201"/>
                    </a:lnTo>
                    <a:lnTo>
                      <a:pt x="19515" y="9508"/>
                    </a:lnTo>
                    <a:lnTo>
                      <a:pt x="19938" y="8892"/>
                    </a:lnTo>
                    <a:lnTo>
                      <a:pt x="20785" y="7814"/>
                    </a:lnTo>
                    <a:lnTo>
                      <a:pt x="21516" y="6968"/>
                    </a:lnTo>
                    <a:lnTo>
                      <a:pt x="22132" y="6352"/>
                    </a:lnTo>
                    <a:lnTo>
                      <a:pt x="22671" y="5851"/>
                    </a:lnTo>
                    <a:lnTo>
                      <a:pt x="542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31;p2">
                <a:extLst>
                  <a:ext uri="{FF2B5EF4-FFF2-40B4-BE49-F238E27FC236}">
                    <a16:creationId xmlns:a16="http://schemas.microsoft.com/office/drawing/2014/main" id="{9C9B3B11-1B95-9CEE-0752-AA63B82950F5}"/>
                  </a:ext>
                </a:extLst>
              </p:cNvPr>
              <p:cNvSpPr/>
              <p:nvPr/>
            </p:nvSpPr>
            <p:spPr>
              <a:xfrm>
                <a:off x="3518425" y="1005150"/>
                <a:ext cx="566800" cy="674575"/>
              </a:xfrm>
              <a:custGeom>
                <a:avLst/>
                <a:gdLst/>
                <a:ahLst/>
                <a:cxnLst/>
                <a:rect l="l" t="t" r="r" b="b"/>
                <a:pathLst>
                  <a:path w="22672" h="26983" fill="none" extrusionOk="0">
                    <a:moveTo>
                      <a:pt x="12818" y="26982"/>
                    </a:moveTo>
                    <a:lnTo>
                      <a:pt x="12818" y="26982"/>
                    </a:lnTo>
                    <a:lnTo>
                      <a:pt x="13010" y="26059"/>
                    </a:lnTo>
                    <a:lnTo>
                      <a:pt x="13280" y="24942"/>
                    </a:lnTo>
                    <a:lnTo>
                      <a:pt x="13703" y="23403"/>
                    </a:lnTo>
                    <a:lnTo>
                      <a:pt x="14319" y="21478"/>
                    </a:lnTo>
                    <a:lnTo>
                      <a:pt x="15089" y="19169"/>
                    </a:lnTo>
                    <a:lnTo>
                      <a:pt x="16089" y="16475"/>
                    </a:lnTo>
                    <a:lnTo>
                      <a:pt x="16667" y="15012"/>
                    </a:lnTo>
                    <a:lnTo>
                      <a:pt x="17321" y="13472"/>
                    </a:lnTo>
                    <a:lnTo>
                      <a:pt x="17321" y="13472"/>
                    </a:lnTo>
                    <a:lnTo>
                      <a:pt x="17744" y="12587"/>
                    </a:lnTo>
                    <a:lnTo>
                      <a:pt x="18168" y="11740"/>
                    </a:lnTo>
                    <a:lnTo>
                      <a:pt x="18591" y="10932"/>
                    </a:lnTo>
                    <a:lnTo>
                      <a:pt x="19053" y="10201"/>
                    </a:lnTo>
                    <a:lnTo>
                      <a:pt x="19515" y="9508"/>
                    </a:lnTo>
                    <a:lnTo>
                      <a:pt x="19938" y="8892"/>
                    </a:lnTo>
                    <a:lnTo>
                      <a:pt x="20785" y="7814"/>
                    </a:lnTo>
                    <a:lnTo>
                      <a:pt x="21516" y="6968"/>
                    </a:lnTo>
                    <a:lnTo>
                      <a:pt x="22132" y="6352"/>
                    </a:lnTo>
                    <a:lnTo>
                      <a:pt x="22671" y="5851"/>
                    </a:lnTo>
                    <a:lnTo>
                      <a:pt x="5428" y="1"/>
                    </a:lnTo>
                    <a:lnTo>
                      <a:pt x="5428" y="1"/>
                    </a:lnTo>
                    <a:lnTo>
                      <a:pt x="5004" y="732"/>
                    </a:lnTo>
                    <a:lnTo>
                      <a:pt x="4542" y="1579"/>
                    </a:lnTo>
                    <a:lnTo>
                      <a:pt x="4003" y="2695"/>
                    </a:lnTo>
                    <a:lnTo>
                      <a:pt x="3426" y="4004"/>
                    </a:lnTo>
                    <a:lnTo>
                      <a:pt x="2810" y="5466"/>
                    </a:lnTo>
                    <a:lnTo>
                      <a:pt x="2541" y="6275"/>
                    </a:lnTo>
                    <a:lnTo>
                      <a:pt x="2271" y="7083"/>
                    </a:lnTo>
                    <a:lnTo>
                      <a:pt x="2002" y="7891"/>
                    </a:lnTo>
                    <a:lnTo>
                      <a:pt x="1810" y="8738"/>
                    </a:lnTo>
                    <a:lnTo>
                      <a:pt x="1810" y="8738"/>
                    </a:lnTo>
                    <a:lnTo>
                      <a:pt x="1463" y="10085"/>
                    </a:lnTo>
                    <a:lnTo>
                      <a:pt x="1194" y="11394"/>
                    </a:lnTo>
                    <a:lnTo>
                      <a:pt x="963" y="12703"/>
                    </a:lnTo>
                    <a:lnTo>
                      <a:pt x="732" y="13934"/>
                    </a:lnTo>
                    <a:lnTo>
                      <a:pt x="424" y="16244"/>
                    </a:lnTo>
                    <a:lnTo>
                      <a:pt x="193" y="18322"/>
                    </a:lnTo>
                    <a:lnTo>
                      <a:pt x="78" y="20016"/>
                    </a:lnTo>
                    <a:lnTo>
                      <a:pt x="1" y="21324"/>
                    </a:lnTo>
                    <a:lnTo>
                      <a:pt x="1" y="22440"/>
                    </a:lnTo>
                    <a:lnTo>
                      <a:pt x="12818" y="2698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32;p2">
                <a:extLst>
                  <a:ext uri="{FF2B5EF4-FFF2-40B4-BE49-F238E27FC236}">
                    <a16:creationId xmlns:a16="http://schemas.microsoft.com/office/drawing/2014/main" id="{213CB161-C0D5-E65E-660C-D1A3168E2EE9}"/>
                  </a:ext>
                </a:extLst>
              </p:cNvPr>
              <p:cNvSpPr/>
              <p:nvPr/>
            </p:nvSpPr>
            <p:spPr>
              <a:xfrm>
                <a:off x="3655075" y="1085025"/>
                <a:ext cx="327175" cy="102975"/>
              </a:xfrm>
              <a:custGeom>
                <a:avLst/>
                <a:gdLst/>
                <a:ahLst/>
                <a:cxnLst/>
                <a:rect l="l" t="t" r="r" b="b"/>
                <a:pathLst>
                  <a:path w="13087" h="4119" extrusionOk="0">
                    <a:moveTo>
                      <a:pt x="39" y="1"/>
                    </a:moveTo>
                    <a:lnTo>
                      <a:pt x="0" y="39"/>
                    </a:lnTo>
                    <a:lnTo>
                      <a:pt x="39" y="39"/>
                    </a:lnTo>
                    <a:lnTo>
                      <a:pt x="1309" y="385"/>
                    </a:lnTo>
                    <a:lnTo>
                      <a:pt x="2579" y="732"/>
                    </a:lnTo>
                    <a:lnTo>
                      <a:pt x="5158" y="1425"/>
                    </a:lnTo>
                    <a:lnTo>
                      <a:pt x="7698" y="2233"/>
                    </a:lnTo>
                    <a:lnTo>
                      <a:pt x="10200" y="3041"/>
                    </a:lnTo>
                    <a:lnTo>
                      <a:pt x="13010" y="4080"/>
                    </a:lnTo>
                    <a:lnTo>
                      <a:pt x="13048" y="4119"/>
                    </a:lnTo>
                    <a:lnTo>
                      <a:pt x="13087" y="4080"/>
                    </a:lnTo>
                    <a:lnTo>
                      <a:pt x="13087" y="4042"/>
                    </a:lnTo>
                    <a:lnTo>
                      <a:pt x="13087" y="4003"/>
                    </a:lnTo>
                    <a:lnTo>
                      <a:pt x="13048" y="3965"/>
                    </a:lnTo>
                    <a:lnTo>
                      <a:pt x="10546" y="3041"/>
                    </a:lnTo>
                    <a:lnTo>
                      <a:pt x="8045" y="2194"/>
                    </a:lnTo>
                    <a:lnTo>
                      <a:pt x="5504" y="1425"/>
                    </a:lnTo>
                    <a:lnTo>
                      <a:pt x="2964" y="693"/>
                    </a:lnTo>
                    <a:lnTo>
                      <a:pt x="1501" y="308"/>
                    </a:lnTo>
                    <a:lnTo>
                      <a:pt x="770" y="154"/>
                    </a:lnTo>
                    <a:lnTo>
                      <a:pt x="39"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33;p2">
                <a:extLst>
                  <a:ext uri="{FF2B5EF4-FFF2-40B4-BE49-F238E27FC236}">
                    <a16:creationId xmlns:a16="http://schemas.microsoft.com/office/drawing/2014/main" id="{9CFD7561-6BF2-2594-864C-E7E05C0DEA4D}"/>
                  </a:ext>
                </a:extLst>
              </p:cNvPr>
              <p:cNvSpPr/>
              <p:nvPr/>
            </p:nvSpPr>
            <p:spPr>
              <a:xfrm>
                <a:off x="3634850" y="1151425"/>
                <a:ext cx="306025" cy="97200"/>
              </a:xfrm>
              <a:custGeom>
                <a:avLst/>
                <a:gdLst/>
                <a:ahLst/>
                <a:cxnLst/>
                <a:rect l="l" t="t" r="r" b="b"/>
                <a:pathLst>
                  <a:path w="12241" h="3888" extrusionOk="0">
                    <a:moveTo>
                      <a:pt x="39" y="0"/>
                    </a:moveTo>
                    <a:lnTo>
                      <a:pt x="1" y="39"/>
                    </a:lnTo>
                    <a:lnTo>
                      <a:pt x="39" y="39"/>
                    </a:lnTo>
                    <a:lnTo>
                      <a:pt x="2349" y="924"/>
                    </a:lnTo>
                    <a:lnTo>
                      <a:pt x="4697" y="1732"/>
                    </a:lnTo>
                    <a:lnTo>
                      <a:pt x="7083" y="2464"/>
                    </a:lnTo>
                    <a:lnTo>
                      <a:pt x="9469" y="3156"/>
                    </a:lnTo>
                    <a:lnTo>
                      <a:pt x="12164" y="3888"/>
                    </a:lnTo>
                    <a:lnTo>
                      <a:pt x="12202" y="3888"/>
                    </a:lnTo>
                    <a:lnTo>
                      <a:pt x="12241" y="3849"/>
                    </a:lnTo>
                    <a:lnTo>
                      <a:pt x="12241" y="3811"/>
                    </a:lnTo>
                    <a:lnTo>
                      <a:pt x="12241" y="3772"/>
                    </a:lnTo>
                    <a:lnTo>
                      <a:pt x="12202" y="3734"/>
                    </a:lnTo>
                    <a:lnTo>
                      <a:pt x="9816" y="3080"/>
                    </a:lnTo>
                    <a:lnTo>
                      <a:pt x="7429" y="2387"/>
                    </a:lnTo>
                    <a:lnTo>
                      <a:pt x="5043" y="1694"/>
                    </a:lnTo>
                    <a:lnTo>
                      <a:pt x="2695" y="924"/>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34;p2">
                <a:extLst>
                  <a:ext uri="{FF2B5EF4-FFF2-40B4-BE49-F238E27FC236}">
                    <a16:creationId xmlns:a16="http://schemas.microsoft.com/office/drawing/2014/main" id="{1C34BC77-93DB-E1A3-4889-4744F364C46F}"/>
                  </a:ext>
                </a:extLst>
              </p:cNvPr>
              <p:cNvSpPr/>
              <p:nvPr/>
            </p:nvSpPr>
            <p:spPr>
              <a:xfrm>
                <a:off x="3611775" y="1229350"/>
                <a:ext cx="293500" cy="110700"/>
              </a:xfrm>
              <a:custGeom>
                <a:avLst/>
                <a:gdLst/>
                <a:ahLst/>
                <a:cxnLst/>
                <a:rect l="l" t="t" r="r" b="b"/>
                <a:pathLst>
                  <a:path w="11740" h="4428" extrusionOk="0">
                    <a:moveTo>
                      <a:pt x="0" y="1"/>
                    </a:moveTo>
                    <a:lnTo>
                      <a:pt x="0" y="39"/>
                    </a:lnTo>
                    <a:lnTo>
                      <a:pt x="2232" y="1002"/>
                    </a:lnTo>
                    <a:lnTo>
                      <a:pt x="4465" y="1887"/>
                    </a:lnTo>
                    <a:lnTo>
                      <a:pt x="6736" y="2734"/>
                    </a:lnTo>
                    <a:lnTo>
                      <a:pt x="9045" y="3542"/>
                    </a:lnTo>
                    <a:lnTo>
                      <a:pt x="10354" y="4004"/>
                    </a:lnTo>
                    <a:lnTo>
                      <a:pt x="11008" y="4235"/>
                    </a:lnTo>
                    <a:lnTo>
                      <a:pt x="11663" y="4427"/>
                    </a:lnTo>
                    <a:lnTo>
                      <a:pt x="11701" y="4389"/>
                    </a:lnTo>
                    <a:lnTo>
                      <a:pt x="11740" y="4350"/>
                    </a:lnTo>
                    <a:lnTo>
                      <a:pt x="11740" y="4312"/>
                    </a:lnTo>
                    <a:lnTo>
                      <a:pt x="11701" y="4273"/>
                    </a:lnTo>
                    <a:lnTo>
                      <a:pt x="10546" y="3888"/>
                    </a:lnTo>
                    <a:lnTo>
                      <a:pt x="9392" y="3542"/>
                    </a:lnTo>
                    <a:lnTo>
                      <a:pt x="7121" y="2734"/>
                    </a:lnTo>
                    <a:lnTo>
                      <a:pt x="4850" y="1887"/>
                    </a:lnTo>
                    <a:lnTo>
                      <a:pt x="2579" y="1040"/>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35;p2">
                <a:extLst>
                  <a:ext uri="{FF2B5EF4-FFF2-40B4-BE49-F238E27FC236}">
                    <a16:creationId xmlns:a16="http://schemas.microsoft.com/office/drawing/2014/main" id="{1C645B2E-CFBA-D551-BAF7-0D376FA71422}"/>
                  </a:ext>
                </a:extLst>
              </p:cNvPr>
              <p:cNvSpPr/>
              <p:nvPr/>
            </p:nvSpPr>
            <p:spPr>
              <a:xfrm>
                <a:off x="3596375" y="1303450"/>
                <a:ext cx="278100" cy="95300"/>
              </a:xfrm>
              <a:custGeom>
                <a:avLst/>
                <a:gdLst/>
                <a:ahLst/>
                <a:cxnLst/>
                <a:rect l="l" t="t" r="r" b="b"/>
                <a:pathLst>
                  <a:path w="11124" h="3812" extrusionOk="0">
                    <a:moveTo>
                      <a:pt x="0" y="1"/>
                    </a:moveTo>
                    <a:lnTo>
                      <a:pt x="0" y="39"/>
                    </a:lnTo>
                    <a:lnTo>
                      <a:pt x="2156" y="809"/>
                    </a:lnTo>
                    <a:lnTo>
                      <a:pt x="4273" y="1540"/>
                    </a:lnTo>
                    <a:lnTo>
                      <a:pt x="8622" y="3003"/>
                    </a:lnTo>
                    <a:lnTo>
                      <a:pt x="9854" y="3388"/>
                    </a:lnTo>
                    <a:lnTo>
                      <a:pt x="11047" y="3811"/>
                    </a:lnTo>
                    <a:lnTo>
                      <a:pt x="11124" y="3811"/>
                    </a:lnTo>
                    <a:lnTo>
                      <a:pt x="11124" y="3773"/>
                    </a:lnTo>
                    <a:lnTo>
                      <a:pt x="11124" y="3734"/>
                    </a:lnTo>
                    <a:lnTo>
                      <a:pt x="11085" y="3696"/>
                    </a:lnTo>
                    <a:lnTo>
                      <a:pt x="8930" y="2964"/>
                    </a:lnTo>
                    <a:lnTo>
                      <a:pt x="6813" y="2233"/>
                    </a:lnTo>
                    <a:lnTo>
                      <a:pt x="2464" y="809"/>
                    </a:lnTo>
                    <a:lnTo>
                      <a:pt x="1232" y="386"/>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36;p2">
                <a:extLst>
                  <a:ext uri="{FF2B5EF4-FFF2-40B4-BE49-F238E27FC236}">
                    <a16:creationId xmlns:a16="http://schemas.microsoft.com/office/drawing/2014/main" id="{EBA4AA60-735E-FC80-1B79-6BD6A0BC98C7}"/>
                  </a:ext>
                </a:extLst>
              </p:cNvPr>
              <p:cNvSpPr/>
              <p:nvPr/>
            </p:nvSpPr>
            <p:spPr>
              <a:xfrm>
                <a:off x="3584825" y="1392950"/>
                <a:ext cx="273300" cy="70275"/>
              </a:xfrm>
              <a:custGeom>
                <a:avLst/>
                <a:gdLst/>
                <a:ahLst/>
                <a:cxnLst/>
                <a:rect l="l" t="t" r="r" b="b"/>
                <a:pathLst>
                  <a:path w="10932" h="2811" extrusionOk="0">
                    <a:moveTo>
                      <a:pt x="0" y="0"/>
                    </a:moveTo>
                    <a:lnTo>
                      <a:pt x="0" y="39"/>
                    </a:lnTo>
                    <a:lnTo>
                      <a:pt x="4196" y="1155"/>
                    </a:lnTo>
                    <a:lnTo>
                      <a:pt x="8430" y="2194"/>
                    </a:lnTo>
                    <a:lnTo>
                      <a:pt x="9623" y="2502"/>
                    </a:lnTo>
                    <a:lnTo>
                      <a:pt x="10855" y="2810"/>
                    </a:lnTo>
                    <a:lnTo>
                      <a:pt x="10893" y="2772"/>
                    </a:lnTo>
                    <a:lnTo>
                      <a:pt x="10932" y="2733"/>
                    </a:lnTo>
                    <a:lnTo>
                      <a:pt x="10932" y="2695"/>
                    </a:lnTo>
                    <a:lnTo>
                      <a:pt x="10893" y="2656"/>
                    </a:lnTo>
                    <a:lnTo>
                      <a:pt x="9815" y="2387"/>
                    </a:lnTo>
                    <a:lnTo>
                      <a:pt x="8776" y="2156"/>
                    </a:lnTo>
                    <a:lnTo>
                      <a:pt x="6621" y="1617"/>
                    </a:lnTo>
                    <a:lnTo>
                      <a:pt x="2425" y="578"/>
                    </a:lnTo>
                    <a:lnTo>
                      <a:pt x="0"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37;p2">
                <a:extLst>
                  <a:ext uri="{FF2B5EF4-FFF2-40B4-BE49-F238E27FC236}">
                    <a16:creationId xmlns:a16="http://schemas.microsoft.com/office/drawing/2014/main" id="{A5D869A5-ED6B-6B44-3FED-062125279D11}"/>
                  </a:ext>
                </a:extLst>
              </p:cNvPr>
              <p:cNvSpPr/>
              <p:nvPr/>
            </p:nvSpPr>
            <p:spPr>
              <a:xfrm>
                <a:off x="3575200" y="1459350"/>
                <a:ext cx="266575" cy="73150"/>
              </a:xfrm>
              <a:custGeom>
                <a:avLst/>
                <a:gdLst/>
                <a:ahLst/>
                <a:cxnLst/>
                <a:rect l="l" t="t" r="r" b="b"/>
                <a:pathLst>
                  <a:path w="10663" h="2926" extrusionOk="0">
                    <a:moveTo>
                      <a:pt x="39" y="0"/>
                    </a:moveTo>
                    <a:lnTo>
                      <a:pt x="0" y="39"/>
                    </a:lnTo>
                    <a:lnTo>
                      <a:pt x="4157" y="1193"/>
                    </a:lnTo>
                    <a:lnTo>
                      <a:pt x="8276" y="2271"/>
                    </a:lnTo>
                    <a:lnTo>
                      <a:pt x="10585" y="2887"/>
                    </a:lnTo>
                    <a:lnTo>
                      <a:pt x="10624" y="2925"/>
                    </a:lnTo>
                    <a:lnTo>
                      <a:pt x="10662" y="2887"/>
                    </a:lnTo>
                    <a:lnTo>
                      <a:pt x="10662" y="2848"/>
                    </a:lnTo>
                    <a:lnTo>
                      <a:pt x="10662" y="2771"/>
                    </a:lnTo>
                    <a:lnTo>
                      <a:pt x="10624" y="2771"/>
                    </a:lnTo>
                    <a:lnTo>
                      <a:pt x="8584" y="2194"/>
                    </a:lnTo>
                    <a:lnTo>
                      <a:pt x="6544" y="1655"/>
                    </a:lnTo>
                    <a:lnTo>
                      <a:pt x="2425" y="577"/>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38;p2">
                <a:extLst>
                  <a:ext uri="{FF2B5EF4-FFF2-40B4-BE49-F238E27FC236}">
                    <a16:creationId xmlns:a16="http://schemas.microsoft.com/office/drawing/2014/main" id="{2197BC21-AF98-AF64-221F-E3931327CDDB}"/>
                  </a:ext>
                </a:extLst>
              </p:cNvPr>
              <p:cNvSpPr/>
              <p:nvPr/>
            </p:nvSpPr>
            <p:spPr>
              <a:xfrm>
                <a:off x="3571350" y="1532475"/>
                <a:ext cx="231925" cy="95275"/>
              </a:xfrm>
              <a:custGeom>
                <a:avLst/>
                <a:gdLst/>
                <a:ahLst/>
                <a:cxnLst/>
                <a:rect l="l" t="t" r="r" b="b"/>
                <a:pathLst>
                  <a:path w="9277" h="3811" extrusionOk="0">
                    <a:moveTo>
                      <a:pt x="0" y="0"/>
                    </a:moveTo>
                    <a:lnTo>
                      <a:pt x="0" y="39"/>
                    </a:lnTo>
                    <a:lnTo>
                      <a:pt x="1771" y="732"/>
                    </a:lnTo>
                    <a:lnTo>
                      <a:pt x="3542" y="1424"/>
                    </a:lnTo>
                    <a:lnTo>
                      <a:pt x="7121" y="2926"/>
                    </a:lnTo>
                    <a:lnTo>
                      <a:pt x="9161" y="3811"/>
                    </a:lnTo>
                    <a:lnTo>
                      <a:pt x="9238" y="3811"/>
                    </a:lnTo>
                    <a:lnTo>
                      <a:pt x="9277" y="3772"/>
                    </a:lnTo>
                    <a:lnTo>
                      <a:pt x="9277" y="3695"/>
                    </a:lnTo>
                    <a:lnTo>
                      <a:pt x="9238" y="3695"/>
                    </a:lnTo>
                    <a:lnTo>
                      <a:pt x="5697" y="2156"/>
                    </a:lnTo>
                    <a:lnTo>
                      <a:pt x="3888" y="1463"/>
                    </a:lnTo>
                    <a:lnTo>
                      <a:pt x="2117" y="732"/>
                    </a:lnTo>
                    <a:lnTo>
                      <a:pt x="1078" y="347"/>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1" name="Google Shape;39;p2">
              <a:extLst>
                <a:ext uri="{FF2B5EF4-FFF2-40B4-BE49-F238E27FC236}">
                  <a16:creationId xmlns:a16="http://schemas.microsoft.com/office/drawing/2014/main" id="{13E6AF11-30DA-3FD1-1F0E-9147074F33CB}"/>
                </a:ext>
              </a:extLst>
            </p:cNvPr>
            <p:cNvGrpSpPr/>
            <p:nvPr/>
          </p:nvGrpSpPr>
          <p:grpSpPr>
            <a:xfrm>
              <a:off x="6313410" y="4752216"/>
              <a:ext cx="377798" cy="753191"/>
              <a:chOff x="6315235" y="4617591"/>
              <a:chExt cx="377798" cy="753191"/>
            </a:xfrm>
          </p:grpSpPr>
          <p:sp>
            <p:nvSpPr>
              <p:cNvPr id="172" name="Google Shape;40;p2">
                <a:extLst>
                  <a:ext uri="{FF2B5EF4-FFF2-40B4-BE49-F238E27FC236}">
                    <a16:creationId xmlns:a16="http://schemas.microsoft.com/office/drawing/2014/main" id="{71BDEB43-094E-0522-F558-60A985907704}"/>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73" name="Google Shape;41;p2">
                <a:extLst>
                  <a:ext uri="{FF2B5EF4-FFF2-40B4-BE49-F238E27FC236}">
                    <a16:creationId xmlns:a16="http://schemas.microsoft.com/office/drawing/2014/main" id="{85777EEF-E455-380F-1D37-29BA4C752EC0}"/>
                  </a:ext>
                </a:extLst>
              </p:cNvPr>
              <p:cNvGrpSpPr/>
              <p:nvPr/>
            </p:nvGrpSpPr>
            <p:grpSpPr>
              <a:xfrm rot="448428">
                <a:off x="6360882" y="4633902"/>
                <a:ext cx="286503" cy="720582"/>
                <a:chOff x="1964400" y="3727350"/>
                <a:chExt cx="160700" cy="404175"/>
              </a:xfrm>
            </p:grpSpPr>
            <p:sp>
              <p:nvSpPr>
                <p:cNvPr id="174" name="Google Shape;42;p2">
                  <a:extLst>
                    <a:ext uri="{FF2B5EF4-FFF2-40B4-BE49-F238E27FC236}">
                      <a16:creationId xmlns:a16="http://schemas.microsoft.com/office/drawing/2014/main" id="{BB64F22C-EB7E-BEAE-F0EE-FA6278479E8D}"/>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43;p2">
                  <a:extLst>
                    <a:ext uri="{FF2B5EF4-FFF2-40B4-BE49-F238E27FC236}">
                      <a16:creationId xmlns:a16="http://schemas.microsoft.com/office/drawing/2014/main" id="{1AD330E4-1347-28F4-965E-D4C6A28475A4}"/>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44;p2">
                  <a:extLst>
                    <a:ext uri="{FF2B5EF4-FFF2-40B4-BE49-F238E27FC236}">
                      <a16:creationId xmlns:a16="http://schemas.microsoft.com/office/drawing/2014/main" id="{67DC3680-8032-FF8A-5299-D31E78ACB6BF}"/>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5;p2">
                  <a:extLst>
                    <a:ext uri="{FF2B5EF4-FFF2-40B4-BE49-F238E27FC236}">
                      <a16:creationId xmlns:a16="http://schemas.microsoft.com/office/drawing/2014/main" id="{12A3D50F-A001-DE6F-F5FC-3C35668E5D1E}"/>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6;p2">
                  <a:extLst>
                    <a:ext uri="{FF2B5EF4-FFF2-40B4-BE49-F238E27FC236}">
                      <a16:creationId xmlns:a16="http://schemas.microsoft.com/office/drawing/2014/main" id="{EFDA83F5-1C45-6FF7-26AB-F893F0B6ADBA}"/>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7;p2">
                  <a:extLst>
                    <a:ext uri="{FF2B5EF4-FFF2-40B4-BE49-F238E27FC236}">
                      <a16:creationId xmlns:a16="http://schemas.microsoft.com/office/drawing/2014/main" id="{A7F15B18-0A2C-F5A3-AFCB-3585C9DAA25F}"/>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8;p2">
                  <a:extLst>
                    <a:ext uri="{FF2B5EF4-FFF2-40B4-BE49-F238E27FC236}">
                      <a16:creationId xmlns:a16="http://schemas.microsoft.com/office/drawing/2014/main" id="{365CF449-9035-F244-DF69-5B728B968917}"/>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9;p2">
                  <a:extLst>
                    <a:ext uri="{FF2B5EF4-FFF2-40B4-BE49-F238E27FC236}">
                      <a16:creationId xmlns:a16="http://schemas.microsoft.com/office/drawing/2014/main" id="{10DC4E2E-CB6B-427B-2A00-E6A663DA851B}"/>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50;p2">
                  <a:extLst>
                    <a:ext uri="{FF2B5EF4-FFF2-40B4-BE49-F238E27FC236}">
                      <a16:creationId xmlns:a16="http://schemas.microsoft.com/office/drawing/2014/main" id="{C11F83C6-A52B-88B2-73AA-5BE2937D2C8A}"/>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51;p2">
                  <a:extLst>
                    <a:ext uri="{FF2B5EF4-FFF2-40B4-BE49-F238E27FC236}">
                      <a16:creationId xmlns:a16="http://schemas.microsoft.com/office/drawing/2014/main" id="{827824DF-2212-FC0B-078C-685D7A05FAFE}"/>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52;p2">
                  <a:extLst>
                    <a:ext uri="{FF2B5EF4-FFF2-40B4-BE49-F238E27FC236}">
                      <a16:creationId xmlns:a16="http://schemas.microsoft.com/office/drawing/2014/main" id="{900C7875-E1E2-590F-EAB6-211A9B73045A}"/>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53;p2">
                  <a:extLst>
                    <a:ext uri="{FF2B5EF4-FFF2-40B4-BE49-F238E27FC236}">
                      <a16:creationId xmlns:a16="http://schemas.microsoft.com/office/drawing/2014/main" id="{2DC13F5E-4F08-ECC5-B42F-36207F4F446F}"/>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54;p2">
                  <a:extLst>
                    <a:ext uri="{FF2B5EF4-FFF2-40B4-BE49-F238E27FC236}">
                      <a16:creationId xmlns:a16="http://schemas.microsoft.com/office/drawing/2014/main" id="{DE44D917-D1EC-43F0-2DBA-9FFAED3CE7FD}"/>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55;p2">
                  <a:extLst>
                    <a:ext uri="{FF2B5EF4-FFF2-40B4-BE49-F238E27FC236}">
                      <a16:creationId xmlns:a16="http://schemas.microsoft.com/office/drawing/2014/main" id="{9E6DDA4E-A0CA-78FD-40C9-00CA5868A214}"/>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56;p2">
                  <a:extLst>
                    <a:ext uri="{FF2B5EF4-FFF2-40B4-BE49-F238E27FC236}">
                      <a16:creationId xmlns:a16="http://schemas.microsoft.com/office/drawing/2014/main" id="{C7250F40-9F30-A3C2-69E6-8C8017E73758}"/>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89" name="Google Shape;85;p2">
              <a:extLst>
                <a:ext uri="{FF2B5EF4-FFF2-40B4-BE49-F238E27FC236}">
                  <a16:creationId xmlns:a16="http://schemas.microsoft.com/office/drawing/2014/main" id="{952D7085-DFBA-18C2-5DBE-205762238A67}"/>
                </a:ext>
              </a:extLst>
            </p:cNvPr>
            <p:cNvGrpSpPr/>
            <p:nvPr/>
          </p:nvGrpSpPr>
          <p:grpSpPr>
            <a:xfrm rot="-789726">
              <a:off x="5884491" y="4558209"/>
              <a:ext cx="377786" cy="753168"/>
              <a:chOff x="6315235" y="4617591"/>
              <a:chExt cx="377798" cy="753191"/>
            </a:xfrm>
          </p:grpSpPr>
          <p:sp>
            <p:nvSpPr>
              <p:cNvPr id="190" name="Google Shape;86;p2">
                <a:extLst>
                  <a:ext uri="{FF2B5EF4-FFF2-40B4-BE49-F238E27FC236}">
                    <a16:creationId xmlns:a16="http://schemas.microsoft.com/office/drawing/2014/main" id="{A9F21942-EFA1-D1EE-5C09-A4910706D254}"/>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91" name="Google Shape;87;p2">
                <a:extLst>
                  <a:ext uri="{FF2B5EF4-FFF2-40B4-BE49-F238E27FC236}">
                    <a16:creationId xmlns:a16="http://schemas.microsoft.com/office/drawing/2014/main" id="{98132FEA-06C5-7FC9-2F74-BB3ED880217F}"/>
                  </a:ext>
                </a:extLst>
              </p:cNvPr>
              <p:cNvGrpSpPr/>
              <p:nvPr/>
            </p:nvGrpSpPr>
            <p:grpSpPr>
              <a:xfrm rot="448428">
                <a:off x="6360882" y="4633902"/>
                <a:ext cx="286503" cy="720582"/>
                <a:chOff x="1964400" y="3727350"/>
                <a:chExt cx="160700" cy="404175"/>
              </a:xfrm>
            </p:grpSpPr>
            <p:sp>
              <p:nvSpPr>
                <p:cNvPr id="192" name="Google Shape;88;p2">
                  <a:extLst>
                    <a:ext uri="{FF2B5EF4-FFF2-40B4-BE49-F238E27FC236}">
                      <a16:creationId xmlns:a16="http://schemas.microsoft.com/office/drawing/2014/main" id="{42E1C2E8-AB86-9F5B-1B20-803023718D58}"/>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89;p2">
                  <a:extLst>
                    <a:ext uri="{FF2B5EF4-FFF2-40B4-BE49-F238E27FC236}">
                      <a16:creationId xmlns:a16="http://schemas.microsoft.com/office/drawing/2014/main" id="{4CFA4695-59AD-0C96-92C3-C30B2DB6DC88}"/>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90;p2">
                  <a:extLst>
                    <a:ext uri="{FF2B5EF4-FFF2-40B4-BE49-F238E27FC236}">
                      <a16:creationId xmlns:a16="http://schemas.microsoft.com/office/drawing/2014/main" id="{78099E2B-A3CC-9693-C134-E06232C384FF}"/>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91;p2">
                  <a:extLst>
                    <a:ext uri="{FF2B5EF4-FFF2-40B4-BE49-F238E27FC236}">
                      <a16:creationId xmlns:a16="http://schemas.microsoft.com/office/drawing/2014/main" id="{99921563-97E7-3718-030F-0D64A1AF661A}"/>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92;p2">
                  <a:extLst>
                    <a:ext uri="{FF2B5EF4-FFF2-40B4-BE49-F238E27FC236}">
                      <a16:creationId xmlns:a16="http://schemas.microsoft.com/office/drawing/2014/main" id="{2943EF01-D0EB-FD56-649B-1F3836B52DF6}"/>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93;p2">
                  <a:extLst>
                    <a:ext uri="{FF2B5EF4-FFF2-40B4-BE49-F238E27FC236}">
                      <a16:creationId xmlns:a16="http://schemas.microsoft.com/office/drawing/2014/main" id="{AB59F938-5EEE-2BB5-717A-0E634D2C9071}"/>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94;p2">
                  <a:extLst>
                    <a:ext uri="{FF2B5EF4-FFF2-40B4-BE49-F238E27FC236}">
                      <a16:creationId xmlns:a16="http://schemas.microsoft.com/office/drawing/2014/main" id="{17BD20F2-3C1D-4ED2-BFEC-91DBAB90F884}"/>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95;p2">
                  <a:extLst>
                    <a:ext uri="{FF2B5EF4-FFF2-40B4-BE49-F238E27FC236}">
                      <a16:creationId xmlns:a16="http://schemas.microsoft.com/office/drawing/2014/main" id="{7BBB317A-DE67-FF78-1EBC-3ADAC5FDBC60}"/>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96;p2">
                  <a:extLst>
                    <a:ext uri="{FF2B5EF4-FFF2-40B4-BE49-F238E27FC236}">
                      <a16:creationId xmlns:a16="http://schemas.microsoft.com/office/drawing/2014/main" id="{C8065D5E-F21C-346D-1AE3-4F0A419DABBB}"/>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97;p2">
                  <a:extLst>
                    <a:ext uri="{FF2B5EF4-FFF2-40B4-BE49-F238E27FC236}">
                      <a16:creationId xmlns:a16="http://schemas.microsoft.com/office/drawing/2014/main" id="{42B62287-18B4-C9E5-B865-C68D19D7462B}"/>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98;p2">
                  <a:extLst>
                    <a:ext uri="{FF2B5EF4-FFF2-40B4-BE49-F238E27FC236}">
                      <a16:creationId xmlns:a16="http://schemas.microsoft.com/office/drawing/2014/main" id="{7433EF8C-1C18-D58C-7F05-C06AFC230D31}"/>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99;p2">
                  <a:extLst>
                    <a:ext uri="{FF2B5EF4-FFF2-40B4-BE49-F238E27FC236}">
                      <a16:creationId xmlns:a16="http://schemas.microsoft.com/office/drawing/2014/main" id="{6B29AF50-4182-17C4-C2BB-CC682792C74C}"/>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00;p2">
                  <a:extLst>
                    <a:ext uri="{FF2B5EF4-FFF2-40B4-BE49-F238E27FC236}">
                      <a16:creationId xmlns:a16="http://schemas.microsoft.com/office/drawing/2014/main" id="{5F4DBFF1-C630-5848-42A9-444E422FD7C3}"/>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01;p2">
                  <a:extLst>
                    <a:ext uri="{FF2B5EF4-FFF2-40B4-BE49-F238E27FC236}">
                      <a16:creationId xmlns:a16="http://schemas.microsoft.com/office/drawing/2014/main" id="{7FA89F1F-E27B-0C1E-A6E0-CE56E01C5EF1}"/>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102;p2">
                  <a:extLst>
                    <a:ext uri="{FF2B5EF4-FFF2-40B4-BE49-F238E27FC236}">
                      <a16:creationId xmlns:a16="http://schemas.microsoft.com/office/drawing/2014/main" id="{8FCF4B33-1FD0-92AF-921D-A301DCCA463A}"/>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07" name="Google Shape;103;p2">
              <a:extLst>
                <a:ext uri="{FF2B5EF4-FFF2-40B4-BE49-F238E27FC236}">
                  <a16:creationId xmlns:a16="http://schemas.microsoft.com/office/drawing/2014/main" id="{1B2DC834-0B99-C336-35AA-CAAD4C261559}"/>
                </a:ext>
              </a:extLst>
            </p:cNvPr>
            <p:cNvGrpSpPr/>
            <p:nvPr/>
          </p:nvGrpSpPr>
          <p:grpSpPr>
            <a:xfrm rot="-1389297">
              <a:off x="5584123" y="4796166"/>
              <a:ext cx="377779" cy="753155"/>
              <a:chOff x="6315235" y="4617591"/>
              <a:chExt cx="377798" cy="753191"/>
            </a:xfrm>
          </p:grpSpPr>
          <p:sp>
            <p:nvSpPr>
              <p:cNvPr id="208" name="Google Shape;104;p2">
                <a:extLst>
                  <a:ext uri="{FF2B5EF4-FFF2-40B4-BE49-F238E27FC236}">
                    <a16:creationId xmlns:a16="http://schemas.microsoft.com/office/drawing/2014/main" id="{F153F635-253F-F350-54D9-EEC565A6A47C}"/>
                  </a:ext>
                </a:extLst>
              </p:cNvPr>
              <p:cNvSpPr/>
              <p:nvPr/>
            </p:nvSpPr>
            <p:spPr>
              <a:xfrm rot="449935">
                <a:off x="6362386" y="4632997"/>
                <a:ext cx="283456" cy="722379"/>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2926"/>
                    </a:lnTo>
                    <a:lnTo>
                      <a:pt x="0" y="2965"/>
                    </a:lnTo>
                    <a:lnTo>
                      <a:pt x="0" y="3003"/>
                    </a:lnTo>
                    <a:lnTo>
                      <a:pt x="154" y="3504"/>
                    </a:lnTo>
                    <a:lnTo>
                      <a:pt x="308" y="4042"/>
                    </a:lnTo>
                    <a:lnTo>
                      <a:pt x="347" y="4042"/>
                    </a:lnTo>
                    <a:lnTo>
                      <a:pt x="462" y="4466"/>
                    </a:lnTo>
                    <a:lnTo>
                      <a:pt x="1232" y="6891"/>
                    </a:lnTo>
                    <a:lnTo>
                      <a:pt x="3695" y="14589"/>
                    </a:lnTo>
                    <a:lnTo>
                      <a:pt x="3657" y="14589"/>
                    </a:lnTo>
                    <a:lnTo>
                      <a:pt x="3888" y="15320"/>
                    </a:lnTo>
                    <a:lnTo>
                      <a:pt x="3926" y="15320"/>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6197" y="14512"/>
                    </a:lnTo>
                    <a:lnTo>
                      <a:pt x="6159" y="14435"/>
                    </a:lnTo>
                    <a:lnTo>
                      <a:pt x="5812" y="13241"/>
                    </a:lnTo>
                    <a:lnTo>
                      <a:pt x="5581" y="12510"/>
                    </a:lnTo>
                    <a:lnTo>
                      <a:pt x="2656" y="3311"/>
                    </a:lnTo>
                    <a:lnTo>
                      <a:pt x="2463" y="2734"/>
                    </a:lnTo>
                    <a:lnTo>
                      <a:pt x="2310" y="2272"/>
                    </a:lnTo>
                    <a:lnTo>
                      <a:pt x="2079" y="1887"/>
                    </a:lnTo>
                    <a:lnTo>
                      <a:pt x="1540" y="1079"/>
                    </a:lnTo>
                    <a:lnTo>
                      <a:pt x="1193" y="655"/>
                    </a:lnTo>
                    <a:lnTo>
                      <a:pt x="885" y="270"/>
                    </a:lnTo>
                    <a:lnTo>
                      <a:pt x="731" y="155"/>
                    </a:lnTo>
                    <a:lnTo>
                      <a:pt x="577" y="39"/>
                    </a:lnTo>
                    <a:lnTo>
                      <a:pt x="424" y="1"/>
                    </a:lnTo>
                    <a:close/>
                  </a:path>
                </a:pathLst>
              </a:custGeom>
              <a:solidFill>
                <a:srgbClr val="FFFFFF"/>
              </a:solidFill>
              <a:ln w="76200" cap="flat" cmpd="sng">
                <a:solidFill>
                  <a:srgbClr val="FFFFFF"/>
                </a:solidFill>
                <a:prstDash val="solid"/>
                <a:round/>
                <a:headEnd type="none" w="sm" len="sm"/>
                <a:tailEnd type="none" w="sm" len="sm"/>
              </a:ln>
              <a:effectLst>
                <a:outerShdw dist="47625" dir="79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09" name="Google Shape;105;p2">
                <a:extLst>
                  <a:ext uri="{FF2B5EF4-FFF2-40B4-BE49-F238E27FC236}">
                    <a16:creationId xmlns:a16="http://schemas.microsoft.com/office/drawing/2014/main" id="{C04FAB44-861A-3DB1-2BDE-6E3095F06D55}"/>
                  </a:ext>
                </a:extLst>
              </p:cNvPr>
              <p:cNvGrpSpPr/>
              <p:nvPr/>
            </p:nvGrpSpPr>
            <p:grpSpPr>
              <a:xfrm rot="448428">
                <a:off x="6360882" y="4633902"/>
                <a:ext cx="286503" cy="720582"/>
                <a:chOff x="1964400" y="3727350"/>
                <a:chExt cx="160700" cy="404175"/>
              </a:xfrm>
            </p:grpSpPr>
            <p:sp>
              <p:nvSpPr>
                <p:cNvPr id="210" name="Google Shape;106;p2">
                  <a:extLst>
                    <a:ext uri="{FF2B5EF4-FFF2-40B4-BE49-F238E27FC236}">
                      <a16:creationId xmlns:a16="http://schemas.microsoft.com/office/drawing/2014/main" id="{9BFAEE4E-C4C2-A262-A0CE-0DA0FFA9DFBD}"/>
                    </a:ext>
                  </a:extLst>
                </p:cNvPr>
                <p:cNvSpPr/>
                <p:nvPr/>
              </p:nvSpPr>
              <p:spPr>
                <a:xfrm>
                  <a:off x="1964400" y="3727350"/>
                  <a:ext cx="160700" cy="404175"/>
                </a:xfrm>
                <a:custGeom>
                  <a:avLst/>
                  <a:gdLst/>
                  <a:ahLst/>
                  <a:cxnLst/>
                  <a:rect l="l" t="t" r="r" b="b"/>
                  <a:pathLst>
                    <a:path w="6428" h="16167" extrusionOk="0">
                      <a:moveTo>
                        <a:pt x="308" y="1"/>
                      </a:moveTo>
                      <a:lnTo>
                        <a:pt x="270" y="78"/>
                      </a:lnTo>
                      <a:lnTo>
                        <a:pt x="193" y="155"/>
                      </a:lnTo>
                      <a:lnTo>
                        <a:pt x="116" y="540"/>
                      </a:lnTo>
                      <a:lnTo>
                        <a:pt x="39" y="1002"/>
                      </a:lnTo>
                      <a:lnTo>
                        <a:pt x="0" y="1541"/>
                      </a:lnTo>
                      <a:lnTo>
                        <a:pt x="0" y="2541"/>
                      </a:lnTo>
                      <a:lnTo>
                        <a:pt x="0" y="3003"/>
                      </a:lnTo>
                      <a:lnTo>
                        <a:pt x="4119" y="15974"/>
                      </a:lnTo>
                      <a:lnTo>
                        <a:pt x="4157" y="16013"/>
                      </a:lnTo>
                      <a:lnTo>
                        <a:pt x="4196" y="16090"/>
                      </a:lnTo>
                      <a:lnTo>
                        <a:pt x="4311" y="16128"/>
                      </a:lnTo>
                      <a:lnTo>
                        <a:pt x="4503" y="16167"/>
                      </a:lnTo>
                      <a:lnTo>
                        <a:pt x="4734" y="16167"/>
                      </a:lnTo>
                      <a:lnTo>
                        <a:pt x="5004" y="16128"/>
                      </a:lnTo>
                      <a:lnTo>
                        <a:pt x="5427" y="16051"/>
                      </a:lnTo>
                      <a:lnTo>
                        <a:pt x="5697" y="15936"/>
                      </a:lnTo>
                      <a:lnTo>
                        <a:pt x="5928" y="15820"/>
                      </a:lnTo>
                      <a:lnTo>
                        <a:pt x="6082" y="15666"/>
                      </a:lnTo>
                      <a:lnTo>
                        <a:pt x="6236" y="15551"/>
                      </a:lnTo>
                      <a:lnTo>
                        <a:pt x="6389" y="15320"/>
                      </a:lnTo>
                      <a:lnTo>
                        <a:pt x="6428" y="15243"/>
                      </a:lnTo>
                      <a:lnTo>
                        <a:pt x="2310" y="2272"/>
                      </a:lnTo>
                      <a:lnTo>
                        <a:pt x="2079" y="1887"/>
                      </a:lnTo>
                      <a:lnTo>
                        <a:pt x="1540" y="1079"/>
                      </a:lnTo>
                      <a:lnTo>
                        <a:pt x="1193" y="655"/>
                      </a:lnTo>
                      <a:lnTo>
                        <a:pt x="885" y="270"/>
                      </a:lnTo>
                      <a:lnTo>
                        <a:pt x="731" y="155"/>
                      </a:lnTo>
                      <a:lnTo>
                        <a:pt x="577" y="39"/>
                      </a:lnTo>
                      <a:lnTo>
                        <a:pt x="424"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107;p2">
                  <a:extLst>
                    <a:ext uri="{FF2B5EF4-FFF2-40B4-BE49-F238E27FC236}">
                      <a16:creationId xmlns:a16="http://schemas.microsoft.com/office/drawing/2014/main" id="{5EFA8D0E-5189-D47F-DDED-32ADBA690AFC}"/>
                    </a:ext>
                  </a:extLst>
                </p:cNvPr>
                <p:cNvSpPr/>
                <p:nvPr/>
              </p:nvSpPr>
              <p:spPr>
                <a:xfrm>
                  <a:off x="1964400" y="3727350"/>
                  <a:ext cx="160700" cy="404175"/>
                </a:xfrm>
                <a:custGeom>
                  <a:avLst/>
                  <a:gdLst/>
                  <a:ahLst/>
                  <a:cxnLst/>
                  <a:rect l="l" t="t" r="r" b="b"/>
                  <a:pathLst>
                    <a:path w="6428" h="16167" fill="none" extrusionOk="0">
                      <a:moveTo>
                        <a:pt x="6428" y="15243"/>
                      </a:moveTo>
                      <a:lnTo>
                        <a:pt x="6428" y="15243"/>
                      </a:lnTo>
                      <a:lnTo>
                        <a:pt x="6389" y="15320"/>
                      </a:lnTo>
                      <a:lnTo>
                        <a:pt x="6236" y="15551"/>
                      </a:lnTo>
                      <a:lnTo>
                        <a:pt x="6082" y="15666"/>
                      </a:lnTo>
                      <a:lnTo>
                        <a:pt x="5928" y="15820"/>
                      </a:lnTo>
                      <a:lnTo>
                        <a:pt x="5697" y="15936"/>
                      </a:lnTo>
                      <a:lnTo>
                        <a:pt x="5427" y="16051"/>
                      </a:lnTo>
                      <a:lnTo>
                        <a:pt x="5427" y="16051"/>
                      </a:lnTo>
                      <a:lnTo>
                        <a:pt x="5004" y="16128"/>
                      </a:lnTo>
                      <a:lnTo>
                        <a:pt x="4734" y="16167"/>
                      </a:lnTo>
                      <a:lnTo>
                        <a:pt x="4503" y="16167"/>
                      </a:lnTo>
                      <a:lnTo>
                        <a:pt x="4311" y="16128"/>
                      </a:lnTo>
                      <a:lnTo>
                        <a:pt x="4196" y="16090"/>
                      </a:lnTo>
                      <a:lnTo>
                        <a:pt x="4157" y="16013"/>
                      </a:lnTo>
                      <a:lnTo>
                        <a:pt x="4119" y="15974"/>
                      </a:lnTo>
                      <a:lnTo>
                        <a:pt x="0" y="3003"/>
                      </a:lnTo>
                      <a:lnTo>
                        <a:pt x="0" y="3003"/>
                      </a:lnTo>
                      <a:lnTo>
                        <a:pt x="0" y="2541"/>
                      </a:lnTo>
                      <a:lnTo>
                        <a:pt x="0" y="1541"/>
                      </a:lnTo>
                      <a:lnTo>
                        <a:pt x="39" y="1002"/>
                      </a:lnTo>
                      <a:lnTo>
                        <a:pt x="116" y="540"/>
                      </a:lnTo>
                      <a:lnTo>
                        <a:pt x="193" y="155"/>
                      </a:lnTo>
                      <a:lnTo>
                        <a:pt x="270" y="78"/>
                      </a:lnTo>
                      <a:lnTo>
                        <a:pt x="308" y="1"/>
                      </a:lnTo>
                      <a:lnTo>
                        <a:pt x="308" y="1"/>
                      </a:lnTo>
                      <a:lnTo>
                        <a:pt x="424" y="1"/>
                      </a:lnTo>
                      <a:lnTo>
                        <a:pt x="577" y="39"/>
                      </a:lnTo>
                      <a:lnTo>
                        <a:pt x="731" y="155"/>
                      </a:lnTo>
                      <a:lnTo>
                        <a:pt x="885" y="270"/>
                      </a:lnTo>
                      <a:lnTo>
                        <a:pt x="1193" y="655"/>
                      </a:lnTo>
                      <a:lnTo>
                        <a:pt x="1540" y="1079"/>
                      </a:lnTo>
                      <a:lnTo>
                        <a:pt x="2079" y="1887"/>
                      </a:lnTo>
                      <a:lnTo>
                        <a:pt x="2310" y="2272"/>
                      </a:lnTo>
                      <a:lnTo>
                        <a:pt x="6428" y="1524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08;p2">
                  <a:extLst>
                    <a:ext uri="{FF2B5EF4-FFF2-40B4-BE49-F238E27FC236}">
                      <a16:creationId xmlns:a16="http://schemas.microsoft.com/office/drawing/2014/main" id="{6D582BC7-B562-E815-3659-3F16CE7BDFA8}"/>
                    </a:ext>
                  </a:extLst>
                </p:cNvPr>
                <p:cNvSpPr/>
                <p:nvPr/>
              </p:nvSpPr>
              <p:spPr>
                <a:xfrm>
                  <a:off x="1968250" y="3795675"/>
                  <a:ext cx="62550" cy="32750"/>
                </a:xfrm>
                <a:custGeom>
                  <a:avLst/>
                  <a:gdLst/>
                  <a:ahLst/>
                  <a:cxnLst/>
                  <a:rect l="l" t="t" r="r" b="b"/>
                  <a:pathLst>
                    <a:path w="2502" h="1310" extrusionOk="0">
                      <a:moveTo>
                        <a:pt x="2309" y="1"/>
                      </a:moveTo>
                      <a:lnTo>
                        <a:pt x="2079" y="116"/>
                      </a:lnTo>
                      <a:lnTo>
                        <a:pt x="1694" y="347"/>
                      </a:lnTo>
                      <a:lnTo>
                        <a:pt x="1270" y="501"/>
                      </a:lnTo>
                      <a:lnTo>
                        <a:pt x="962" y="617"/>
                      </a:lnTo>
                      <a:lnTo>
                        <a:pt x="654" y="694"/>
                      </a:lnTo>
                      <a:lnTo>
                        <a:pt x="346" y="732"/>
                      </a:lnTo>
                      <a:lnTo>
                        <a:pt x="0" y="771"/>
                      </a:lnTo>
                      <a:lnTo>
                        <a:pt x="154" y="1309"/>
                      </a:lnTo>
                      <a:lnTo>
                        <a:pt x="770" y="1232"/>
                      </a:lnTo>
                      <a:lnTo>
                        <a:pt x="1386" y="1117"/>
                      </a:lnTo>
                      <a:lnTo>
                        <a:pt x="1963" y="886"/>
                      </a:lnTo>
                      <a:lnTo>
                        <a:pt x="2233" y="732"/>
                      </a:lnTo>
                      <a:lnTo>
                        <a:pt x="2502" y="578"/>
                      </a:lnTo>
                      <a:lnTo>
                        <a:pt x="230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109;p2">
                  <a:extLst>
                    <a:ext uri="{FF2B5EF4-FFF2-40B4-BE49-F238E27FC236}">
                      <a16:creationId xmlns:a16="http://schemas.microsoft.com/office/drawing/2014/main" id="{F080B6AA-8351-91F2-CED1-F4F67BEE4076}"/>
                    </a:ext>
                  </a:extLst>
                </p:cNvPr>
                <p:cNvSpPr/>
                <p:nvPr/>
              </p:nvSpPr>
              <p:spPr>
                <a:xfrm>
                  <a:off x="1968250" y="3795675"/>
                  <a:ext cx="62550" cy="32750"/>
                </a:xfrm>
                <a:custGeom>
                  <a:avLst/>
                  <a:gdLst/>
                  <a:ahLst/>
                  <a:cxnLst/>
                  <a:rect l="l" t="t" r="r" b="b"/>
                  <a:pathLst>
                    <a:path w="2502" h="1310" fill="none" extrusionOk="0">
                      <a:moveTo>
                        <a:pt x="2502" y="578"/>
                      </a:moveTo>
                      <a:lnTo>
                        <a:pt x="2309" y="1"/>
                      </a:lnTo>
                      <a:lnTo>
                        <a:pt x="2309" y="1"/>
                      </a:lnTo>
                      <a:lnTo>
                        <a:pt x="2079" y="116"/>
                      </a:lnTo>
                      <a:lnTo>
                        <a:pt x="2079" y="116"/>
                      </a:lnTo>
                      <a:lnTo>
                        <a:pt x="1694" y="347"/>
                      </a:lnTo>
                      <a:lnTo>
                        <a:pt x="1270" y="501"/>
                      </a:lnTo>
                      <a:lnTo>
                        <a:pt x="1270" y="501"/>
                      </a:lnTo>
                      <a:lnTo>
                        <a:pt x="962" y="617"/>
                      </a:lnTo>
                      <a:lnTo>
                        <a:pt x="654" y="694"/>
                      </a:lnTo>
                      <a:lnTo>
                        <a:pt x="346" y="732"/>
                      </a:lnTo>
                      <a:lnTo>
                        <a:pt x="0" y="771"/>
                      </a:lnTo>
                      <a:lnTo>
                        <a:pt x="154" y="1309"/>
                      </a:lnTo>
                      <a:lnTo>
                        <a:pt x="154" y="1309"/>
                      </a:lnTo>
                      <a:lnTo>
                        <a:pt x="770" y="1232"/>
                      </a:lnTo>
                      <a:lnTo>
                        <a:pt x="1386" y="1117"/>
                      </a:lnTo>
                      <a:lnTo>
                        <a:pt x="1963" y="886"/>
                      </a:lnTo>
                      <a:lnTo>
                        <a:pt x="2233" y="732"/>
                      </a:lnTo>
                      <a:lnTo>
                        <a:pt x="2502" y="5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110;p2">
                  <a:extLst>
                    <a:ext uri="{FF2B5EF4-FFF2-40B4-BE49-F238E27FC236}">
                      <a16:creationId xmlns:a16="http://schemas.microsoft.com/office/drawing/2014/main" id="{B1585871-0512-CE34-49ED-9BBD00E0745D}"/>
                    </a:ext>
                  </a:extLst>
                </p:cNvPr>
                <p:cNvSpPr/>
                <p:nvPr/>
              </p:nvSpPr>
              <p:spPr>
                <a:xfrm>
                  <a:off x="1975950" y="3820700"/>
                  <a:ext cx="133775" cy="256950"/>
                </a:xfrm>
                <a:custGeom>
                  <a:avLst/>
                  <a:gdLst/>
                  <a:ahLst/>
                  <a:cxnLst/>
                  <a:rect l="l" t="t" r="r" b="b"/>
                  <a:pathLst>
                    <a:path w="5351" h="10278" extrusionOk="0">
                      <a:moveTo>
                        <a:pt x="2309" y="0"/>
                      </a:moveTo>
                      <a:lnTo>
                        <a:pt x="1886" y="231"/>
                      </a:lnTo>
                      <a:lnTo>
                        <a:pt x="1424" y="424"/>
                      </a:lnTo>
                      <a:lnTo>
                        <a:pt x="1078" y="539"/>
                      </a:lnTo>
                      <a:lnTo>
                        <a:pt x="731" y="616"/>
                      </a:lnTo>
                      <a:lnTo>
                        <a:pt x="0" y="732"/>
                      </a:lnTo>
                      <a:lnTo>
                        <a:pt x="3041" y="10277"/>
                      </a:lnTo>
                      <a:lnTo>
                        <a:pt x="3734" y="10162"/>
                      </a:lnTo>
                      <a:lnTo>
                        <a:pt x="4426" y="9931"/>
                      </a:lnTo>
                      <a:lnTo>
                        <a:pt x="4888" y="9738"/>
                      </a:lnTo>
                      <a:lnTo>
                        <a:pt x="5350" y="9507"/>
                      </a:lnTo>
                      <a:lnTo>
                        <a:pt x="5119" y="8776"/>
                      </a:lnTo>
                      <a:lnTo>
                        <a:pt x="4888" y="8853"/>
                      </a:lnTo>
                      <a:lnTo>
                        <a:pt x="4696" y="8853"/>
                      </a:lnTo>
                      <a:lnTo>
                        <a:pt x="4465" y="8815"/>
                      </a:lnTo>
                      <a:lnTo>
                        <a:pt x="4272" y="8738"/>
                      </a:lnTo>
                      <a:lnTo>
                        <a:pt x="4080" y="8622"/>
                      </a:lnTo>
                      <a:lnTo>
                        <a:pt x="3887" y="8507"/>
                      </a:lnTo>
                      <a:lnTo>
                        <a:pt x="3580" y="8237"/>
                      </a:lnTo>
                      <a:lnTo>
                        <a:pt x="3233" y="7891"/>
                      </a:lnTo>
                      <a:lnTo>
                        <a:pt x="2925" y="7506"/>
                      </a:lnTo>
                      <a:lnTo>
                        <a:pt x="2656" y="7121"/>
                      </a:lnTo>
                      <a:lnTo>
                        <a:pt x="2386" y="6698"/>
                      </a:lnTo>
                      <a:lnTo>
                        <a:pt x="2155" y="6236"/>
                      </a:lnTo>
                      <a:lnTo>
                        <a:pt x="1963" y="5774"/>
                      </a:lnTo>
                      <a:lnTo>
                        <a:pt x="1732" y="5158"/>
                      </a:lnTo>
                      <a:lnTo>
                        <a:pt x="1578" y="4504"/>
                      </a:lnTo>
                      <a:lnTo>
                        <a:pt x="1501" y="3849"/>
                      </a:lnTo>
                      <a:lnTo>
                        <a:pt x="1463" y="3542"/>
                      </a:lnTo>
                      <a:lnTo>
                        <a:pt x="1501" y="3195"/>
                      </a:lnTo>
                      <a:lnTo>
                        <a:pt x="1540" y="2887"/>
                      </a:lnTo>
                      <a:lnTo>
                        <a:pt x="1617" y="2579"/>
                      </a:lnTo>
                      <a:lnTo>
                        <a:pt x="1771" y="2271"/>
                      </a:lnTo>
                      <a:lnTo>
                        <a:pt x="1925" y="2002"/>
                      </a:lnTo>
                      <a:lnTo>
                        <a:pt x="2078" y="1771"/>
                      </a:lnTo>
                      <a:lnTo>
                        <a:pt x="2271" y="1579"/>
                      </a:lnTo>
                      <a:lnTo>
                        <a:pt x="2694" y="1232"/>
                      </a:lnTo>
                      <a:lnTo>
                        <a:pt x="2309"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111;p2">
                  <a:extLst>
                    <a:ext uri="{FF2B5EF4-FFF2-40B4-BE49-F238E27FC236}">
                      <a16:creationId xmlns:a16="http://schemas.microsoft.com/office/drawing/2014/main" id="{36F5F143-8074-ACC0-264B-94A8DE88829B}"/>
                    </a:ext>
                  </a:extLst>
                </p:cNvPr>
                <p:cNvSpPr/>
                <p:nvPr/>
              </p:nvSpPr>
              <p:spPr>
                <a:xfrm>
                  <a:off x="1975950" y="3820700"/>
                  <a:ext cx="133775" cy="256950"/>
                </a:xfrm>
                <a:custGeom>
                  <a:avLst/>
                  <a:gdLst/>
                  <a:ahLst/>
                  <a:cxnLst/>
                  <a:rect l="l" t="t" r="r" b="b"/>
                  <a:pathLst>
                    <a:path w="5351" h="10278" fill="none" extrusionOk="0">
                      <a:moveTo>
                        <a:pt x="3580" y="8237"/>
                      </a:moveTo>
                      <a:lnTo>
                        <a:pt x="3580" y="8237"/>
                      </a:lnTo>
                      <a:lnTo>
                        <a:pt x="3233" y="7891"/>
                      </a:lnTo>
                      <a:lnTo>
                        <a:pt x="2925" y="7506"/>
                      </a:lnTo>
                      <a:lnTo>
                        <a:pt x="2656" y="7121"/>
                      </a:lnTo>
                      <a:lnTo>
                        <a:pt x="2386" y="6698"/>
                      </a:lnTo>
                      <a:lnTo>
                        <a:pt x="2386" y="6698"/>
                      </a:lnTo>
                      <a:lnTo>
                        <a:pt x="2155" y="6236"/>
                      </a:lnTo>
                      <a:lnTo>
                        <a:pt x="1963" y="5774"/>
                      </a:lnTo>
                      <a:lnTo>
                        <a:pt x="1963" y="5774"/>
                      </a:lnTo>
                      <a:lnTo>
                        <a:pt x="1732" y="5158"/>
                      </a:lnTo>
                      <a:lnTo>
                        <a:pt x="1578" y="4504"/>
                      </a:lnTo>
                      <a:lnTo>
                        <a:pt x="1578" y="4504"/>
                      </a:lnTo>
                      <a:lnTo>
                        <a:pt x="1501" y="3849"/>
                      </a:lnTo>
                      <a:lnTo>
                        <a:pt x="1463" y="3542"/>
                      </a:lnTo>
                      <a:lnTo>
                        <a:pt x="1501" y="3195"/>
                      </a:lnTo>
                      <a:lnTo>
                        <a:pt x="1540" y="2887"/>
                      </a:lnTo>
                      <a:lnTo>
                        <a:pt x="1617" y="2579"/>
                      </a:lnTo>
                      <a:lnTo>
                        <a:pt x="1771" y="2271"/>
                      </a:lnTo>
                      <a:lnTo>
                        <a:pt x="1925" y="2002"/>
                      </a:lnTo>
                      <a:lnTo>
                        <a:pt x="1925" y="2002"/>
                      </a:lnTo>
                      <a:lnTo>
                        <a:pt x="2078" y="1771"/>
                      </a:lnTo>
                      <a:lnTo>
                        <a:pt x="2271" y="1579"/>
                      </a:lnTo>
                      <a:lnTo>
                        <a:pt x="2694" y="1232"/>
                      </a:lnTo>
                      <a:lnTo>
                        <a:pt x="2309" y="0"/>
                      </a:lnTo>
                      <a:lnTo>
                        <a:pt x="2309" y="0"/>
                      </a:lnTo>
                      <a:lnTo>
                        <a:pt x="1886" y="231"/>
                      </a:lnTo>
                      <a:lnTo>
                        <a:pt x="1424" y="424"/>
                      </a:lnTo>
                      <a:lnTo>
                        <a:pt x="1424" y="424"/>
                      </a:lnTo>
                      <a:lnTo>
                        <a:pt x="1078" y="539"/>
                      </a:lnTo>
                      <a:lnTo>
                        <a:pt x="731" y="616"/>
                      </a:lnTo>
                      <a:lnTo>
                        <a:pt x="0" y="732"/>
                      </a:lnTo>
                      <a:lnTo>
                        <a:pt x="3041" y="10277"/>
                      </a:lnTo>
                      <a:lnTo>
                        <a:pt x="3041" y="10277"/>
                      </a:lnTo>
                      <a:lnTo>
                        <a:pt x="3734" y="10162"/>
                      </a:lnTo>
                      <a:lnTo>
                        <a:pt x="4426" y="9931"/>
                      </a:lnTo>
                      <a:lnTo>
                        <a:pt x="4426" y="9931"/>
                      </a:lnTo>
                      <a:lnTo>
                        <a:pt x="4888" y="9738"/>
                      </a:lnTo>
                      <a:lnTo>
                        <a:pt x="5350" y="9507"/>
                      </a:lnTo>
                      <a:lnTo>
                        <a:pt x="5119" y="8776"/>
                      </a:lnTo>
                      <a:lnTo>
                        <a:pt x="5119" y="8776"/>
                      </a:lnTo>
                      <a:lnTo>
                        <a:pt x="4888" y="8853"/>
                      </a:lnTo>
                      <a:lnTo>
                        <a:pt x="4696" y="8853"/>
                      </a:lnTo>
                      <a:lnTo>
                        <a:pt x="4465" y="8815"/>
                      </a:lnTo>
                      <a:lnTo>
                        <a:pt x="4272" y="8738"/>
                      </a:lnTo>
                      <a:lnTo>
                        <a:pt x="4080" y="8622"/>
                      </a:lnTo>
                      <a:lnTo>
                        <a:pt x="3887" y="8507"/>
                      </a:lnTo>
                      <a:lnTo>
                        <a:pt x="3580" y="823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112;p2">
                  <a:extLst>
                    <a:ext uri="{FF2B5EF4-FFF2-40B4-BE49-F238E27FC236}">
                      <a16:creationId xmlns:a16="http://schemas.microsoft.com/office/drawing/2014/main" id="{C0B59A6F-C3F2-0DBF-30EF-EDFBD93F3076}"/>
                    </a:ext>
                  </a:extLst>
                </p:cNvPr>
                <p:cNvSpPr/>
                <p:nvPr/>
              </p:nvSpPr>
              <p:spPr>
                <a:xfrm>
                  <a:off x="2055800" y="4072800"/>
                  <a:ext cx="63550" cy="38525"/>
                </a:xfrm>
                <a:custGeom>
                  <a:avLst/>
                  <a:gdLst/>
                  <a:ahLst/>
                  <a:cxnLst/>
                  <a:rect l="l" t="t" r="r" b="b"/>
                  <a:pathLst>
                    <a:path w="2542" h="1541" extrusionOk="0">
                      <a:moveTo>
                        <a:pt x="2310" y="1"/>
                      </a:moveTo>
                      <a:lnTo>
                        <a:pt x="1810" y="309"/>
                      </a:lnTo>
                      <a:lnTo>
                        <a:pt x="1502" y="424"/>
                      </a:lnTo>
                      <a:lnTo>
                        <a:pt x="1232" y="540"/>
                      </a:lnTo>
                      <a:lnTo>
                        <a:pt x="924" y="655"/>
                      </a:lnTo>
                      <a:lnTo>
                        <a:pt x="617" y="694"/>
                      </a:lnTo>
                      <a:lnTo>
                        <a:pt x="309" y="732"/>
                      </a:lnTo>
                      <a:lnTo>
                        <a:pt x="1" y="771"/>
                      </a:lnTo>
                      <a:lnTo>
                        <a:pt x="232" y="1502"/>
                      </a:lnTo>
                      <a:lnTo>
                        <a:pt x="463" y="1540"/>
                      </a:lnTo>
                      <a:lnTo>
                        <a:pt x="655" y="1540"/>
                      </a:lnTo>
                      <a:lnTo>
                        <a:pt x="924" y="1502"/>
                      </a:lnTo>
                      <a:lnTo>
                        <a:pt x="1194" y="1463"/>
                      </a:lnTo>
                      <a:lnTo>
                        <a:pt x="1425" y="1386"/>
                      </a:lnTo>
                      <a:lnTo>
                        <a:pt x="1656" y="1271"/>
                      </a:lnTo>
                      <a:lnTo>
                        <a:pt x="2118" y="1002"/>
                      </a:lnTo>
                      <a:lnTo>
                        <a:pt x="2541" y="694"/>
                      </a:lnTo>
                      <a:lnTo>
                        <a:pt x="2310"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113;p2">
                  <a:extLst>
                    <a:ext uri="{FF2B5EF4-FFF2-40B4-BE49-F238E27FC236}">
                      <a16:creationId xmlns:a16="http://schemas.microsoft.com/office/drawing/2014/main" id="{36B7456A-CDB8-33AB-F97E-E8FDE6E3BE54}"/>
                    </a:ext>
                  </a:extLst>
                </p:cNvPr>
                <p:cNvSpPr/>
                <p:nvPr/>
              </p:nvSpPr>
              <p:spPr>
                <a:xfrm>
                  <a:off x="2055800" y="4072800"/>
                  <a:ext cx="63550" cy="38525"/>
                </a:xfrm>
                <a:custGeom>
                  <a:avLst/>
                  <a:gdLst/>
                  <a:ahLst/>
                  <a:cxnLst/>
                  <a:rect l="l" t="t" r="r" b="b"/>
                  <a:pathLst>
                    <a:path w="2542" h="1541" fill="none" extrusionOk="0">
                      <a:moveTo>
                        <a:pt x="1" y="771"/>
                      </a:moveTo>
                      <a:lnTo>
                        <a:pt x="232" y="1502"/>
                      </a:lnTo>
                      <a:lnTo>
                        <a:pt x="232" y="1502"/>
                      </a:lnTo>
                      <a:lnTo>
                        <a:pt x="463" y="1540"/>
                      </a:lnTo>
                      <a:lnTo>
                        <a:pt x="655" y="1540"/>
                      </a:lnTo>
                      <a:lnTo>
                        <a:pt x="655" y="1540"/>
                      </a:lnTo>
                      <a:lnTo>
                        <a:pt x="924" y="1502"/>
                      </a:lnTo>
                      <a:lnTo>
                        <a:pt x="1194" y="1463"/>
                      </a:lnTo>
                      <a:lnTo>
                        <a:pt x="1425" y="1386"/>
                      </a:lnTo>
                      <a:lnTo>
                        <a:pt x="1656" y="1271"/>
                      </a:lnTo>
                      <a:lnTo>
                        <a:pt x="2118" y="1002"/>
                      </a:lnTo>
                      <a:lnTo>
                        <a:pt x="2541" y="694"/>
                      </a:lnTo>
                      <a:lnTo>
                        <a:pt x="2310" y="1"/>
                      </a:lnTo>
                      <a:lnTo>
                        <a:pt x="2310" y="1"/>
                      </a:lnTo>
                      <a:lnTo>
                        <a:pt x="1810" y="309"/>
                      </a:lnTo>
                      <a:lnTo>
                        <a:pt x="1502" y="424"/>
                      </a:lnTo>
                      <a:lnTo>
                        <a:pt x="1232" y="540"/>
                      </a:lnTo>
                      <a:lnTo>
                        <a:pt x="924" y="655"/>
                      </a:lnTo>
                      <a:lnTo>
                        <a:pt x="617" y="694"/>
                      </a:lnTo>
                      <a:lnTo>
                        <a:pt x="309" y="732"/>
                      </a:lnTo>
                      <a:lnTo>
                        <a:pt x="1" y="77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114;p2">
                  <a:extLst>
                    <a:ext uri="{FF2B5EF4-FFF2-40B4-BE49-F238E27FC236}">
                      <a16:creationId xmlns:a16="http://schemas.microsoft.com/office/drawing/2014/main" id="{BAD59A85-95C9-B48C-2A31-5FA07FED49B6}"/>
                    </a:ext>
                  </a:extLst>
                </p:cNvPr>
                <p:cNvSpPr/>
                <p:nvPr/>
              </p:nvSpPr>
              <p:spPr>
                <a:xfrm>
                  <a:off x="2014425" y="3910200"/>
                  <a:ext cx="72200" cy="130875"/>
                </a:xfrm>
                <a:custGeom>
                  <a:avLst/>
                  <a:gdLst/>
                  <a:ahLst/>
                  <a:cxnLst/>
                  <a:rect l="l" t="t" r="r" b="b"/>
                  <a:pathLst>
                    <a:path w="2888" h="5235" extrusionOk="0">
                      <a:moveTo>
                        <a:pt x="116" y="0"/>
                      </a:moveTo>
                      <a:lnTo>
                        <a:pt x="78" y="39"/>
                      </a:lnTo>
                      <a:lnTo>
                        <a:pt x="39" y="77"/>
                      </a:lnTo>
                      <a:lnTo>
                        <a:pt x="1" y="462"/>
                      </a:lnTo>
                      <a:lnTo>
                        <a:pt x="1" y="847"/>
                      </a:lnTo>
                      <a:lnTo>
                        <a:pt x="39" y="924"/>
                      </a:lnTo>
                      <a:lnTo>
                        <a:pt x="193" y="1578"/>
                      </a:lnTo>
                      <a:lnTo>
                        <a:pt x="424" y="2194"/>
                      </a:lnTo>
                      <a:lnTo>
                        <a:pt x="462" y="2271"/>
                      </a:lnTo>
                      <a:lnTo>
                        <a:pt x="309" y="1732"/>
                      </a:lnTo>
                      <a:lnTo>
                        <a:pt x="193" y="1193"/>
                      </a:lnTo>
                      <a:lnTo>
                        <a:pt x="155" y="654"/>
                      </a:lnTo>
                      <a:lnTo>
                        <a:pt x="193" y="115"/>
                      </a:lnTo>
                      <a:lnTo>
                        <a:pt x="155" y="39"/>
                      </a:lnTo>
                      <a:lnTo>
                        <a:pt x="116" y="0"/>
                      </a:lnTo>
                      <a:close/>
                      <a:moveTo>
                        <a:pt x="1425" y="3964"/>
                      </a:moveTo>
                      <a:lnTo>
                        <a:pt x="1694" y="4311"/>
                      </a:lnTo>
                      <a:lnTo>
                        <a:pt x="2041" y="4657"/>
                      </a:lnTo>
                      <a:lnTo>
                        <a:pt x="2425" y="4965"/>
                      </a:lnTo>
                      <a:lnTo>
                        <a:pt x="2656" y="5119"/>
                      </a:lnTo>
                      <a:lnTo>
                        <a:pt x="2887" y="5235"/>
                      </a:lnTo>
                      <a:lnTo>
                        <a:pt x="2887" y="5196"/>
                      </a:lnTo>
                      <a:lnTo>
                        <a:pt x="2272" y="4773"/>
                      </a:lnTo>
                      <a:lnTo>
                        <a:pt x="2002" y="4542"/>
                      </a:lnTo>
                      <a:lnTo>
                        <a:pt x="1733" y="4272"/>
                      </a:lnTo>
                      <a:lnTo>
                        <a:pt x="1425" y="3964"/>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115;p2">
                  <a:extLst>
                    <a:ext uri="{FF2B5EF4-FFF2-40B4-BE49-F238E27FC236}">
                      <a16:creationId xmlns:a16="http://schemas.microsoft.com/office/drawing/2014/main" id="{B77198B2-DA43-066E-A60E-03EDA1EDBA95}"/>
                    </a:ext>
                  </a:extLst>
                </p:cNvPr>
                <p:cNvSpPr/>
                <p:nvPr/>
              </p:nvSpPr>
              <p:spPr>
                <a:xfrm>
                  <a:off x="2050025" y="4009300"/>
                  <a:ext cx="36600" cy="31775"/>
                </a:xfrm>
                <a:custGeom>
                  <a:avLst/>
                  <a:gdLst/>
                  <a:ahLst/>
                  <a:cxnLst/>
                  <a:rect l="l" t="t" r="r" b="b"/>
                  <a:pathLst>
                    <a:path w="1464" h="1271" fill="none" extrusionOk="0">
                      <a:moveTo>
                        <a:pt x="1" y="0"/>
                      </a:moveTo>
                      <a:lnTo>
                        <a:pt x="1" y="0"/>
                      </a:lnTo>
                      <a:lnTo>
                        <a:pt x="270" y="347"/>
                      </a:lnTo>
                      <a:lnTo>
                        <a:pt x="617" y="693"/>
                      </a:lnTo>
                      <a:lnTo>
                        <a:pt x="617" y="693"/>
                      </a:lnTo>
                      <a:lnTo>
                        <a:pt x="1001" y="1001"/>
                      </a:lnTo>
                      <a:lnTo>
                        <a:pt x="1232" y="1155"/>
                      </a:lnTo>
                      <a:lnTo>
                        <a:pt x="1463" y="1271"/>
                      </a:lnTo>
                      <a:lnTo>
                        <a:pt x="1463" y="1271"/>
                      </a:lnTo>
                      <a:lnTo>
                        <a:pt x="1463" y="1232"/>
                      </a:lnTo>
                      <a:lnTo>
                        <a:pt x="1463" y="1232"/>
                      </a:lnTo>
                      <a:lnTo>
                        <a:pt x="848" y="809"/>
                      </a:lnTo>
                      <a:lnTo>
                        <a:pt x="848" y="809"/>
                      </a:lnTo>
                      <a:lnTo>
                        <a:pt x="578" y="578"/>
                      </a:lnTo>
                      <a:lnTo>
                        <a:pt x="309" y="308"/>
                      </a:lnTo>
                      <a:lnTo>
                        <a:pt x="309" y="308"/>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116;p2">
                  <a:extLst>
                    <a:ext uri="{FF2B5EF4-FFF2-40B4-BE49-F238E27FC236}">
                      <a16:creationId xmlns:a16="http://schemas.microsoft.com/office/drawing/2014/main" id="{629D4649-04F8-7C6B-0969-E0F37D1A82E8}"/>
                    </a:ext>
                  </a:extLst>
                </p:cNvPr>
                <p:cNvSpPr/>
                <p:nvPr/>
              </p:nvSpPr>
              <p:spPr>
                <a:xfrm>
                  <a:off x="2014425" y="3931350"/>
                  <a:ext cx="72200" cy="109725"/>
                </a:xfrm>
                <a:custGeom>
                  <a:avLst/>
                  <a:gdLst/>
                  <a:ahLst/>
                  <a:cxnLst/>
                  <a:rect l="l" t="t" r="r" b="b"/>
                  <a:pathLst>
                    <a:path w="2888" h="4389" extrusionOk="0">
                      <a:moveTo>
                        <a:pt x="1" y="1"/>
                      </a:moveTo>
                      <a:lnTo>
                        <a:pt x="78" y="501"/>
                      </a:lnTo>
                      <a:lnTo>
                        <a:pt x="155" y="1002"/>
                      </a:lnTo>
                      <a:lnTo>
                        <a:pt x="309" y="1502"/>
                      </a:lnTo>
                      <a:lnTo>
                        <a:pt x="539" y="2002"/>
                      </a:lnTo>
                      <a:lnTo>
                        <a:pt x="770" y="2426"/>
                      </a:lnTo>
                      <a:lnTo>
                        <a:pt x="1040" y="2888"/>
                      </a:lnTo>
                      <a:lnTo>
                        <a:pt x="1386" y="3272"/>
                      </a:lnTo>
                      <a:lnTo>
                        <a:pt x="1733" y="3619"/>
                      </a:lnTo>
                      <a:lnTo>
                        <a:pt x="2002" y="3850"/>
                      </a:lnTo>
                      <a:lnTo>
                        <a:pt x="2272" y="4081"/>
                      </a:lnTo>
                      <a:lnTo>
                        <a:pt x="2579" y="4235"/>
                      </a:lnTo>
                      <a:lnTo>
                        <a:pt x="2887" y="4389"/>
                      </a:lnTo>
                      <a:lnTo>
                        <a:pt x="2656" y="4273"/>
                      </a:lnTo>
                      <a:lnTo>
                        <a:pt x="2425" y="4119"/>
                      </a:lnTo>
                      <a:lnTo>
                        <a:pt x="2041" y="3811"/>
                      </a:lnTo>
                      <a:lnTo>
                        <a:pt x="1694" y="3465"/>
                      </a:lnTo>
                      <a:lnTo>
                        <a:pt x="1425" y="3118"/>
                      </a:lnTo>
                      <a:lnTo>
                        <a:pt x="1078" y="2695"/>
                      </a:lnTo>
                      <a:lnTo>
                        <a:pt x="809" y="2233"/>
                      </a:lnTo>
                      <a:lnTo>
                        <a:pt x="616" y="1810"/>
                      </a:lnTo>
                      <a:lnTo>
                        <a:pt x="462" y="1425"/>
                      </a:lnTo>
                      <a:lnTo>
                        <a:pt x="424" y="1348"/>
                      </a:lnTo>
                      <a:lnTo>
                        <a:pt x="193" y="732"/>
                      </a:lnTo>
                      <a:lnTo>
                        <a:pt x="39" y="78"/>
                      </a:lnTo>
                      <a:lnTo>
                        <a:pt x="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117;p2">
                  <a:extLst>
                    <a:ext uri="{FF2B5EF4-FFF2-40B4-BE49-F238E27FC236}">
                      <a16:creationId xmlns:a16="http://schemas.microsoft.com/office/drawing/2014/main" id="{2FA71E65-49A0-612F-8018-F6CC6BAA9E43}"/>
                    </a:ext>
                  </a:extLst>
                </p:cNvPr>
                <p:cNvSpPr/>
                <p:nvPr/>
              </p:nvSpPr>
              <p:spPr>
                <a:xfrm>
                  <a:off x="1964400" y="3783175"/>
                  <a:ext cx="56800" cy="18300"/>
                </a:xfrm>
                <a:custGeom>
                  <a:avLst/>
                  <a:gdLst/>
                  <a:ahLst/>
                  <a:cxnLst/>
                  <a:rect l="l" t="t" r="r" b="b"/>
                  <a:pathLst>
                    <a:path w="2272" h="732" extrusionOk="0">
                      <a:moveTo>
                        <a:pt x="2194" y="0"/>
                      </a:moveTo>
                      <a:lnTo>
                        <a:pt x="1963" y="193"/>
                      </a:lnTo>
                      <a:lnTo>
                        <a:pt x="1694" y="308"/>
                      </a:lnTo>
                      <a:lnTo>
                        <a:pt x="1424" y="424"/>
                      </a:lnTo>
                      <a:lnTo>
                        <a:pt x="1155" y="539"/>
                      </a:lnTo>
                      <a:lnTo>
                        <a:pt x="616" y="655"/>
                      </a:lnTo>
                      <a:lnTo>
                        <a:pt x="39" y="693"/>
                      </a:lnTo>
                      <a:lnTo>
                        <a:pt x="0" y="693"/>
                      </a:lnTo>
                      <a:lnTo>
                        <a:pt x="0" y="732"/>
                      </a:lnTo>
                      <a:lnTo>
                        <a:pt x="347" y="732"/>
                      </a:lnTo>
                      <a:lnTo>
                        <a:pt x="847" y="693"/>
                      </a:lnTo>
                      <a:lnTo>
                        <a:pt x="1347" y="578"/>
                      </a:lnTo>
                      <a:lnTo>
                        <a:pt x="1809" y="385"/>
                      </a:lnTo>
                      <a:lnTo>
                        <a:pt x="2233" y="116"/>
                      </a:lnTo>
                      <a:lnTo>
                        <a:pt x="2271" y="77"/>
                      </a:lnTo>
                      <a:lnTo>
                        <a:pt x="2271" y="39"/>
                      </a:lnTo>
                      <a:lnTo>
                        <a:pt x="223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118;p2">
                  <a:extLst>
                    <a:ext uri="{FF2B5EF4-FFF2-40B4-BE49-F238E27FC236}">
                      <a16:creationId xmlns:a16="http://schemas.microsoft.com/office/drawing/2014/main" id="{DDB5C8EC-EDB8-E20A-9149-4AA5D97EB6E6}"/>
                    </a:ext>
                  </a:extLst>
                </p:cNvPr>
                <p:cNvSpPr/>
                <p:nvPr/>
              </p:nvSpPr>
              <p:spPr>
                <a:xfrm>
                  <a:off x="1975950" y="3799525"/>
                  <a:ext cx="36575" cy="14475"/>
                </a:xfrm>
                <a:custGeom>
                  <a:avLst/>
                  <a:gdLst/>
                  <a:ahLst/>
                  <a:cxnLst/>
                  <a:rect l="l" t="t" r="r" b="b"/>
                  <a:pathLst>
                    <a:path w="1463" h="579" extrusionOk="0">
                      <a:moveTo>
                        <a:pt x="1424" y="1"/>
                      </a:moveTo>
                      <a:lnTo>
                        <a:pt x="1347" y="39"/>
                      </a:lnTo>
                      <a:lnTo>
                        <a:pt x="1270" y="116"/>
                      </a:lnTo>
                      <a:lnTo>
                        <a:pt x="1116" y="193"/>
                      </a:lnTo>
                      <a:lnTo>
                        <a:pt x="770" y="347"/>
                      </a:lnTo>
                      <a:lnTo>
                        <a:pt x="385" y="463"/>
                      </a:lnTo>
                      <a:lnTo>
                        <a:pt x="0" y="540"/>
                      </a:lnTo>
                      <a:lnTo>
                        <a:pt x="0" y="578"/>
                      </a:lnTo>
                      <a:lnTo>
                        <a:pt x="231" y="578"/>
                      </a:lnTo>
                      <a:lnTo>
                        <a:pt x="616" y="463"/>
                      </a:lnTo>
                      <a:lnTo>
                        <a:pt x="962" y="347"/>
                      </a:lnTo>
                      <a:lnTo>
                        <a:pt x="1309" y="193"/>
                      </a:lnTo>
                      <a:lnTo>
                        <a:pt x="1424" y="155"/>
                      </a:lnTo>
                      <a:lnTo>
                        <a:pt x="1463" y="78"/>
                      </a:lnTo>
                      <a:lnTo>
                        <a:pt x="1463" y="39"/>
                      </a:lnTo>
                      <a:lnTo>
                        <a:pt x="14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119;p2">
                  <a:extLst>
                    <a:ext uri="{FF2B5EF4-FFF2-40B4-BE49-F238E27FC236}">
                      <a16:creationId xmlns:a16="http://schemas.microsoft.com/office/drawing/2014/main" id="{5A963E4C-5AFB-348C-4EDC-04CBB47F70BC}"/>
                    </a:ext>
                  </a:extLst>
                </p:cNvPr>
                <p:cNvSpPr/>
                <p:nvPr/>
              </p:nvSpPr>
              <p:spPr>
                <a:xfrm>
                  <a:off x="2067350" y="4094950"/>
                  <a:ext cx="45250" cy="17325"/>
                </a:xfrm>
                <a:custGeom>
                  <a:avLst/>
                  <a:gdLst/>
                  <a:ahLst/>
                  <a:cxnLst/>
                  <a:rect l="l" t="t" r="r" b="b"/>
                  <a:pathLst>
                    <a:path w="1810" h="693" extrusionOk="0">
                      <a:moveTo>
                        <a:pt x="1810" y="0"/>
                      </a:moveTo>
                      <a:lnTo>
                        <a:pt x="1425" y="270"/>
                      </a:lnTo>
                      <a:lnTo>
                        <a:pt x="1040" y="462"/>
                      </a:lnTo>
                      <a:lnTo>
                        <a:pt x="616" y="577"/>
                      </a:lnTo>
                      <a:lnTo>
                        <a:pt x="193" y="654"/>
                      </a:lnTo>
                      <a:lnTo>
                        <a:pt x="1" y="654"/>
                      </a:lnTo>
                      <a:lnTo>
                        <a:pt x="1" y="693"/>
                      </a:lnTo>
                      <a:lnTo>
                        <a:pt x="155" y="693"/>
                      </a:lnTo>
                      <a:lnTo>
                        <a:pt x="578" y="654"/>
                      </a:lnTo>
                      <a:lnTo>
                        <a:pt x="1040" y="539"/>
                      </a:lnTo>
                      <a:lnTo>
                        <a:pt x="1425" y="347"/>
                      </a:lnTo>
                      <a:lnTo>
                        <a:pt x="1771" y="77"/>
                      </a:lnTo>
                      <a:lnTo>
                        <a:pt x="181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120;p2">
                  <a:extLst>
                    <a:ext uri="{FF2B5EF4-FFF2-40B4-BE49-F238E27FC236}">
                      <a16:creationId xmlns:a16="http://schemas.microsoft.com/office/drawing/2014/main" id="{70EDF9A3-0146-CEF5-7362-08E03A4BCBEB}"/>
                    </a:ext>
                  </a:extLst>
                </p:cNvPr>
                <p:cNvSpPr/>
                <p:nvPr/>
              </p:nvSpPr>
              <p:spPr>
                <a:xfrm>
                  <a:off x="2067350" y="4093975"/>
                  <a:ext cx="45250" cy="17350"/>
                </a:xfrm>
                <a:custGeom>
                  <a:avLst/>
                  <a:gdLst/>
                  <a:ahLst/>
                  <a:cxnLst/>
                  <a:rect l="l" t="t" r="r" b="b"/>
                  <a:pathLst>
                    <a:path w="1810" h="694" extrusionOk="0">
                      <a:moveTo>
                        <a:pt x="1733" y="1"/>
                      </a:moveTo>
                      <a:lnTo>
                        <a:pt x="1694" y="39"/>
                      </a:lnTo>
                      <a:lnTo>
                        <a:pt x="1348" y="270"/>
                      </a:lnTo>
                      <a:lnTo>
                        <a:pt x="924" y="462"/>
                      </a:lnTo>
                      <a:lnTo>
                        <a:pt x="501" y="616"/>
                      </a:lnTo>
                      <a:lnTo>
                        <a:pt x="39" y="655"/>
                      </a:lnTo>
                      <a:lnTo>
                        <a:pt x="1" y="693"/>
                      </a:lnTo>
                      <a:lnTo>
                        <a:pt x="193" y="693"/>
                      </a:lnTo>
                      <a:lnTo>
                        <a:pt x="616" y="616"/>
                      </a:lnTo>
                      <a:lnTo>
                        <a:pt x="1040" y="501"/>
                      </a:lnTo>
                      <a:lnTo>
                        <a:pt x="1425" y="309"/>
                      </a:lnTo>
                      <a:lnTo>
                        <a:pt x="1810" y="39"/>
                      </a:lnTo>
                      <a:lnTo>
                        <a:pt x="1771" y="39"/>
                      </a:lnTo>
                      <a:lnTo>
                        <a:pt x="173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25" name="Google Shape;1476;p36">
              <a:extLst>
                <a:ext uri="{FF2B5EF4-FFF2-40B4-BE49-F238E27FC236}">
                  <a16:creationId xmlns:a16="http://schemas.microsoft.com/office/drawing/2014/main" id="{9A34582A-592E-C275-9AFB-87D9CD8CC748}"/>
                </a:ext>
              </a:extLst>
            </p:cNvPr>
            <p:cNvGrpSpPr/>
            <p:nvPr/>
          </p:nvGrpSpPr>
          <p:grpSpPr>
            <a:xfrm>
              <a:off x="6313400" y="2305135"/>
              <a:ext cx="2039070" cy="2948129"/>
              <a:chOff x="6313400" y="2305135"/>
              <a:chExt cx="2039070" cy="2948129"/>
            </a:xfrm>
          </p:grpSpPr>
          <p:sp>
            <p:nvSpPr>
              <p:cNvPr id="226" name="Google Shape;1477;p36">
                <a:extLst>
                  <a:ext uri="{FF2B5EF4-FFF2-40B4-BE49-F238E27FC236}">
                    <a16:creationId xmlns:a16="http://schemas.microsoft.com/office/drawing/2014/main" id="{DF32ADDB-40CA-5E0E-AF87-2A4FA9AE8CE3}"/>
                  </a:ext>
                </a:extLst>
              </p:cNvPr>
              <p:cNvSpPr/>
              <p:nvPr/>
            </p:nvSpPr>
            <p:spPr>
              <a:xfrm>
                <a:off x="6313400" y="2307038"/>
                <a:ext cx="2039070" cy="2944333"/>
              </a:xfrm>
              <a:custGeom>
                <a:avLst/>
                <a:gdLst/>
                <a:ahLst/>
                <a:cxnLst/>
                <a:rect l="l" t="t" r="r" b="b"/>
                <a:pathLst>
                  <a:path w="34950" h="50616" extrusionOk="0">
                    <a:moveTo>
                      <a:pt x="6775" y="14127"/>
                    </a:moveTo>
                    <a:lnTo>
                      <a:pt x="6737" y="14550"/>
                    </a:lnTo>
                    <a:lnTo>
                      <a:pt x="6698" y="14512"/>
                    </a:lnTo>
                    <a:lnTo>
                      <a:pt x="6775" y="14127"/>
                    </a:lnTo>
                    <a:close/>
                    <a:moveTo>
                      <a:pt x="13242" y="1"/>
                    </a:moveTo>
                    <a:lnTo>
                      <a:pt x="12318" y="39"/>
                    </a:lnTo>
                    <a:lnTo>
                      <a:pt x="11394" y="116"/>
                    </a:lnTo>
                    <a:lnTo>
                      <a:pt x="10509" y="270"/>
                    </a:lnTo>
                    <a:lnTo>
                      <a:pt x="9623" y="463"/>
                    </a:lnTo>
                    <a:lnTo>
                      <a:pt x="8738" y="694"/>
                    </a:lnTo>
                    <a:lnTo>
                      <a:pt x="7891" y="963"/>
                    </a:lnTo>
                    <a:lnTo>
                      <a:pt x="7083" y="1271"/>
                    </a:lnTo>
                    <a:lnTo>
                      <a:pt x="6352" y="1656"/>
                    </a:lnTo>
                    <a:lnTo>
                      <a:pt x="5620" y="2118"/>
                    </a:lnTo>
                    <a:lnTo>
                      <a:pt x="4966" y="2580"/>
                    </a:lnTo>
                    <a:lnTo>
                      <a:pt x="4350" y="3119"/>
                    </a:lnTo>
                    <a:lnTo>
                      <a:pt x="3811" y="3696"/>
                    </a:lnTo>
                    <a:lnTo>
                      <a:pt x="3350" y="4350"/>
                    </a:lnTo>
                    <a:lnTo>
                      <a:pt x="3119" y="4697"/>
                    </a:lnTo>
                    <a:lnTo>
                      <a:pt x="2926" y="5043"/>
                    </a:lnTo>
                    <a:lnTo>
                      <a:pt x="2772" y="5428"/>
                    </a:lnTo>
                    <a:lnTo>
                      <a:pt x="2618" y="5813"/>
                    </a:lnTo>
                    <a:lnTo>
                      <a:pt x="2464" y="6198"/>
                    </a:lnTo>
                    <a:lnTo>
                      <a:pt x="2387" y="6621"/>
                    </a:lnTo>
                    <a:lnTo>
                      <a:pt x="2272" y="7045"/>
                    </a:lnTo>
                    <a:lnTo>
                      <a:pt x="2233" y="7506"/>
                    </a:lnTo>
                    <a:lnTo>
                      <a:pt x="2195" y="7930"/>
                    </a:lnTo>
                    <a:lnTo>
                      <a:pt x="2233" y="8353"/>
                    </a:lnTo>
                    <a:lnTo>
                      <a:pt x="2272" y="8700"/>
                    </a:lnTo>
                    <a:lnTo>
                      <a:pt x="2387" y="9046"/>
                    </a:lnTo>
                    <a:lnTo>
                      <a:pt x="2503" y="9392"/>
                    </a:lnTo>
                    <a:lnTo>
                      <a:pt x="2695" y="9662"/>
                    </a:lnTo>
                    <a:lnTo>
                      <a:pt x="2888" y="9931"/>
                    </a:lnTo>
                    <a:lnTo>
                      <a:pt x="3119" y="10162"/>
                    </a:lnTo>
                    <a:lnTo>
                      <a:pt x="3388" y="10393"/>
                    </a:lnTo>
                    <a:lnTo>
                      <a:pt x="3657" y="10547"/>
                    </a:lnTo>
                    <a:lnTo>
                      <a:pt x="3965" y="10740"/>
                    </a:lnTo>
                    <a:lnTo>
                      <a:pt x="4312" y="10855"/>
                    </a:lnTo>
                    <a:lnTo>
                      <a:pt x="4658" y="10970"/>
                    </a:lnTo>
                    <a:lnTo>
                      <a:pt x="5005" y="11086"/>
                    </a:lnTo>
                    <a:lnTo>
                      <a:pt x="5774" y="11240"/>
                    </a:lnTo>
                    <a:lnTo>
                      <a:pt x="6583" y="11317"/>
                    </a:lnTo>
                    <a:lnTo>
                      <a:pt x="6968" y="11317"/>
                    </a:lnTo>
                    <a:lnTo>
                      <a:pt x="6929" y="11586"/>
                    </a:lnTo>
                    <a:lnTo>
                      <a:pt x="6852" y="12472"/>
                    </a:lnTo>
                    <a:lnTo>
                      <a:pt x="6775" y="13318"/>
                    </a:lnTo>
                    <a:lnTo>
                      <a:pt x="6775" y="13703"/>
                    </a:lnTo>
                    <a:lnTo>
                      <a:pt x="6737" y="13742"/>
                    </a:lnTo>
                    <a:lnTo>
                      <a:pt x="6583" y="14281"/>
                    </a:lnTo>
                    <a:lnTo>
                      <a:pt x="6583" y="14396"/>
                    </a:lnTo>
                    <a:lnTo>
                      <a:pt x="6506" y="14358"/>
                    </a:lnTo>
                    <a:lnTo>
                      <a:pt x="6198" y="14127"/>
                    </a:lnTo>
                    <a:lnTo>
                      <a:pt x="5851" y="13973"/>
                    </a:lnTo>
                    <a:lnTo>
                      <a:pt x="5505" y="13896"/>
                    </a:lnTo>
                    <a:lnTo>
                      <a:pt x="5197" y="13896"/>
                    </a:lnTo>
                    <a:lnTo>
                      <a:pt x="5043" y="13934"/>
                    </a:lnTo>
                    <a:lnTo>
                      <a:pt x="4889" y="13973"/>
                    </a:lnTo>
                    <a:lnTo>
                      <a:pt x="4735" y="14050"/>
                    </a:lnTo>
                    <a:lnTo>
                      <a:pt x="4620" y="14165"/>
                    </a:lnTo>
                    <a:lnTo>
                      <a:pt x="4389" y="14435"/>
                    </a:lnTo>
                    <a:lnTo>
                      <a:pt x="4235" y="14742"/>
                    </a:lnTo>
                    <a:lnTo>
                      <a:pt x="4158" y="15089"/>
                    </a:lnTo>
                    <a:lnTo>
                      <a:pt x="4119" y="15474"/>
                    </a:lnTo>
                    <a:lnTo>
                      <a:pt x="4158" y="15897"/>
                    </a:lnTo>
                    <a:lnTo>
                      <a:pt x="4273" y="16321"/>
                    </a:lnTo>
                    <a:lnTo>
                      <a:pt x="4427" y="16744"/>
                    </a:lnTo>
                    <a:lnTo>
                      <a:pt x="4658" y="17167"/>
                    </a:lnTo>
                    <a:lnTo>
                      <a:pt x="4928" y="17514"/>
                    </a:lnTo>
                    <a:lnTo>
                      <a:pt x="5236" y="17783"/>
                    </a:lnTo>
                    <a:lnTo>
                      <a:pt x="5544" y="18014"/>
                    </a:lnTo>
                    <a:lnTo>
                      <a:pt x="5890" y="18168"/>
                    </a:lnTo>
                    <a:lnTo>
                      <a:pt x="6236" y="18245"/>
                    </a:lnTo>
                    <a:lnTo>
                      <a:pt x="6544" y="18245"/>
                    </a:lnTo>
                    <a:lnTo>
                      <a:pt x="6660" y="18207"/>
                    </a:lnTo>
                    <a:lnTo>
                      <a:pt x="6660" y="18322"/>
                    </a:lnTo>
                    <a:lnTo>
                      <a:pt x="6737" y="18707"/>
                    </a:lnTo>
                    <a:lnTo>
                      <a:pt x="6852" y="19092"/>
                    </a:lnTo>
                    <a:lnTo>
                      <a:pt x="7006" y="19477"/>
                    </a:lnTo>
                    <a:lnTo>
                      <a:pt x="7160" y="19823"/>
                    </a:lnTo>
                    <a:lnTo>
                      <a:pt x="7353" y="20170"/>
                    </a:lnTo>
                    <a:lnTo>
                      <a:pt x="7545" y="20477"/>
                    </a:lnTo>
                    <a:lnTo>
                      <a:pt x="7776" y="20785"/>
                    </a:lnTo>
                    <a:lnTo>
                      <a:pt x="8045" y="21093"/>
                    </a:lnTo>
                    <a:lnTo>
                      <a:pt x="8315" y="21363"/>
                    </a:lnTo>
                    <a:lnTo>
                      <a:pt x="8584" y="21632"/>
                    </a:lnTo>
                    <a:lnTo>
                      <a:pt x="8892" y="21902"/>
                    </a:lnTo>
                    <a:lnTo>
                      <a:pt x="9239" y="22094"/>
                    </a:lnTo>
                    <a:lnTo>
                      <a:pt x="9931" y="22517"/>
                    </a:lnTo>
                    <a:lnTo>
                      <a:pt x="10701" y="22864"/>
                    </a:lnTo>
                    <a:lnTo>
                      <a:pt x="11509" y="23133"/>
                    </a:lnTo>
                    <a:lnTo>
                      <a:pt x="11586" y="23133"/>
                    </a:lnTo>
                    <a:lnTo>
                      <a:pt x="11086" y="23441"/>
                    </a:lnTo>
                    <a:lnTo>
                      <a:pt x="10278" y="23980"/>
                    </a:lnTo>
                    <a:lnTo>
                      <a:pt x="9546" y="24519"/>
                    </a:lnTo>
                    <a:lnTo>
                      <a:pt x="8892" y="25096"/>
                    </a:lnTo>
                    <a:lnTo>
                      <a:pt x="8315" y="25712"/>
                    </a:lnTo>
                    <a:lnTo>
                      <a:pt x="7814" y="26366"/>
                    </a:lnTo>
                    <a:lnTo>
                      <a:pt x="7660" y="26597"/>
                    </a:lnTo>
                    <a:lnTo>
                      <a:pt x="7314" y="26443"/>
                    </a:lnTo>
                    <a:lnTo>
                      <a:pt x="6968" y="26289"/>
                    </a:lnTo>
                    <a:lnTo>
                      <a:pt x="6159" y="26059"/>
                    </a:lnTo>
                    <a:lnTo>
                      <a:pt x="5313" y="25866"/>
                    </a:lnTo>
                    <a:lnTo>
                      <a:pt x="4504" y="25751"/>
                    </a:lnTo>
                    <a:lnTo>
                      <a:pt x="3773" y="25674"/>
                    </a:lnTo>
                    <a:lnTo>
                      <a:pt x="3157" y="25674"/>
                    </a:lnTo>
                    <a:lnTo>
                      <a:pt x="2734" y="25712"/>
                    </a:lnTo>
                    <a:lnTo>
                      <a:pt x="2580" y="25751"/>
                    </a:lnTo>
                    <a:lnTo>
                      <a:pt x="2426" y="25866"/>
                    </a:lnTo>
                    <a:lnTo>
                      <a:pt x="2272" y="26020"/>
                    </a:lnTo>
                    <a:lnTo>
                      <a:pt x="2118" y="26174"/>
                    </a:lnTo>
                    <a:lnTo>
                      <a:pt x="1848" y="26597"/>
                    </a:lnTo>
                    <a:lnTo>
                      <a:pt x="1618" y="27021"/>
                    </a:lnTo>
                    <a:lnTo>
                      <a:pt x="1502" y="27406"/>
                    </a:lnTo>
                    <a:lnTo>
                      <a:pt x="1310" y="27406"/>
                    </a:lnTo>
                    <a:lnTo>
                      <a:pt x="1002" y="27444"/>
                    </a:lnTo>
                    <a:lnTo>
                      <a:pt x="1233" y="28214"/>
                    </a:lnTo>
                    <a:lnTo>
                      <a:pt x="1271" y="28291"/>
                    </a:lnTo>
                    <a:lnTo>
                      <a:pt x="1695" y="29677"/>
                    </a:lnTo>
                    <a:lnTo>
                      <a:pt x="1502" y="29677"/>
                    </a:lnTo>
                    <a:lnTo>
                      <a:pt x="1310" y="29715"/>
                    </a:lnTo>
                    <a:lnTo>
                      <a:pt x="1079" y="29754"/>
                    </a:lnTo>
                    <a:lnTo>
                      <a:pt x="809" y="29831"/>
                    </a:lnTo>
                    <a:lnTo>
                      <a:pt x="540" y="29985"/>
                    </a:lnTo>
                    <a:lnTo>
                      <a:pt x="270" y="30177"/>
                    </a:lnTo>
                    <a:lnTo>
                      <a:pt x="78" y="30446"/>
                    </a:lnTo>
                    <a:lnTo>
                      <a:pt x="1" y="30600"/>
                    </a:lnTo>
                    <a:lnTo>
                      <a:pt x="1" y="30716"/>
                    </a:lnTo>
                    <a:lnTo>
                      <a:pt x="1" y="30870"/>
                    </a:lnTo>
                    <a:lnTo>
                      <a:pt x="39" y="31024"/>
                    </a:lnTo>
                    <a:lnTo>
                      <a:pt x="78" y="31101"/>
                    </a:lnTo>
                    <a:lnTo>
                      <a:pt x="39" y="31139"/>
                    </a:lnTo>
                    <a:lnTo>
                      <a:pt x="155" y="31332"/>
                    </a:lnTo>
                    <a:lnTo>
                      <a:pt x="347" y="31524"/>
                    </a:lnTo>
                    <a:lnTo>
                      <a:pt x="540" y="31678"/>
                    </a:lnTo>
                    <a:lnTo>
                      <a:pt x="732" y="31794"/>
                    </a:lnTo>
                    <a:lnTo>
                      <a:pt x="848" y="31871"/>
                    </a:lnTo>
                    <a:lnTo>
                      <a:pt x="1040" y="31986"/>
                    </a:lnTo>
                    <a:lnTo>
                      <a:pt x="925" y="32063"/>
                    </a:lnTo>
                    <a:lnTo>
                      <a:pt x="886" y="32101"/>
                    </a:lnTo>
                    <a:lnTo>
                      <a:pt x="809" y="32217"/>
                    </a:lnTo>
                    <a:lnTo>
                      <a:pt x="771" y="32371"/>
                    </a:lnTo>
                    <a:lnTo>
                      <a:pt x="694" y="32602"/>
                    </a:lnTo>
                    <a:lnTo>
                      <a:pt x="694" y="32833"/>
                    </a:lnTo>
                    <a:lnTo>
                      <a:pt x="732" y="32987"/>
                    </a:lnTo>
                    <a:lnTo>
                      <a:pt x="694" y="32987"/>
                    </a:lnTo>
                    <a:lnTo>
                      <a:pt x="694" y="33025"/>
                    </a:lnTo>
                    <a:lnTo>
                      <a:pt x="771" y="33179"/>
                    </a:lnTo>
                    <a:lnTo>
                      <a:pt x="886" y="33333"/>
                    </a:lnTo>
                    <a:lnTo>
                      <a:pt x="1002" y="33410"/>
                    </a:lnTo>
                    <a:lnTo>
                      <a:pt x="1194" y="33526"/>
                    </a:lnTo>
                    <a:lnTo>
                      <a:pt x="1310" y="33603"/>
                    </a:lnTo>
                    <a:lnTo>
                      <a:pt x="1271" y="33603"/>
                    </a:lnTo>
                    <a:lnTo>
                      <a:pt x="1156" y="33718"/>
                    </a:lnTo>
                    <a:lnTo>
                      <a:pt x="1079" y="33910"/>
                    </a:lnTo>
                    <a:lnTo>
                      <a:pt x="1040" y="34257"/>
                    </a:lnTo>
                    <a:lnTo>
                      <a:pt x="1079" y="34449"/>
                    </a:lnTo>
                    <a:lnTo>
                      <a:pt x="1156" y="34642"/>
                    </a:lnTo>
                    <a:lnTo>
                      <a:pt x="1233" y="34719"/>
                    </a:lnTo>
                    <a:lnTo>
                      <a:pt x="1310" y="34834"/>
                    </a:lnTo>
                    <a:lnTo>
                      <a:pt x="1348" y="34873"/>
                    </a:lnTo>
                    <a:lnTo>
                      <a:pt x="1387" y="34911"/>
                    </a:lnTo>
                    <a:lnTo>
                      <a:pt x="1618" y="35065"/>
                    </a:lnTo>
                    <a:lnTo>
                      <a:pt x="1810" y="35335"/>
                    </a:lnTo>
                    <a:lnTo>
                      <a:pt x="2041" y="35566"/>
                    </a:lnTo>
                    <a:lnTo>
                      <a:pt x="2272" y="35681"/>
                    </a:lnTo>
                    <a:lnTo>
                      <a:pt x="2387" y="35758"/>
                    </a:lnTo>
                    <a:lnTo>
                      <a:pt x="2657" y="35873"/>
                    </a:lnTo>
                    <a:lnTo>
                      <a:pt x="2811" y="35912"/>
                    </a:lnTo>
                    <a:lnTo>
                      <a:pt x="2926" y="35912"/>
                    </a:lnTo>
                    <a:lnTo>
                      <a:pt x="3119" y="35873"/>
                    </a:lnTo>
                    <a:lnTo>
                      <a:pt x="3273" y="35835"/>
                    </a:lnTo>
                    <a:lnTo>
                      <a:pt x="3542" y="35720"/>
                    </a:lnTo>
                    <a:lnTo>
                      <a:pt x="5159" y="40954"/>
                    </a:lnTo>
                    <a:lnTo>
                      <a:pt x="6159" y="40916"/>
                    </a:lnTo>
                    <a:lnTo>
                      <a:pt x="7583" y="40916"/>
                    </a:lnTo>
                    <a:lnTo>
                      <a:pt x="8007" y="40954"/>
                    </a:lnTo>
                    <a:lnTo>
                      <a:pt x="8045" y="40954"/>
                    </a:lnTo>
                    <a:lnTo>
                      <a:pt x="8276" y="41839"/>
                    </a:lnTo>
                    <a:lnTo>
                      <a:pt x="9123" y="44726"/>
                    </a:lnTo>
                    <a:lnTo>
                      <a:pt x="9893" y="47228"/>
                    </a:lnTo>
                    <a:lnTo>
                      <a:pt x="10586" y="49037"/>
                    </a:lnTo>
                    <a:lnTo>
                      <a:pt x="10817" y="49653"/>
                    </a:lnTo>
                    <a:lnTo>
                      <a:pt x="11009" y="49999"/>
                    </a:lnTo>
                    <a:lnTo>
                      <a:pt x="11125" y="50115"/>
                    </a:lnTo>
                    <a:lnTo>
                      <a:pt x="11356" y="50192"/>
                    </a:lnTo>
                    <a:lnTo>
                      <a:pt x="11663" y="50269"/>
                    </a:lnTo>
                    <a:lnTo>
                      <a:pt x="12048" y="50346"/>
                    </a:lnTo>
                    <a:lnTo>
                      <a:pt x="13088" y="50461"/>
                    </a:lnTo>
                    <a:lnTo>
                      <a:pt x="14396" y="50538"/>
                    </a:lnTo>
                    <a:lnTo>
                      <a:pt x="15897" y="50577"/>
                    </a:lnTo>
                    <a:lnTo>
                      <a:pt x="17552" y="50615"/>
                    </a:lnTo>
                    <a:lnTo>
                      <a:pt x="19323" y="50577"/>
                    </a:lnTo>
                    <a:lnTo>
                      <a:pt x="21132" y="50538"/>
                    </a:lnTo>
                    <a:lnTo>
                      <a:pt x="22979" y="50461"/>
                    </a:lnTo>
                    <a:lnTo>
                      <a:pt x="24750" y="50384"/>
                    </a:lnTo>
                    <a:lnTo>
                      <a:pt x="26405" y="50269"/>
                    </a:lnTo>
                    <a:lnTo>
                      <a:pt x="27945" y="50115"/>
                    </a:lnTo>
                    <a:lnTo>
                      <a:pt x="29215" y="49961"/>
                    </a:lnTo>
                    <a:lnTo>
                      <a:pt x="30254" y="49768"/>
                    </a:lnTo>
                    <a:lnTo>
                      <a:pt x="30678" y="49691"/>
                    </a:lnTo>
                    <a:lnTo>
                      <a:pt x="30985" y="49576"/>
                    </a:lnTo>
                    <a:lnTo>
                      <a:pt x="31216" y="49460"/>
                    </a:lnTo>
                    <a:lnTo>
                      <a:pt x="31370" y="49383"/>
                    </a:lnTo>
                    <a:lnTo>
                      <a:pt x="31409" y="49268"/>
                    </a:lnTo>
                    <a:lnTo>
                      <a:pt x="31409" y="49153"/>
                    </a:lnTo>
                    <a:lnTo>
                      <a:pt x="31332" y="48729"/>
                    </a:lnTo>
                    <a:lnTo>
                      <a:pt x="31216" y="48113"/>
                    </a:lnTo>
                    <a:lnTo>
                      <a:pt x="31024" y="47382"/>
                    </a:lnTo>
                    <a:lnTo>
                      <a:pt x="29754" y="43187"/>
                    </a:lnTo>
                    <a:lnTo>
                      <a:pt x="29061" y="40646"/>
                    </a:lnTo>
                    <a:lnTo>
                      <a:pt x="28753" y="39299"/>
                    </a:lnTo>
                    <a:lnTo>
                      <a:pt x="28445" y="37990"/>
                    </a:lnTo>
                    <a:lnTo>
                      <a:pt x="28214" y="36643"/>
                    </a:lnTo>
                    <a:lnTo>
                      <a:pt x="28176" y="36297"/>
                    </a:lnTo>
                    <a:lnTo>
                      <a:pt x="28253" y="36335"/>
                    </a:lnTo>
                    <a:lnTo>
                      <a:pt x="28561" y="36412"/>
                    </a:lnTo>
                    <a:lnTo>
                      <a:pt x="28868" y="36489"/>
                    </a:lnTo>
                    <a:lnTo>
                      <a:pt x="29099" y="36489"/>
                    </a:lnTo>
                    <a:lnTo>
                      <a:pt x="29369" y="36451"/>
                    </a:lnTo>
                    <a:lnTo>
                      <a:pt x="29523" y="36374"/>
                    </a:lnTo>
                    <a:lnTo>
                      <a:pt x="29869" y="36720"/>
                    </a:lnTo>
                    <a:lnTo>
                      <a:pt x="30293" y="37028"/>
                    </a:lnTo>
                    <a:lnTo>
                      <a:pt x="30754" y="37336"/>
                    </a:lnTo>
                    <a:lnTo>
                      <a:pt x="31216" y="37567"/>
                    </a:lnTo>
                    <a:lnTo>
                      <a:pt x="31717" y="37798"/>
                    </a:lnTo>
                    <a:lnTo>
                      <a:pt x="32217" y="37913"/>
                    </a:lnTo>
                    <a:lnTo>
                      <a:pt x="32756" y="37952"/>
                    </a:lnTo>
                    <a:lnTo>
                      <a:pt x="33025" y="37952"/>
                    </a:lnTo>
                    <a:lnTo>
                      <a:pt x="33256" y="37913"/>
                    </a:lnTo>
                    <a:lnTo>
                      <a:pt x="33641" y="37798"/>
                    </a:lnTo>
                    <a:lnTo>
                      <a:pt x="33988" y="37644"/>
                    </a:lnTo>
                    <a:lnTo>
                      <a:pt x="34296" y="37413"/>
                    </a:lnTo>
                    <a:lnTo>
                      <a:pt x="34411" y="37298"/>
                    </a:lnTo>
                    <a:lnTo>
                      <a:pt x="34565" y="37144"/>
                    </a:lnTo>
                    <a:lnTo>
                      <a:pt x="34642" y="37067"/>
                    </a:lnTo>
                    <a:lnTo>
                      <a:pt x="34873" y="36759"/>
                    </a:lnTo>
                    <a:lnTo>
                      <a:pt x="34834" y="36759"/>
                    </a:lnTo>
                    <a:lnTo>
                      <a:pt x="34796" y="36836"/>
                    </a:lnTo>
                    <a:lnTo>
                      <a:pt x="34796" y="36797"/>
                    </a:lnTo>
                    <a:lnTo>
                      <a:pt x="34911" y="36451"/>
                    </a:lnTo>
                    <a:lnTo>
                      <a:pt x="34950" y="36104"/>
                    </a:lnTo>
                    <a:lnTo>
                      <a:pt x="34911" y="35681"/>
                    </a:lnTo>
                    <a:lnTo>
                      <a:pt x="34796" y="35258"/>
                    </a:lnTo>
                    <a:lnTo>
                      <a:pt x="34680" y="34796"/>
                    </a:lnTo>
                    <a:lnTo>
                      <a:pt x="34334" y="33910"/>
                    </a:lnTo>
                    <a:lnTo>
                      <a:pt x="33911" y="33064"/>
                    </a:lnTo>
                    <a:lnTo>
                      <a:pt x="33449" y="32294"/>
                    </a:lnTo>
                    <a:lnTo>
                      <a:pt x="32871" y="31563"/>
                    </a:lnTo>
                    <a:lnTo>
                      <a:pt x="32948" y="31447"/>
                    </a:lnTo>
                    <a:lnTo>
                      <a:pt x="33064" y="31216"/>
                    </a:lnTo>
                    <a:lnTo>
                      <a:pt x="33141" y="30947"/>
                    </a:lnTo>
                    <a:lnTo>
                      <a:pt x="33179" y="30677"/>
                    </a:lnTo>
                    <a:lnTo>
                      <a:pt x="33025" y="29869"/>
                    </a:lnTo>
                    <a:lnTo>
                      <a:pt x="32833" y="29176"/>
                    </a:lnTo>
                    <a:lnTo>
                      <a:pt x="32602" y="28560"/>
                    </a:lnTo>
                    <a:lnTo>
                      <a:pt x="32371" y="28022"/>
                    </a:lnTo>
                    <a:lnTo>
                      <a:pt x="32102" y="27521"/>
                    </a:lnTo>
                    <a:lnTo>
                      <a:pt x="31832" y="27098"/>
                    </a:lnTo>
                    <a:lnTo>
                      <a:pt x="31178" y="26251"/>
                    </a:lnTo>
                    <a:lnTo>
                      <a:pt x="30793" y="25789"/>
                    </a:lnTo>
                    <a:lnTo>
                      <a:pt x="30408" y="25327"/>
                    </a:lnTo>
                    <a:lnTo>
                      <a:pt x="29946" y="24904"/>
                    </a:lnTo>
                    <a:lnTo>
                      <a:pt x="29523" y="24519"/>
                    </a:lnTo>
                    <a:lnTo>
                      <a:pt x="29061" y="24173"/>
                    </a:lnTo>
                    <a:lnTo>
                      <a:pt x="28561" y="23826"/>
                    </a:lnTo>
                    <a:lnTo>
                      <a:pt x="28099" y="23480"/>
                    </a:lnTo>
                    <a:lnTo>
                      <a:pt x="27560" y="23172"/>
                    </a:lnTo>
                    <a:lnTo>
                      <a:pt x="26521" y="22633"/>
                    </a:lnTo>
                    <a:lnTo>
                      <a:pt x="25481" y="22171"/>
                    </a:lnTo>
                    <a:lnTo>
                      <a:pt x="24404" y="21748"/>
                    </a:lnTo>
                    <a:lnTo>
                      <a:pt x="23287" y="21440"/>
                    </a:lnTo>
                    <a:lnTo>
                      <a:pt x="22210" y="21209"/>
                    </a:lnTo>
                    <a:lnTo>
                      <a:pt x="21209" y="21016"/>
                    </a:lnTo>
                    <a:lnTo>
                      <a:pt x="21517" y="20747"/>
                    </a:lnTo>
                    <a:lnTo>
                      <a:pt x="22056" y="20054"/>
                    </a:lnTo>
                    <a:lnTo>
                      <a:pt x="22595" y="19361"/>
                    </a:lnTo>
                    <a:lnTo>
                      <a:pt x="23018" y="18591"/>
                    </a:lnTo>
                    <a:lnTo>
                      <a:pt x="23364" y="17822"/>
                    </a:lnTo>
                    <a:lnTo>
                      <a:pt x="23403" y="17668"/>
                    </a:lnTo>
                    <a:lnTo>
                      <a:pt x="23518" y="17706"/>
                    </a:lnTo>
                    <a:lnTo>
                      <a:pt x="23711" y="17745"/>
                    </a:lnTo>
                    <a:lnTo>
                      <a:pt x="23903" y="17745"/>
                    </a:lnTo>
                    <a:lnTo>
                      <a:pt x="24288" y="17706"/>
                    </a:lnTo>
                    <a:lnTo>
                      <a:pt x="24673" y="17552"/>
                    </a:lnTo>
                    <a:lnTo>
                      <a:pt x="25096" y="17360"/>
                    </a:lnTo>
                    <a:lnTo>
                      <a:pt x="25481" y="17052"/>
                    </a:lnTo>
                    <a:lnTo>
                      <a:pt x="25828" y="16667"/>
                    </a:lnTo>
                    <a:lnTo>
                      <a:pt x="26136" y="16205"/>
                    </a:lnTo>
                    <a:lnTo>
                      <a:pt x="26405" y="15743"/>
                    </a:lnTo>
                    <a:lnTo>
                      <a:pt x="26559" y="15243"/>
                    </a:lnTo>
                    <a:lnTo>
                      <a:pt x="26636" y="14742"/>
                    </a:lnTo>
                    <a:lnTo>
                      <a:pt x="26675" y="14281"/>
                    </a:lnTo>
                    <a:lnTo>
                      <a:pt x="26598" y="13857"/>
                    </a:lnTo>
                    <a:lnTo>
                      <a:pt x="26521" y="13665"/>
                    </a:lnTo>
                    <a:lnTo>
                      <a:pt x="26559" y="13588"/>
                    </a:lnTo>
                    <a:lnTo>
                      <a:pt x="26713" y="13280"/>
                    </a:lnTo>
                    <a:lnTo>
                      <a:pt x="26867" y="12933"/>
                    </a:lnTo>
                    <a:lnTo>
                      <a:pt x="27136" y="12048"/>
                    </a:lnTo>
                    <a:lnTo>
                      <a:pt x="27329" y="10970"/>
                    </a:lnTo>
                    <a:lnTo>
                      <a:pt x="27406" y="10393"/>
                    </a:lnTo>
                    <a:lnTo>
                      <a:pt x="27483" y="9816"/>
                    </a:lnTo>
                    <a:lnTo>
                      <a:pt x="27483" y="9200"/>
                    </a:lnTo>
                    <a:lnTo>
                      <a:pt x="27483" y="8623"/>
                    </a:lnTo>
                    <a:lnTo>
                      <a:pt x="27444" y="8045"/>
                    </a:lnTo>
                    <a:lnTo>
                      <a:pt x="27367" y="7468"/>
                    </a:lnTo>
                    <a:lnTo>
                      <a:pt x="27213" y="6968"/>
                    </a:lnTo>
                    <a:lnTo>
                      <a:pt x="27059" y="6467"/>
                    </a:lnTo>
                    <a:lnTo>
                      <a:pt x="26790" y="6044"/>
                    </a:lnTo>
                    <a:lnTo>
                      <a:pt x="26521" y="5659"/>
                    </a:lnTo>
                    <a:lnTo>
                      <a:pt x="26097" y="5235"/>
                    </a:lnTo>
                    <a:lnTo>
                      <a:pt x="25712" y="4889"/>
                    </a:lnTo>
                    <a:lnTo>
                      <a:pt x="25366" y="4658"/>
                    </a:lnTo>
                    <a:lnTo>
                      <a:pt x="25096" y="4504"/>
                    </a:lnTo>
                    <a:lnTo>
                      <a:pt x="24827" y="4389"/>
                    </a:lnTo>
                    <a:lnTo>
                      <a:pt x="24558" y="4312"/>
                    </a:lnTo>
                    <a:lnTo>
                      <a:pt x="24057" y="4196"/>
                    </a:lnTo>
                    <a:lnTo>
                      <a:pt x="23711" y="3657"/>
                    </a:lnTo>
                    <a:lnTo>
                      <a:pt x="23287" y="3157"/>
                    </a:lnTo>
                    <a:lnTo>
                      <a:pt x="22787" y="2695"/>
                    </a:lnTo>
                    <a:lnTo>
                      <a:pt x="22210" y="2272"/>
                    </a:lnTo>
                    <a:lnTo>
                      <a:pt x="21594" y="1848"/>
                    </a:lnTo>
                    <a:lnTo>
                      <a:pt x="20940" y="1502"/>
                    </a:lnTo>
                    <a:lnTo>
                      <a:pt x="20208" y="1156"/>
                    </a:lnTo>
                    <a:lnTo>
                      <a:pt x="19438" y="886"/>
                    </a:lnTo>
                    <a:lnTo>
                      <a:pt x="18630" y="617"/>
                    </a:lnTo>
                    <a:lnTo>
                      <a:pt x="17783" y="424"/>
                    </a:lnTo>
                    <a:lnTo>
                      <a:pt x="16898" y="270"/>
                    </a:lnTo>
                    <a:lnTo>
                      <a:pt x="16013" y="116"/>
                    </a:lnTo>
                    <a:lnTo>
                      <a:pt x="15089" y="39"/>
                    </a:lnTo>
                    <a:lnTo>
                      <a:pt x="14165"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27" name="Google Shape;1478;p36">
                <a:extLst>
                  <a:ext uri="{FF2B5EF4-FFF2-40B4-BE49-F238E27FC236}">
                    <a16:creationId xmlns:a16="http://schemas.microsoft.com/office/drawing/2014/main" id="{647D54E9-9BB6-6A70-0227-B028DDA8027D}"/>
                  </a:ext>
                </a:extLst>
              </p:cNvPr>
              <p:cNvGrpSpPr/>
              <p:nvPr/>
            </p:nvGrpSpPr>
            <p:grpSpPr>
              <a:xfrm>
                <a:off x="6315110" y="2305135"/>
                <a:ext cx="2035663" cy="2948129"/>
                <a:chOff x="3140250" y="2010700"/>
                <a:chExt cx="873750" cy="1265400"/>
              </a:xfrm>
            </p:grpSpPr>
            <p:sp>
              <p:nvSpPr>
                <p:cNvPr id="228" name="Google Shape;1479;p36">
                  <a:extLst>
                    <a:ext uri="{FF2B5EF4-FFF2-40B4-BE49-F238E27FC236}">
                      <a16:creationId xmlns:a16="http://schemas.microsoft.com/office/drawing/2014/main" id="{E24225E9-401E-006F-45BC-547ED9231361}"/>
                    </a:ext>
                  </a:extLst>
                </p:cNvPr>
                <p:cNvSpPr/>
                <p:nvPr/>
              </p:nvSpPr>
              <p:spPr>
                <a:xfrm>
                  <a:off x="3297100" y="2532250"/>
                  <a:ext cx="672650" cy="743850"/>
                </a:xfrm>
                <a:custGeom>
                  <a:avLst/>
                  <a:gdLst/>
                  <a:ahLst/>
                  <a:cxnLst/>
                  <a:rect l="l" t="t" r="r" b="b"/>
                  <a:pathLst>
                    <a:path w="26906" h="29754" extrusionOk="0">
                      <a:moveTo>
                        <a:pt x="11971" y="0"/>
                      </a:moveTo>
                      <a:lnTo>
                        <a:pt x="11163" y="77"/>
                      </a:lnTo>
                      <a:lnTo>
                        <a:pt x="10393" y="193"/>
                      </a:lnTo>
                      <a:lnTo>
                        <a:pt x="9739" y="347"/>
                      </a:lnTo>
                      <a:lnTo>
                        <a:pt x="8623" y="770"/>
                      </a:lnTo>
                      <a:lnTo>
                        <a:pt x="7583" y="1155"/>
                      </a:lnTo>
                      <a:lnTo>
                        <a:pt x="6583" y="1617"/>
                      </a:lnTo>
                      <a:lnTo>
                        <a:pt x="5659" y="2079"/>
                      </a:lnTo>
                      <a:lnTo>
                        <a:pt x="4812" y="2579"/>
                      </a:lnTo>
                      <a:lnTo>
                        <a:pt x="4004" y="3118"/>
                      </a:lnTo>
                      <a:lnTo>
                        <a:pt x="3272" y="3657"/>
                      </a:lnTo>
                      <a:lnTo>
                        <a:pt x="2618" y="4234"/>
                      </a:lnTo>
                      <a:lnTo>
                        <a:pt x="2041" y="4850"/>
                      </a:lnTo>
                      <a:lnTo>
                        <a:pt x="1540" y="5504"/>
                      </a:lnTo>
                      <a:lnTo>
                        <a:pt x="1079" y="6197"/>
                      </a:lnTo>
                      <a:lnTo>
                        <a:pt x="732" y="6890"/>
                      </a:lnTo>
                      <a:lnTo>
                        <a:pt x="424" y="7660"/>
                      </a:lnTo>
                      <a:lnTo>
                        <a:pt x="193" y="8430"/>
                      </a:lnTo>
                      <a:lnTo>
                        <a:pt x="78" y="9276"/>
                      </a:lnTo>
                      <a:lnTo>
                        <a:pt x="1" y="10123"/>
                      </a:lnTo>
                      <a:lnTo>
                        <a:pt x="1" y="10585"/>
                      </a:lnTo>
                      <a:lnTo>
                        <a:pt x="1" y="11086"/>
                      </a:lnTo>
                      <a:lnTo>
                        <a:pt x="116" y="12240"/>
                      </a:lnTo>
                      <a:lnTo>
                        <a:pt x="309" y="13510"/>
                      </a:lnTo>
                      <a:lnTo>
                        <a:pt x="578" y="14896"/>
                      </a:lnTo>
                      <a:lnTo>
                        <a:pt x="886" y="16359"/>
                      </a:lnTo>
                      <a:lnTo>
                        <a:pt x="1233" y="17898"/>
                      </a:lnTo>
                      <a:lnTo>
                        <a:pt x="1617" y="19438"/>
                      </a:lnTo>
                      <a:lnTo>
                        <a:pt x="2002" y="20977"/>
                      </a:lnTo>
                      <a:lnTo>
                        <a:pt x="2849" y="23864"/>
                      </a:lnTo>
                      <a:lnTo>
                        <a:pt x="3619" y="26366"/>
                      </a:lnTo>
                      <a:lnTo>
                        <a:pt x="4312" y="28175"/>
                      </a:lnTo>
                      <a:lnTo>
                        <a:pt x="4543" y="28791"/>
                      </a:lnTo>
                      <a:lnTo>
                        <a:pt x="4735" y="29137"/>
                      </a:lnTo>
                      <a:lnTo>
                        <a:pt x="4851" y="29253"/>
                      </a:lnTo>
                      <a:lnTo>
                        <a:pt x="5082" y="29330"/>
                      </a:lnTo>
                      <a:lnTo>
                        <a:pt x="5389" y="29407"/>
                      </a:lnTo>
                      <a:lnTo>
                        <a:pt x="5774" y="29484"/>
                      </a:lnTo>
                      <a:lnTo>
                        <a:pt x="6814" y="29599"/>
                      </a:lnTo>
                      <a:lnTo>
                        <a:pt x="8122" y="29676"/>
                      </a:lnTo>
                      <a:lnTo>
                        <a:pt x="9623" y="29715"/>
                      </a:lnTo>
                      <a:lnTo>
                        <a:pt x="11278" y="29753"/>
                      </a:lnTo>
                      <a:lnTo>
                        <a:pt x="13049" y="29715"/>
                      </a:lnTo>
                      <a:lnTo>
                        <a:pt x="14858" y="29676"/>
                      </a:lnTo>
                      <a:lnTo>
                        <a:pt x="16705" y="29599"/>
                      </a:lnTo>
                      <a:lnTo>
                        <a:pt x="18476" y="29522"/>
                      </a:lnTo>
                      <a:lnTo>
                        <a:pt x="20131" y="29407"/>
                      </a:lnTo>
                      <a:lnTo>
                        <a:pt x="21671" y="29253"/>
                      </a:lnTo>
                      <a:lnTo>
                        <a:pt x="22941" y="29099"/>
                      </a:lnTo>
                      <a:lnTo>
                        <a:pt x="23980" y="28906"/>
                      </a:lnTo>
                      <a:lnTo>
                        <a:pt x="24404" y="28829"/>
                      </a:lnTo>
                      <a:lnTo>
                        <a:pt x="24711" y="28714"/>
                      </a:lnTo>
                      <a:lnTo>
                        <a:pt x="24942" y="28598"/>
                      </a:lnTo>
                      <a:lnTo>
                        <a:pt x="25096" y="28521"/>
                      </a:lnTo>
                      <a:lnTo>
                        <a:pt x="25135" y="28406"/>
                      </a:lnTo>
                      <a:lnTo>
                        <a:pt x="25135" y="28291"/>
                      </a:lnTo>
                      <a:lnTo>
                        <a:pt x="25058" y="27867"/>
                      </a:lnTo>
                      <a:lnTo>
                        <a:pt x="24942" y="27251"/>
                      </a:lnTo>
                      <a:lnTo>
                        <a:pt x="24750" y="26520"/>
                      </a:lnTo>
                      <a:lnTo>
                        <a:pt x="23480" y="22325"/>
                      </a:lnTo>
                      <a:lnTo>
                        <a:pt x="22787" y="19784"/>
                      </a:lnTo>
                      <a:lnTo>
                        <a:pt x="22479" y="18437"/>
                      </a:lnTo>
                      <a:lnTo>
                        <a:pt x="22171" y="17128"/>
                      </a:lnTo>
                      <a:lnTo>
                        <a:pt x="21940" y="15781"/>
                      </a:lnTo>
                      <a:lnTo>
                        <a:pt x="21786" y="14511"/>
                      </a:lnTo>
                      <a:lnTo>
                        <a:pt x="21671" y="13279"/>
                      </a:lnTo>
                      <a:lnTo>
                        <a:pt x="21632" y="12664"/>
                      </a:lnTo>
                      <a:lnTo>
                        <a:pt x="21632" y="12086"/>
                      </a:lnTo>
                      <a:lnTo>
                        <a:pt x="22210" y="12202"/>
                      </a:lnTo>
                      <a:lnTo>
                        <a:pt x="22748" y="12240"/>
                      </a:lnTo>
                      <a:lnTo>
                        <a:pt x="23287" y="12240"/>
                      </a:lnTo>
                      <a:lnTo>
                        <a:pt x="23749" y="12202"/>
                      </a:lnTo>
                      <a:lnTo>
                        <a:pt x="24211" y="12125"/>
                      </a:lnTo>
                      <a:lnTo>
                        <a:pt x="24673" y="12009"/>
                      </a:lnTo>
                      <a:lnTo>
                        <a:pt x="25058" y="11894"/>
                      </a:lnTo>
                      <a:lnTo>
                        <a:pt x="25443" y="11701"/>
                      </a:lnTo>
                      <a:lnTo>
                        <a:pt x="25751" y="11547"/>
                      </a:lnTo>
                      <a:lnTo>
                        <a:pt x="26059" y="11316"/>
                      </a:lnTo>
                      <a:lnTo>
                        <a:pt x="26290" y="11086"/>
                      </a:lnTo>
                      <a:lnTo>
                        <a:pt x="26520" y="10855"/>
                      </a:lnTo>
                      <a:lnTo>
                        <a:pt x="26674" y="10585"/>
                      </a:lnTo>
                      <a:lnTo>
                        <a:pt x="26790" y="10354"/>
                      </a:lnTo>
                      <a:lnTo>
                        <a:pt x="26867" y="10085"/>
                      </a:lnTo>
                      <a:lnTo>
                        <a:pt x="26905" y="9815"/>
                      </a:lnTo>
                      <a:lnTo>
                        <a:pt x="26751" y="9007"/>
                      </a:lnTo>
                      <a:lnTo>
                        <a:pt x="26559" y="8314"/>
                      </a:lnTo>
                      <a:lnTo>
                        <a:pt x="26328" y="7698"/>
                      </a:lnTo>
                      <a:lnTo>
                        <a:pt x="26097" y="7160"/>
                      </a:lnTo>
                      <a:lnTo>
                        <a:pt x="25828" y="6659"/>
                      </a:lnTo>
                      <a:lnTo>
                        <a:pt x="25558" y="6236"/>
                      </a:lnTo>
                      <a:lnTo>
                        <a:pt x="24904" y="5389"/>
                      </a:lnTo>
                      <a:lnTo>
                        <a:pt x="24519" y="4927"/>
                      </a:lnTo>
                      <a:lnTo>
                        <a:pt x="24134" y="4465"/>
                      </a:lnTo>
                      <a:lnTo>
                        <a:pt x="23672" y="4042"/>
                      </a:lnTo>
                      <a:lnTo>
                        <a:pt x="23249" y="3657"/>
                      </a:lnTo>
                      <a:lnTo>
                        <a:pt x="22787" y="3311"/>
                      </a:lnTo>
                      <a:lnTo>
                        <a:pt x="22287" y="2964"/>
                      </a:lnTo>
                      <a:lnTo>
                        <a:pt x="21825" y="2618"/>
                      </a:lnTo>
                      <a:lnTo>
                        <a:pt x="21286" y="2310"/>
                      </a:lnTo>
                      <a:lnTo>
                        <a:pt x="20247" y="1771"/>
                      </a:lnTo>
                      <a:lnTo>
                        <a:pt x="19207" y="1309"/>
                      </a:lnTo>
                      <a:lnTo>
                        <a:pt x="18130" y="886"/>
                      </a:lnTo>
                      <a:lnTo>
                        <a:pt x="17013" y="578"/>
                      </a:lnTo>
                      <a:lnTo>
                        <a:pt x="15936" y="347"/>
                      </a:lnTo>
                      <a:lnTo>
                        <a:pt x="14896" y="154"/>
                      </a:lnTo>
                      <a:lnTo>
                        <a:pt x="13857" y="39"/>
                      </a:lnTo>
                      <a:lnTo>
                        <a:pt x="12895"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80;p36">
                  <a:extLst>
                    <a:ext uri="{FF2B5EF4-FFF2-40B4-BE49-F238E27FC236}">
                      <a16:creationId xmlns:a16="http://schemas.microsoft.com/office/drawing/2014/main" id="{FB1B7637-71B7-2DDF-43AE-8572D5C5E14D}"/>
                    </a:ext>
                  </a:extLst>
                </p:cNvPr>
                <p:cNvSpPr/>
                <p:nvPr/>
              </p:nvSpPr>
              <p:spPr>
                <a:xfrm>
                  <a:off x="3297100" y="2532250"/>
                  <a:ext cx="672650" cy="743850"/>
                </a:xfrm>
                <a:custGeom>
                  <a:avLst/>
                  <a:gdLst/>
                  <a:ahLst/>
                  <a:cxnLst/>
                  <a:rect l="l" t="t" r="r" b="b"/>
                  <a:pathLst>
                    <a:path w="26906" h="29754" fill="none" extrusionOk="0">
                      <a:moveTo>
                        <a:pt x="9739" y="347"/>
                      </a:moveTo>
                      <a:lnTo>
                        <a:pt x="9739" y="347"/>
                      </a:lnTo>
                      <a:lnTo>
                        <a:pt x="8623" y="770"/>
                      </a:lnTo>
                      <a:lnTo>
                        <a:pt x="7583" y="1155"/>
                      </a:lnTo>
                      <a:lnTo>
                        <a:pt x="6583" y="1617"/>
                      </a:lnTo>
                      <a:lnTo>
                        <a:pt x="5659" y="2079"/>
                      </a:lnTo>
                      <a:lnTo>
                        <a:pt x="4812" y="2579"/>
                      </a:lnTo>
                      <a:lnTo>
                        <a:pt x="4004" y="3118"/>
                      </a:lnTo>
                      <a:lnTo>
                        <a:pt x="3272" y="3657"/>
                      </a:lnTo>
                      <a:lnTo>
                        <a:pt x="2618" y="4234"/>
                      </a:lnTo>
                      <a:lnTo>
                        <a:pt x="2041" y="4850"/>
                      </a:lnTo>
                      <a:lnTo>
                        <a:pt x="1540" y="5504"/>
                      </a:lnTo>
                      <a:lnTo>
                        <a:pt x="1079" y="6197"/>
                      </a:lnTo>
                      <a:lnTo>
                        <a:pt x="732" y="6890"/>
                      </a:lnTo>
                      <a:lnTo>
                        <a:pt x="424" y="7660"/>
                      </a:lnTo>
                      <a:lnTo>
                        <a:pt x="193" y="8430"/>
                      </a:lnTo>
                      <a:lnTo>
                        <a:pt x="78" y="9276"/>
                      </a:lnTo>
                      <a:lnTo>
                        <a:pt x="1" y="10123"/>
                      </a:lnTo>
                      <a:lnTo>
                        <a:pt x="1" y="10123"/>
                      </a:lnTo>
                      <a:lnTo>
                        <a:pt x="1" y="10585"/>
                      </a:lnTo>
                      <a:lnTo>
                        <a:pt x="1" y="11086"/>
                      </a:lnTo>
                      <a:lnTo>
                        <a:pt x="116" y="12240"/>
                      </a:lnTo>
                      <a:lnTo>
                        <a:pt x="309" y="13510"/>
                      </a:lnTo>
                      <a:lnTo>
                        <a:pt x="578" y="14896"/>
                      </a:lnTo>
                      <a:lnTo>
                        <a:pt x="886" y="16359"/>
                      </a:lnTo>
                      <a:lnTo>
                        <a:pt x="1233" y="17898"/>
                      </a:lnTo>
                      <a:lnTo>
                        <a:pt x="1617" y="19438"/>
                      </a:lnTo>
                      <a:lnTo>
                        <a:pt x="2002" y="20977"/>
                      </a:lnTo>
                      <a:lnTo>
                        <a:pt x="2849" y="23864"/>
                      </a:lnTo>
                      <a:lnTo>
                        <a:pt x="3619" y="26366"/>
                      </a:lnTo>
                      <a:lnTo>
                        <a:pt x="4312" y="28175"/>
                      </a:lnTo>
                      <a:lnTo>
                        <a:pt x="4543" y="28791"/>
                      </a:lnTo>
                      <a:lnTo>
                        <a:pt x="4735" y="29137"/>
                      </a:lnTo>
                      <a:lnTo>
                        <a:pt x="4735" y="29137"/>
                      </a:lnTo>
                      <a:lnTo>
                        <a:pt x="4851" y="29253"/>
                      </a:lnTo>
                      <a:lnTo>
                        <a:pt x="5082" y="29330"/>
                      </a:lnTo>
                      <a:lnTo>
                        <a:pt x="5389" y="29407"/>
                      </a:lnTo>
                      <a:lnTo>
                        <a:pt x="5774" y="29484"/>
                      </a:lnTo>
                      <a:lnTo>
                        <a:pt x="6814" y="29599"/>
                      </a:lnTo>
                      <a:lnTo>
                        <a:pt x="8122" y="29676"/>
                      </a:lnTo>
                      <a:lnTo>
                        <a:pt x="9623" y="29715"/>
                      </a:lnTo>
                      <a:lnTo>
                        <a:pt x="11278" y="29753"/>
                      </a:lnTo>
                      <a:lnTo>
                        <a:pt x="13049" y="29715"/>
                      </a:lnTo>
                      <a:lnTo>
                        <a:pt x="14858" y="29676"/>
                      </a:lnTo>
                      <a:lnTo>
                        <a:pt x="16705" y="29599"/>
                      </a:lnTo>
                      <a:lnTo>
                        <a:pt x="18476" y="29522"/>
                      </a:lnTo>
                      <a:lnTo>
                        <a:pt x="20131" y="29407"/>
                      </a:lnTo>
                      <a:lnTo>
                        <a:pt x="21671" y="29253"/>
                      </a:lnTo>
                      <a:lnTo>
                        <a:pt x="22941" y="29099"/>
                      </a:lnTo>
                      <a:lnTo>
                        <a:pt x="23980" y="28906"/>
                      </a:lnTo>
                      <a:lnTo>
                        <a:pt x="24404" y="28829"/>
                      </a:lnTo>
                      <a:lnTo>
                        <a:pt x="24711" y="28714"/>
                      </a:lnTo>
                      <a:lnTo>
                        <a:pt x="24942" y="28598"/>
                      </a:lnTo>
                      <a:lnTo>
                        <a:pt x="25096" y="28521"/>
                      </a:lnTo>
                      <a:lnTo>
                        <a:pt x="25096" y="28521"/>
                      </a:lnTo>
                      <a:lnTo>
                        <a:pt x="25135" y="28406"/>
                      </a:lnTo>
                      <a:lnTo>
                        <a:pt x="25135" y="28291"/>
                      </a:lnTo>
                      <a:lnTo>
                        <a:pt x="25058" y="27867"/>
                      </a:lnTo>
                      <a:lnTo>
                        <a:pt x="24942" y="27251"/>
                      </a:lnTo>
                      <a:lnTo>
                        <a:pt x="24750" y="26520"/>
                      </a:lnTo>
                      <a:lnTo>
                        <a:pt x="23480" y="22325"/>
                      </a:lnTo>
                      <a:lnTo>
                        <a:pt x="22787" y="19784"/>
                      </a:lnTo>
                      <a:lnTo>
                        <a:pt x="22479" y="18437"/>
                      </a:lnTo>
                      <a:lnTo>
                        <a:pt x="22171" y="17128"/>
                      </a:lnTo>
                      <a:lnTo>
                        <a:pt x="21940" y="15781"/>
                      </a:lnTo>
                      <a:lnTo>
                        <a:pt x="21786" y="14511"/>
                      </a:lnTo>
                      <a:lnTo>
                        <a:pt x="21671" y="13279"/>
                      </a:lnTo>
                      <a:lnTo>
                        <a:pt x="21632" y="12664"/>
                      </a:lnTo>
                      <a:lnTo>
                        <a:pt x="21632" y="12086"/>
                      </a:lnTo>
                      <a:lnTo>
                        <a:pt x="21632" y="12086"/>
                      </a:lnTo>
                      <a:lnTo>
                        <a:pt x="22210" y="12202"/>
                      </a:lnTo>
                      <a:lnTo>
                        <a:pt x="22748" y="12240"/>
                      </a:lnTo>
                      <a:lnTo>
                        <a:pt x="23287" y="12240"/>
                      </a:lnTo>
                      <a:lnTo>
                        <a:pt x="23749" y="12202"/>
                      </a:lnTo>
                      <a:lnTo>
                        <a:pt x="24211" y="12125"/>
                      </a:lnTo>
                      <a:lnTo>
                        <a:pt x="24673" y="12009"/>
                      </a:lnTo>
                      <a:lnTo>
                        <a:pt x="25058" y="11894"/>
                      </a:lnTo>
                      <a:lnTo>
                        <a:pt x="25443" y="11701"/>
                      </a:lnTo>
                      <a:lnTo>
                        <a:pt x="25751" y="11547"/>
                      </a:lnTo>
                      <a:lnTo>
                        <a:pt x="26059" y="11316"/>
                      </a:lnTo>
                      <a:lnTo>
                        <a:pt x="26290" y="11086"/>
                      </a:lnTo>
                      <a:lnTo>
                        <a:pt x="26520" y="10855"/>
                      </a:lnTo>
                      <a:lnTo>
                        <a:pt x="26674" y="10585"/>
                      </a:lnTo>
                      <a:lnTo>
                        <a:pt x="26790" y="10354"/>
                      </a:lnTo>
                      <a:lnTo>
                        <a:pt x="26867" y="10085"/>
                      </a:lnTo>
                      <a:lnTo>
                        <a:pt x="26905" y="9815"/>
                      </a:lnTo>
                      <a:lnTo>
                        <a:pt x="26905" y="9815"/>
                      </a:lnTo>
                      <a:lnTo>
                        <a:pt x="26751" y="9007"/>
                      </a:lnTo>
                      <a:lnTo>
                        <a:pt x="26559" y="8314"/>
                      </a:lnTo>
                      <a:lnTo>
                        <a:pt x="26328" y="7698"/>
                      </a:lnTo>
                      <a:lnTo>
                        <a:pt x="26097" y="7160"/>
                      </a:lnTo>
                      <a:lnTo>
                        <a:pt x="25828" y="6659"/>
                      </a:lnTo>
                      <a:lnTo>
                        <a:pt x="25558" y="6236"/>
                      </a:lnTo>
                      <a:lnTo>
                        <a:pt x="24904" y="5389"/>
                      </a:lnTo>
                      <a:lnTo>
                        <a:pt x="24904" y="5389"/>
                      </a:lnTo>
                      <a:lnTo>
                        <a:pt x="24519" y="4927"/>
                      </a:lnTo>
                      <a:lnTo>
                        <a:pt x="24134" y="4465"/>
                      </a:lnTo>
                      <a:lnTo>
                        <a:pt x="23672" y="4042"/>
                      </a:lnTo>
                      <a:lnTo>
                        <a:pt x="23249" y="3657"/>
                      </a:lnTo>
                      <a:lnTo>
                        <a:pt x="22787" y="3311"/>
                      </a:lnTo>
                      <a:lnTo>
                        <a:pt x="22287" y="2964"/>
                      </a:lnTo>
                      <a:lnTo>
                        <a:pt x="21825" y="2618"/>
                      </a:lnTo>
                      <a:lnTo>
                        <a:pt x="21286" y="2310"/>
                      </a:lnTo>
                      <a:lnTo>
                        <a:pt x="20247" y="1771"/>
                      </a:lnTo>
                      <a:lnTo>
                        <a:pt x="19207" y="1309"/>
                      </a:lnTo>
                      <a:lnTo>
                        <a:pt x="18130" y="886"/>
                      </a:lnTo>
                      <a:lnTo>
                        <a:pt x="17013" y="578"/>
                      </a:lnTo>
                      <a:lnTo>
                        <a:pt x="15936" y="347"/>
                      </a:lnTo>
                      <a:lnTo>
                        <a:pt x="14896" y="154"/>
                      </a:lnTo>
                      <a:lnTo>
                        <a:pt x="13857" y="39"/>
                      </a:lnTo>
                      <a:lnTo>
                        <a:pt x="12895" y="0"/>
                      </a:lnTo>
                      <a:lnTo>
                        <a:pt x="11971" y="0"/>
                      </a:lnTo>
                      <a:lnTo>
                        <a:pt x="11163" y="77"/>
                      </a:lnTo>
                      <a:lnTo>
                        <a:pt x="10393" y="193"/>
                      </a:lnTo>
                      <a:lnTo>
                        <a:pt x="9739" y="34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81;p36">
                  <a:extLst>
                    <a:ext uri="{FF2B5EF4-FFF2-40B4-BE49-F238E27FC236}">
                      <a16:creationId xmlns:a16="http://schemas.microsoft.com/office/drawing/2014/main" id="{84804175-90DE-A7CF-61D8-6FC217402FCC}"/>
                    </a:ext>
                  </a:extLst>
                </p:cNvPr>
                <p:cNvSpPr/>
                <p:nvPr/>
              </p:nvSpPr>
              <p:spPr>
                <a:xfrm>
                  <a:off x="3447225" y="2576500"/>
                  <a:ext cx="189575" cy="90475"/>
                </a:xfrm>
                <a:custGeom>
                  <a:avLst/>
                  <a:gdLst/>
                  <a:ahLst/>
                  <a:cxnLst/>
                  <a:rect l="l" t="t" r="r" b="b"/>
                  <a:pathLst>
                    <a:path w="7583" h="3619" extrusionOk="0">
                      <a:moveTo>
                        <a:pt x="7467" y="1"/>
                      </a:moveTo>
                      <a:lnTo>
                        <a:pt x="7467" y="78"/>
                      </a:lnTo>
                      <a:lnTo>
                        <a:pt x="7429" y="347"/>
                      </a:lnTo>
                      <a:lnTo>
                        <a:pt x="7390" y="617"/>
                      </a:lnTo>
                      <a:lnTo>
                        <a:pt x="7313" y="848"/>
                      </a:lnTo>
                      <a:lnTo>
                        <a:pt x="7198" y="1117"/>
                      </a:lnTo>
                      <a:lnTo>
                        <a:pt x="6890" y="1579"/>
                      </a:lnTo>
                      <a:lnTo>
                        <a:pt x="6544" y="1964"/>
                      </a:lnTo>
                      <a:lnTo>
                        <a:pt x="6197" y="2310"/>
                      </a:lnTo>
                      <a:lnTo>
                        <a:pt x="5812" y="2657"/>
                      </a:lnTo>
                      <a:lnTo>
                        <a:pt x="5427" y="2926"/>
                      </a:lnTo>
                      <a:lnTo>
                        <a:pt x="4965" y="3157"/>
                      </a:lnTo>
                      <a:lnTo>
                        <a:pt x="4581" y="3311"/>
                      </a:lnTo>
                      <a:lnTo>
                        <a:pt x="4157" y="3427"/>
                      </a:lnTo>
                      <a:lnTo>
                        <a:pt x="3772" y="3465"/>
                      </a:lnTo>
                      <a:lnTo>
                        <a:pt x="3349" y="3504"/>
                      </a:lnTo>
                      <a:lnTo>
                        <a:pt x="2810" y="3465"/>
                      </a:lnTo>
                      <a:lnTo>
                        <a:pt x="2310" y="3350"/>
                      </a:lnTo>
                      <a:lnTo>
                        <a:pt x="1809" y="3157"/>
                      </a:lnTo>
                      <a:lnTo>
                        <a:pt x="1309" y="2888"/>
                      </a:lnTo>
                      <a:lnTo>
                        <a:pt x="886" y="2541"/>
                      </a:lnTo>
                      <a:lnTo>
                        <a:pt x="539" y="2156"/>
                      </a:lnTo>
                      <a:lnTo>
                        <a:pt x="270" y="1733"/>
                      </a:lnTo>
                      <a:lnTo>
                        <a:pt x="39" y="1233"/>
                      </a:lnTo>
                      <a:lnTo>
                        <a:pt x="0" y="1233"/>
                      </a:lnTo>
                      <a:lnTo>
                        <a:pt x="193" y="1694"/>
                      </a:lnTo>
                      <a:lnTo>
                        <a:pt x="424" y="2118"/>
                      </a:lnTo>
                      <a:lnTo>
                        <a:pt x="693" y="2503"/>
                      </a:lnTo>
                      <a:lnTo>
                        <a:pt x="1078" y="2811"/>
                      </a:lnTo>
                      <a:lnTo>
                        <a:pt x="1463" y="3080"/>
                      </a:lnTo>
                      <a:lnTo>
                        <a:pt x="1886" y="3311"/>
                      </a:lnTo>
                      <a:lnTo>
                        <a:pt x="2348" y="3465"/>
                      </a:lnTo>
                      <a:lnTo>
                        <a:pt x="2810" y="3581"/>
                      </a:lnTo>
                      <a:lnTo>
                        <a:pt x="3349" y="3619"/>
                      </a:lnTo>
                      <a:lnTo>
                        <a:pt x="3811" y="3619"/>
                      </a:lnTo>
                      <a:lnTo>
                        <a:pt x="4234" y="3542"/>
                      </a:lnTo>
                      <a:lnTo>
                        <a:pt x="4658" y="3388"/>
                      </a:lnTo>
                      <a:lnTo>
                        <a:pt x="5081" y="3234"/>
                      </a:lnTo>
                      <a:lnTo>
                        <a:pt x="5466" y="3042"/>
                      </a:lnTo>
                      <a:lnTo>
                        <a:pt x="5851" y="2811"/>
                      </a:lnTo>
                      <a:lnTo>
                        <a:pt x="6197" y="2503"/>
                      </a:lnTo>
                      <a:lnTo>
                        <a:pt x="6505" y="2233"/>
                      </a:lnTo>
                      <a:lnTo>
                        <a:pt x="6928" y="1771"/>
                      </a:lnTo>
                      <a:lnTo>
                        <a:pt x="7121" y="1502"/>
                      </a:lnTo>
                      <a:lnTo>
                        <a:pt x="7275" y="1233"/>
                      </a:lnTo>
                      <a:lnTo>
                        <a:pt x="7429" y="963"/>
                      </a:lnTo>
                      <a:lnTo>
                        <a:pt x="7544" y="694"/>
                      </a:lnTo>
                      <a:lnTo>
                        <a:pt x="7583" y="386"/>
                      </a:lnTo>
                      <a:lnTo>
                        <a:pt x="7583" y="78"/>
                      </a:lnTo>
                      <a:lnTo>
                        <a:pt x="7583"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82;p36">
                  <a:extLst>
                    <a:ext uri="{FF2B5EF4-FFF2-40B4-BE49-F238E27FC236}">
                      <a16:creationId xmlns:a16="http://schemas.microsoft.com/office/drawing/2014/main" id="{B8759A6A-2873-C230-1AA6-41F9D9EA311B}"/>
                    </a:ext>
                  </a:extLst>
                </p:cNvPr>
                <p:cNvSpPr/>
                <p:nvPr/>
              </p:nvSpPr>
              <p:spPr>
                <a:xfrm>
                  <a:off x="3734925" y="2640025"/>
                  <a:ext cx="36600" cy="95275"/>
                </a:xfrm>
                <a:custGeom>
                  <a:avLst/>
                  <a:gdLst/>
                  <a:ahLst/>
                  <a:cxnLst/>
                  <a:rect l="l" t="t" r="r" b="b"/>
                  <a:pathLst>
                    <a:path w="1464" h="3811" extrusionOk="0">
                      <a:moveTo>
                        <a:pt x="1425" y="0"/>
                      </a:moveTo>
                      <a:lnTo>
                        <a:pt x="1232" y="116"/>
                      </a:lnTo>
                      <a:lnTo>
                        <a:pt x="1079" y="270"/>
                      </a:lnTo>
                      <a:lnTo>
                        <a:pt x="771" y="655"/>
                      </a:lnTo>
                      <a:lnTo>
                        <a:pt x="540" y="1078"/>
                      </a:lnTo>
                      <a:lnTo>
                        <a:pt x="347" y="1501"/>
                      </a:lnTo>
                      <a:lnTo>
                        <a:pt x="193" y="2079"/>
                      </a:lnTo>
                      <a:lnTo>
                        <a:pt x="78" y="2656"/>
                      </a:lnTo>
                      <a:lnTo>
                        <a:pt x="1" y="3195"/>
                      </a:lnTo>
                      <a:lnTo>
                        <a:pt x="1" y="3503"/>
                      </a:lnTo>
                      <a:lnTo>
                        <a:pt x="1" y="3772"/>
                      </a:lnTo>
                      <a:lnTo>
                        <a:pt x="39" y="3811"/>
                      </a:lnTo>
                      <a:lnTo>
                        <a:pt x="78" y="3811"/>
                      </a:lnTo>
                      <a:lnTo>
                        <a:pt x="116" y="3772"/>
                      </a:lnTo>
                      <a:lnTo>
                        <a:pt x="155" y="3772"/>
                      </a:lnTo>
                      <a:lnTo>
                        <a:pt x="193" y="3503"/>
                      </a:lnTo>
                      <a:lnTo>
                        <a:pt x="193" y="3233"/>
                      </a:lnTo>
                      <a:lnTo>
                        <a:pt x="270" y="2695"/>
                      </a:lnTo>
                      <a:lnTo>
                        <a:pt x="347" y="2156"/>
                      </a:lnTo>
                      <a:lnTo>
                        <a:pt x="501" y="1617"/>
                      </a:lnTo>
                      <a:lnTo>
                        <a:pt x="655" y="1193"/>
                      </a:lnTo>
                      <a:lnTo>
                        <a:pt x="886" y="770"/>
                      </a:lnTo>
                      <a:lnTo>
                        <a:pt x="1155" y="385"/>
                      </a:lnTo>
                      <a:lnTo>
                        <a:pt x="1463"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83;p36">
                  <a:extLst>
                    <a:ext uri="{FF2B5EF4-FFF2-40B4-BE49-F238E27FC236}">
                      <a16:creationId xmlns:a16="http://schemas.microsoft.com/office/drawing/2014/main" id="{32727832-6432-A505-FE10-EC5E409865AB}"/>
                    </a:ext>
                  </a:extLst>
                </p:cNvPr>
                <p:cNvSpPr/>
                <p:nvPr/>
              </p:nvSpPr>
              <p:spPr>
                <a:xfrm>
                  <a:off x="3863875" y="2751650"/>
                  <a:ext cx="89525" cy="35625"/>
                </a:xfrm>
                <a:custGeom>
                  <a:avLst/>
                  <a:gdLst/>
                  <a:ahLst/>
                  <a:cxnLst/>
                  <a:rect l="l" t="t" r="r" b="b"/>
                  <a:pathLst>
                    <a:path w="3581" h="1425" extrusionOk="0">
                      <a:moveTo>
                        <a:pt x="2656" y="0"/>
                      </a:moveTo>
                      <a:lnTo>
                        <a:pt x="2387" y="39"/>
                      </a:lnTo>
                      <a:lnTo>
                        <a:pt x="2156" y="77"/>
                      </a:lnTo>
                      <a:lnTo>
                        <a:pt x="1886" y="154"/>
                      </a:lnTo>
                      <a:lnTo>
                        <a:pt x="1617" y="231"/>
                      </a:lnTo>
                      <a:lnTo>
                        <a:pt x="1194" y="423"/>
                      </a:lnTo>
                      <a:lnTo>
                        <a:pt x="770" y="693"/>
                      </a:lnTo>
                      <a:lnTo>
                        <a:pt x="347" y="1001"/>
                      </a:lnTo>
                      <a:lnTo>
                        <a:pt x="154" y="1193"/>
                      </a:lnTo>
                      <a:lnTo>
                        <a:pt x="0" y="1347"/>
                      </a:lnTo>
                      <a:lnTo>
                        <a:pt x="0" y="1386"/>
                      </a:lnTo>
                      <a:lnTo>
                        <a:pt x="0" y="1424"/>
                      </a:lnTo>
                      <a:lnTo>
                        <a:pt x="39" y="1424"/>
                      </a:lnTo>
                      <a:lnTo>
                        <a:pt x="424" y="1116"/>
                      </a:lnTo>
                      <a:lnTo>
                        <a:pt x="770" y="808"/>
                      </a:lnTo>
                      <a:lnTo>
                        <a:pt x="1155" y="539"/>
                      </a:lnTo>
                      <a:lnTo>
                        <a:pt x="1540" y="347"/>
                      </a:lnTo>
                      <a:lnTo>
                        <a:pt x="1848" y="231"/>
                      </a:lnTo>
                      <a:lnTo>
                        <a:pt x="2156" y="154"/>
                      </a:lnTo>
                      <a:lnTo>
                        <a:pt x="2464" y="77"/>
                      </a:lnTo>
                      <a:lnTo>
                        <a:pt x="2772" y="77"/>
                      </a:lnTo>
                      <a:lnTo>
                        <a:pt x="3157" y="116"/>
                      </a:lnTo>
                      <a:lnTo>
                        <a:pt x="3580" y="231"/>
                      </a:lnTo>
                      <a:lnTo>
                        <a:pt x="3580" y="193"/>
                      </a:lnTo>
                      <a:lnTo>
                        <a:pt x="3349" y="116"/>
                      </a:lnTo>
                      <a:lnTo>
                        <a:pt x="3118" y="77"/>
                      </a:lnTo>
                      <a:lnTo>
                        <a:pt x="2887" y="39"/>
                      </a:lnTo>
                      <a:lnTo>
                        <a:pt x="2656"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84;p36">
                  <a:extLst>
                    <a:ext uri="{FF2B5EF4-FFF2-40B4-BE49-F238E27FC236}">
                      <a16:creationId xmlns:a16="http://schemas.microsoft.com/office/drawing/2014/main" id="{600AD2F7-F4F8-4F8A-099A-EC34278566B0}"/>
                    </a:ext>
                  </a:extLst>
                </p:cNvPr>
                <p:cNvSpPr/>
                <p:nvPr/>
              </p:nvSpPr>
              <p:spPr>
                <a:xfrm>
                  <a:off x="3171050" y="2643875"/>
                  <a:ext cx="621650" cy="357000"/>
                </a:xfrm>
                <a:custGeom>
                  <a:avLst/>
                  <a:gdLst/>
                  <a:ahLst/>
                  <a:cxnLst/>
                  <a:rect l="l" t="t" r="r" b="b"/>
                  <a:pathLst>
                    <a:path w="24866" h="14280" extrusionOk="0">
                      <a:moveTo>
                        <a:pt x="21401" y="0"/>
                      </a:moveTo>
                      <a:lnTo>
                        <a:pt x="20939" y="39"/>
                      </a:lnTo>
                      <a:lnTo>
                        <a:pt x="19708" y="231"/>
                      </a:lnTo>
                      <a:lnTo>
                        <a:pt x="18861" y="385"/>
                      </a:lnTo>
                      <a:lnTo>
                        <a:pt x="17937" y="539"/>
                      </a:lnTo>
                      <a:lnTo>
                        <a:pt x="16936" y="809"/>
                      </a:lnTo>
                      <a:lnTo>
                        <a:pt x="15897" y="1078"/>
                      </a:lnTo>
                      <a:lnTo>
                        <a:pt x="15397" y="1270"/>
                      </a:lnTo>
                      <a:lnTo>
                        <a:pt x="14858" y="1463"/>
                      </a:lnTo>
                      <a:lnTo>
                        <a:pt x="14319" y="1732"/>
                      </a:lnTo>
                      <a:lnTo>
                        <a:pt x="13780" y="2002"/>
                      </a:lnTo>
                      <a:lnTo>
                        <a:pt x="12741" y="2579"/>
                      </a:lnTo>
                      <a:lnTo>
                        <a:pt x="11779" y="3156"/>
                      </a:lnTo>
                      <a:lnTo>
                        <a:pt x="10970" y="3734"/>
                      </a:lnTo>
                      <a:lnTo>
                        <a:pt x="10316" y="4196"/>
                      </a:lnTo>
                      <a:lnTo>
                        <a:pt x="9739" y="4619"/>
                      </a:lnTo>
                      <a:lnTo>
                        <a:pt x="9508" y="4311"/>
                      </a:lnTo>
                      <a:lnTo>
                        <a:pt x="8892" y="3503"/>
                      </a:lnTo>
                      <a:lnTo>
                        <a:pt x="8468" y="3002"/>
                      </a:lnTo>
                      <a:lnTo>
                        <a:pt x="8045" y="2502"/>
                      </a:lnTo>
                      <a:lnTo>
                        <a:pt x="7545" y="2040"/>
                      </a:lnTo>
                      <a:lnTo>
                        <a:pt x="7044" y="1617"/>
                      </a:lnTo>
                      <a:lnTo>
                        <a:pt x="6775" y="1463"/>
                      </a:lnTo>
                      <a:lnTo>
                        <a:pt x="6428" y="1270"/>
                      </a:lnTo>
                      <a:lnTo>
                        <a:pt x="6082" y="1116"/>
                      </a:lnTo>
                      <a:lnTo>
                        <a:pt x="5736" y="962"/>
                      </a:lnTo>
                      <a:lnTo>
                        <a:pt x="4927" y="732"/>
                      </a:lnTo>
                      <a:lnTo>
                        <a:pt x="4081" y="539"/>
                      </a:lnTo>
                      <a:lnTo>
                        <a:pt x="3272" y="424"/>
                      </a:lnTo>
                      <a:lnTo>
                        <a:pt x="2541" y="347"/>
                      </a:lnTo>
                      <a:lnTo>
                        <a:pt x="1925" y="347"/>
                      </a:lnTo>
                      <a:lnTo>
                        <a:pt x="1502" y="385"/>
                      </a:lnTo>
                      <a:lnTo>
                        <a:pt x="1348" y="424"/>
                      </a:lnTo>
                      <a:lnTo>
                        <a:pt x="1194" y="539"/>
                      </a:lnTo>
                      <a:lnTo>
                        <a:pt x="1040" y="693"/>
                      </a:lnTo>
                      <a:lnTo>
                        <a:pt x="886" y="847"/>
                      </a:lnTo>
                      <a:lnTo>
                        <a:pt x="616" y="1270"/>
                      </a:lnTo>
                      <a:lnTo>
                        <a:pt x="386" y="1694"/>
                      </a:lnTo>
                      <a:lnTo>
                        <a:pt x="232" y="2156"/>
                      </a:lnTo>
                      <a:lnTo>
                        <a:pt x="78" y="2502"/>
                      </a:lnTo>
                      <a:lnTo>
                        <a:pt x="1" y="2887"/>
                      </a:lnTo>
                      <a:lnTo>
                        <a:pt x="4619" y="14280"/>
                      </a:lnTo>
                      <a:lnTo>
                        <a:pt x="20554" y="11817"/>
                      </a:lnTo>
                      <a:lnTo>
                        <a:pt x="23980" y="13895"/>
                      </a:lnTo>
                      <a:lnTo>
                        <a:pt x="24865" y="12356"/>
                      </a:lnTo>
                      <a:lnTo>
                        <a:pt x="2140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85;p36">
                  <a:extLst>
                    <a:ext uri="{FF2B5EF4-FFF2-40B4-BE49-F238E27FC236}">
                      <a16:creationId xmlns:a16="http://schemas.microsoft.com/office/drawing/2014/main" id="{99BEC781-2843-D22D-4E40-73B966D72D57}"/>
                    </a:ext>
                  </a:extLst>
                </p:cNvPr>
                <p:cNvSpPr/>
                <p:nvPr/>
              </p:nvSpPr>
              <p:spPr>
                <a:xfrm>
                  <a:off x="3171050" y="2643875"/>
                  <a:ext cx="621650" cy="357000"/>
                </a:xfrm>
                <a:custGeom>
                  <a:avLst/>
                  <a:gdLst/>
                  <a:ahLst/>
                  <a:cxnLst/>
                  <a:rect l="l" t="t" r="r" b="b"/>
                  <a:pathLst>
                    <a:path w="24866" h="14280" fill="none" extrusionOk="0">
                      <a:moveTo>
                        <a:pt x="1" y="2887"/>
                      </a:moveTo>
                      <a:lnTo>
                        <a:pt x="1" y="2887"/>
                      </a:lnTo>
                      <a:lnTo>
                        <a:pt x="78" y="2502"/>
                      </a:lnTo>
                      <a:lnTo>
                        <a:pt x="232" y="2156"/>
                      </a:lnTo>
                      <a:lnTo>
                        <a:pt x="386" y="1694"/>
                      </a:lnTo>
                      <a:lnTo>
                        <a:pt x="616" y="1270"/>
                      </a:lnTo>
                      <a:lnTo>
                        <a:pt x="886" y="847"/>
                      </a:lnTo>
                      <a:lnTo>
                        <a:pt x="1040" y="693"/>
                      </a:lnTo>
                      <a:lnTo>
                        <a:pt x="1194" y="539"/>
                      </a:lnTo>
                      <a:lnTo>
                        <a:pt x="1348" y="424"/>
                      </a:lnTo>
                      <a:lnTo>
                        <a:pt x="1502" y="385"/>
                      </a:lnTo>
                      <a:lnTo>
                        <a:pt x="1502" y="385"/>
                      </a:lnTo>
                      <a:lnTo>
                        <a:pt x="1925" y="347"/>
                      </a:lnTo>
                      <a:lnTo>
                        <a:pt x="2541" y="347"/>
                      </a:lnTo>
                      <a:lnTo>
                        <a:pt x="3272" y="424"/>
                      </a:lnTo>
                      <a:lnTo>
                        <a:pt x="4081" y="539"/>
                      </a:lnTo>
                      <a:lnTo>
                        <a:pt x="4927" y="732"/>
                      </a:lnTo>
                      <a:lnTo>
                        <a:pt x="5736" y="962"/>
                      </a:lnTo>
                      <a:lnTo>
                        <a:pt x="6082" y="1116"/>
                      </a:lnTo>
                      <a:lnTo>
                        <a:pt x="6428" y="1270"/>
                      </a:lnTo>
                      <a:lnTo>
                        <a:pt x="6775" y="1463"/>
                      </a:lnTo>
                      <a:lnTo>
                        <a:pt x="7044" y="1617"/>
                      </a:lnTo>
                      <a:lnTo>
                        <a:pt x="7044" y="1617"/>
                      </a:lnTo>
                      <a:lnTo>
                        <a:pt x="7545" y="2040"/>
                      </a:lnTo>
                      <a:lnTo>
                        <a:pt x="8045" y="2502"/>
                      </a:lnTo>
                      <a:lnTo>
                        <a:pt x="8468" y="3002"/>
                      </a:lnTo>
                      <a:lnTo>
                        <a:pt x="8892" y="3503"/>
                      </a:lnTo>
                      <a:lnTo>
                        <a:pt x="9508" y="4311"/>
                      </a:lnTo>
                      <a:lnTo>
                        <a:pt x="9739" y="4619"/>
                      </a:lnTo>
                      <a:lnTo>
                        <a:pt x="9739" y="4619"/>
                      </a:lnTo>
                      <a:lnTo>
                        <a:pt x="10316" y="4196"/>
                      </a:lnTo>
                      <a:lnTo>
                        <a:pt x="10970" y="3734"/>
                      </a:lnTo>
                      <a:lnTo>
                        <a:pt x="11779" y="3156"/>
                      </a:lnTo>
                      <a:lnTo>
                        <a:pt x="12741" y="2579"/>
                      </a:lnTo>
                      <a:lnTo>
                        <a:pt x="13780" y="2002"/>
                      </a:lnTo>
                      <a:lnTo>
                        <a:pt x="14319" y="1732"/>
                      </a:lnTo>
                      <a:lnTo>
                        <a:pt x="14858" y="1463"/>
                      </a:lnTo>
                      <a:lnTo>
                        <a:pt x="15397" y="1270"/>
                      </a:lnTo>
                      <a:lnTo>
                        <a:pt x="15897" y="1078"/>
                      </a:lnTo>
                      <a:lnTo>
                        <a:pt x="15897" y="1078"/>
                      </a:lnTo>
                      <a:lnTo>
                        <a:pt x="16936" y="809"/>
                      </a:lnTo>
                      <a:lnTo>
                        <a:pt x="17937" y="539"/>
                      </a:lnTo>
                      <a:lnTo>
                        <a:pt x="18861" y="385"/>
                      </a:lnTo>
                      <a:lnTo>
                        <a:pt x="19708" y="231"/>
                      </a:lnTo>
                      <a:lnTo>
                        <a:pt x="20939" y="39"/>
                      </a:lnTo>
                      <a:lnTo>
                        <a:pt x="21401" y="0"/>
                      </a:lnTo>
                      <a:lnTo>
                        <a:pt x="24865" y="12356"/>
                      </a:lnTo>
                      <a:lnTo>
                        <a:pt x="23980" y="13895"/>
                      </a:lnTo>
                      <a:lnTo>
                        <a:pt x="20554" y="11817"/>
                      </a:lnTo>
                      <a:lnTo>
                        <a:pt x="4619" y="14280"/>
                      </a:lnTo>
                      <a:lnTo>
                        <a:pt x="1" y="288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86;p36">
                  <a:extLst>
                    <a:ext uri="{FF2B5EF4-FFF2-40B4-BE49-F238E27FC236}">
                      <a16:creationId xmlns:a16="http://schemas.microsoft.com/office/drawing/2014/main" id="{0303798C-855B-426A-B471-6DBF1C71E13B}"/>
                    </a:ext>
                  </a:extLst>
                </p:cNvPr>
                <p:cNvSpPr/>
                <p:nvPr/>
              </p:nvSpPr>
              <p:spPr>
                <a:xfrm>
                  <a:off x="3165275" y="2670800"/>
                  <a:ext cx="605275" cy="418625"/>
                </a:xfrm>
                <a:custGeom>
                  <a:avLst/>
                  <a:gdLst/>
                  <a:ahLst/>
                  <a:cxnLst/>
                  <a:rect l="l" t="t" r="r" b="b"/>
                  <a:pathLst>
                    <a:path w="24211" h="16745" extrusionOk="0">
                      <a:moveTo>
                        <a:pt x="20593" y="1"/>
                      </a:moveTo>
                      <a:lnTo>
                        <a:pt x="20016" y="155"/>
                      </a:lnTo>
                      <a:lnTo>
                        <a:pt x="19361" y="386"/>
                      </a:lnTo>
                      <a:lnTo>
                        <a:pt x="18553" y="655"/>
                      </a:lnTo>
                      <a:lnTo>
                        <a:pt x="17552" y="1040"/>
                      </a:lnTo>
                      <a:lnTo>
                        <a:pt x="16513" y="1541"/>
                      </a:lnTo>
                      <a:lnTo>
                        <a:pt x="15397" y="2118"/>
                      </a:lnTo>
                      <a:lnTo>
                        <a:pt x="14858" y="2426"/>
                      </a:lnTo>
                      <a:lnTo>
                        <a:pt x="14319" y="2772"/>
                      </a:lnTo>
                      <a:lnTo>
                        <a:pt x="11394" y="4697"/>
                      </a:lnTo>
                      <a:lnTo>
                        <a:pt x="11278" y="4851"/>
                      </a:lnTo>
                      <a:lnTo>
                        <a:pt x="11124" y="5005"/>
                      </a:lnTo>
                      <a:lnTo>
                        <a:pt x="10932" y="5197"/>
                      </a:lnTo>
                      <a:lnTo>
                        <a:pt x="10662" y="5351"/>
                      </a:lnTo>
                      <a:lnTo>
                        <a:pt x="10316" y="5505"/>
                      </a:lnTo>
                      <a:lnTo>
                        <a:pt x="9893" y="5620"/>
                      </a:lnTo>
                      <a:lnTo>
                        <a:pt x="9392" y="5659"/>
                      </a:lnTo>
                      <a:lnTo>
                        <a:pt x="9084" y="5659"/>
                      </a:lnTo>
                      <a:lnTo>
                        <a:pt x="8853" y="5544"/>
                      </a:lnTo>
                      <a:lnTo>
                        <a:pt x="8622" y="5467"/>
                      </a:lnTo>
                      <a:lnTo>
                        <a:pt x="8468" y="5313"/>
                      </a:lnTo>
                      <a:lnTo>
                        <a:pt x="8238" y="5082"/>
                      </a:lnTo>
                      <a:lnTo>
                        <a:pt x="8161" y="4966"/>
                      </a:lnTo>
                      <a:lnTo>
                        <a:pt x="7853" y="4504"/>
                      </a:lnTo>
                      <a:lnTo>
                        <a:pt x="7506" y="4042"/>
                      </a:lnTo>
                      <a:lnTo>
                        <a:pt x="7006" y="3504"/>
                      </a:lnTo>
                      <a:lnTo>
                        <a:pt x="6429" y="2888"/>
                      </a:lnTo>
                      <a:lnTo>
                        <a:pt x="6082" y="2618"/>
                      </a:lnTo>
                      <a:lnTo>
                        <a:pt x="5736" y="2310"/>
                      </a:lnTo>
                      <a:lnTo>
                        <a:pt x="5351" y="2079"/>
                      </a:lnTo>
                      <a:lnTo>
                        <a:pt x="4966" y="1848"/>
                      </a:lnTo>
                      <a:lnTo>
                        <a:pt x="4543" y="1656"/>
                      </a:lnTo>
                      <a:lnTo>
                        <a:pt x="4119" y="1502"/>
                      </a:lnTo>
                      <a:lnTo>
                        <a:pt x="3272" y="1271"/>
                      </a:lnTo>
                      <a:lnTo>
                        <a:pt x="2503" y="1117"/>
                      </a:lnTo>
                      <a:lnTo>
                        <a:pt x="1771" y="1040"/>
                      </a:lnTo>
                      <a:lnTo>
                        <a:pt x="1194" y="1002"/>
                      </a:lnTo>
                      <a:lnTo>
                        <a:pt x="309" y="1002"/>
                      </a:lnTo>
                      <a:lnTo>
                        <a:pt x="1" y="1040"/>
                      </a:lnTo>
                      <a:lnTo>
                        <a:pt x="4158" y="14550"/>
                      </a:lnTo>
                      <a:lnTo>
                        <a:pt x="5158" y="14512"/>
                      </a:lnTo>
                      <a:lnTo>
                        <a:pt x="6582" y="14512"/>
                      </a:lnTo>
                      <a:lnTo>
                        <a:pt x="7006" y="14550"/>
                      </a:lnTo>
                      <a:lnTo>
                        <a:pt x="7391" y="14627"/>
                      </a:lnTo>
                      <a:lnTo>
                        <a:pt x="7776" y="14704"/>
                      </a:lnTo>
                      <a:lnTo>
                        <a:pt x="8468" y="14897"/>
                      </a:lnTo>
                      <a:lnTo>
                        <a:pt x="9046" y="15128"/>
                      </a:lnTo>
                      <a:lnTo>
                        <a:pt x="9546" y="15397"/>
                      </a:lnTo>
                      <a:lnTo>
                        <a:pt x="9931" y="15628"/>
                      </a:lnTo>
                      <a:lnTo>
                        <a:pt x="10201" y="15820"/>
                      </a:lnTo>
                      <a:lnTo>
                        <a:pt x="10431" y="16051"/>
                      </a:lnTo>
                      <a:lnTo>
                        <a:pt x="10508" y="16128"/>
                      </a:lnTo>
                      <a:lnTo>
                        <a:pt x="10739" y="16398"/>
                      </a:lnTo>
                      <a:lnTo>
                        <a:pt x="10932" y="16513"/>
                      </a:lnTo>
                      <a:lnTo>
                        <a:pt x="11124" y="16629"/>
                      </a:lnTo>
                      <a:lnTo>
                        <a:pt x="11355" y="16706"/>
                      </a:lnTo>
                      <a:lnTo>
                        <a:pt x="11625" y="16744"/>
                      </a:lnTo>
                      <a:lnTo>
                        <a:pt x="11933" y="16706"/>
                      </a:lnTo>
                      <a:lnTo>
                        <a:pt x="12164" y="16590"/>
                      </a:lnTo>
                      <a:lnTo>
                        <a:pt x="12317" y="16475"/>
                      </a:lnTo>
                      <a:lnTo>
                        <a:pt x="12433" y="16282"/>
                      </a:lnTo>
                      <a:lnTo>
                        <a:pt x="12510" y="16128"/>
                      </a:lnTo>
                      <a:lnTo>
                        <a:pt x="12548" y="15974"/>
                      </a:lnTo>
                      <a:lnTo>
                        <a:pt x="12548" y="15859"/>
                      </a:lnTo>
                      <a:lnTo>
                        <a:pt x="12818" y="15589"/>
                      </a:lnTo>
                      <a:lnTo>
                        <a:pt x="13164" y="15358"/>
                      </a:lnTo>
                      <a:lnTo>
                        <a:pt x="13703" y="15012"/>
                      </a:lnTo>
                      <a:lnTo>
                        <a:pt x="14434" y="14589"/>
                      </a:lnTo>
                      <a:lnTo>
                        <a:pt x="15397" y="14165"/>
                      </a:lnTo>
                      <a:lnTo>
                        <a:pt x="16590" y="13703"/>
                      </a:lnTo>
                      <a:lnTo>
                        <a:pt x="17283" y="13472"/>
                      </a:lnTo>
                      <a:lnTo>
                        <a:pt x="18053" y="13280"/>
                      </a:lnTo>
                      <a:lnTo>
                        <a:pt x="18668" y="13126"/>
                      </a:lnTo>
                      <a:lnTo>
                        <a:pt x="19246" y="12972"/>
                      </a:lnTo>
                      <a:lnTo>
                        <a:pt x="20400" y="12818"/>
                      </a:lnTo>
                      <a:lnTo>
                        <a:pt x="21440" y="12741"/>
                      </a:lnTo>
                      <a:lnTo>
                        <a:pt x="22325" y="12703"/>
                      </a:lnTo>
                      <a:lnTo>
                        <a:pt x="23095" y="12703"/>
                      </a:lnTo>
                      <a:lnTo>
                        <a:pt x="23711" y="12741"/>
                      </a:lnTo>
                      <a:lnTo>
                        <a:pt x="24211" y="12818"/>
                      </a:lnTo>
                      <a:lnTo>
                        <a:pt x="20593"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87;p36">
                  <a:extLst>
                    <a:ext uri="{FF2B5EF4-FFF2-40B4-BE49-F238E27FC236}">
                      <a16:creationId xmlns:a16="http://schemas.microsoft.com/office/drawing/2014/main" id="{0DF7AF46-D816-9D73-9D64-F2C0C33EDA19}"/>
                    </a:ext>
                  </a:extLst>
                </p:cNvPr>
                <p:cNvSpPr/>
                <p:nvPr/>
              </p:nvSpPr>
              <p:spPr>
                <a:xfrm>
                  <a:off x="3165275" y="2670800"/>
                  <a:ext cx="605275" cy="418625"/>
                </a:xfrm>
                <a:custGeom>
                  <a:avLst/>
                  <a:gdLst/>
                  <a:ahLst/>
                  <a:cxnLst/>
                  <a:rect l="l" t="t" r="r" b="b"/>
                  <a:pathLst>
                    <a:path w="24211" h="16745" fill="none" extrusionOk="0">
                      <a:moveTo>
                        <a:pt x="9392" y="5659"/>
                      </a:moveTo>
                      <a:lnTo>
                        <a:pt x="9392" y="5659"/>
                      </a:lnTo>
                      <a:lnTo>
                        <a:pt x="9084" y="5659"/>
                      </a:lnTo>
                      <a:lnTo>
                        <a:pt x="8853" y="5544"/>
                      </a:lnTo>
                      <a:lnTo>
                        <a:pt x="8622" y="5467"/>
                      </a:lnTo>
                      <a:lnTo>
                        <a:pt x="8468" y="5313"/>
                      </a:lnTo>
                      <a:lnTo>
                        <a:pt x="8238" y="5082"/>
                      </a:lnTo>
                      <a:lnTo>
                        <a:pt x="8161" y="4966"/>
                      </a:lnTo>
                      <a:lnTo>
                        <a:pt x="8161" y="4966"/>
                      </a:lnTo>
                      <a:lnTo>
                        <a:pt x="7853" y="4504"/>
                      </a:lnTo>
                      <a:lnTo>
                        <a:pt x="7506" y="4042"/>
                      </a:lnTo>
                      <a:lnTo>
                        <a:pt x="7006" y="3504"/>
                      </a:lnTo>
                      <a:lnTo>
                        <a:pt x="6429" y="2888"/>
                      </a:lnTo>
                      <a:lnTo>
                        <a:pt x="6082" y="2618"/>
                      </a:lnTo>
                      <a:lnTo>
                        <a:pt x="5736" y="2310"/>
                      </a:lnTo>
                      <a:lnTo>
                        <a:pt x="5351" y="2079"/>
                      </a:lnTo>
                      <a:lnTo>
                        <a:pt x="4966" y="1848"/>
                      </a:lnTo>
                      <a:lnTo>
                        <a:pt x="4543" y="1656"/>
                      </a:lnTo>
                      <a:lnTo>
                        <a:pt x="4119" y="1502"/>
                      </a:lnTo>
                      <a:lnTo>
                        <a:pt x="4119" y="1502"/>
                      </a:lnTo>
                      <a:lnTo>
                        <a:pt x="3272" y="1271"/>
                      </a:lnTo>
                      <a:lnTo>
                        <a:pt x="2503" y="1117"/>
                      </a:lnTo>
                      <a:lnTo>
                        <a:pt x="1771" y="1040"/>
                      </a:lnTo>
                      <a:lnTo>
                        <a:pt x="1194" y="1002"/>
                      </a:lnTo>
                      <a:lnTo>
                        <a:pt x="694" y="1002"/>
                      </a:lnTo>
                      <a:lnTo>
                        <a:pt x="309" y="1002"/>
                      </a:lnTo>
                      <a:lnTo>
                        <a:pt x="1" y="1040"/>
                      </a:lnTo>
                      <a:lnTo>
                        <a:pt x="4158" y="14550"/>
                      </a:lnTo>
                      <a:lnTo>
                        <a:pt x="4158" y="14550"/>
                      </a:lnTo>
                      <a:lnTo>
                        <a:pt x="5158" y="14512"/>
                      </a:lnTo>
                      <a:lnTo>
                        <a:pt x="6082" y="14512"/>
                      </a:lnTo>
                      <a:lnTo>
                        <a:pt x="6582" y="14512"/>
                      </a:lnTo>
                      <a:lnTo>
                        <a:pt x="7006" y="14550"/>
                      </a:lnTo>
                      <a:lnTo>
                        <a:pt x="7006" y="14550"/>
                      </a:lnTo>
                      <a:lnTo>
                        <a:pt x="7391" y="14627"/>
                      </a:lnTo>
                      <a:lnTo>
                        <a:pt x="7776" y="14704"/>
                      </a:lnTo>
                      <a:lnTo>
                        <a:pt x="8468" y="14897"/>
                      </a:lnTo>
                      <a:lnTo>
                        <a:pt x="9046" y="15128"/>
                      </a:lnTo>
                      <a:lnTo>
                        <a:pt x="9546" y="15397"/>
                      </a:lnTo>
                      <a:lnTo>
                        <a:pt x="9931" y="15628"/>
                      </a:lnTo>
                      <a:lnTo>
                        <a:pt x="10201" y="15820"/>
                      </a:lnTo>
                      <a:lnTo>
                        <a:pt x="10431" y="16051"/>
                      </a:lnTo>
                      <a:lnTo>
                        <a:pt x="10431" y="16051"/>
                      </a:lnTo>
                      <a:lnTo>
                        <a:pt x="10508" y="16128"/>
                      </a:lnTo>
                      <a:lnTo>
                        <a:pt x="10739" y="16398"/>
                      </a:lnTo>
                      <a:lnTo>
                        <a:pt x="10932" y="16513"/>
                      </a:lnTo>
                      <a:lnTo>
                        <a:pt x="11124" y="16629"/>
                      </a:lnTo>
                      <a:lnTo>
                        <a:pt x="11355" y="16706"/>
                      </a:lnTo>
                      <a:lnTo>
                        <a:pt x="11625" y="16744"/>
                      </a:lnTo>
                      <a:lnTo>
                        <a:pt x="11625" y="16744"/>
                      </a:lnTo>
                      <a:lnTo>
                        <a:pt x="11933" y="16706"/>
                      </a:lnTo>
                      <a:lnTo>
                        <a:pt x="12164" y="16590"/>
                      </a:lnTo>
                      <a:lnTo>
                        <a:pt x="12317" y="16475"/>
                      </a:lnTo>
                      <a:lnTo>
                        <a:pt x="12433" y="16282"/>
                      </a:lnTo>
                      <a:lnTo>
                        <a:pt x="12510" y="16128"/>
                      </a:lnTo>
                      <a:lnTo>
                        <a:pt x="12548" y="15974"/>
                      </a:lnTo>
                      <a:lnTo>
                        <a:pt x="12548" y="15859"/>
                      </a:lnTo>
                      <a:lnTo>
                        <a:pt x="12548" y="15859"/>
                      </a:lnTo>
                      <a:lnTo>
                        <a:pt x="12818" y="15589"/>
                      </a:lnTo>
                      <a:lnTo>
                        <a:pt x="13164" y="15358"/>
                      </a:lnTo>
                      <a:lnTo>
                        <a:pt x="13703" y="15012"/>
                      </a:lnTo>
                      <a:lnTo>
                        <a:pt x="14434" y="14589"/>
                      </a:lnTo>
                      <a:lnTo>
                        <a:pt x="15397" y="14165"/>
                      </a:lnTo>
                      <a:lnTo>
                        <a:pt x="16590" y="13703"/>
                      </a:lnTo>
                      <a:lnTo>
                        <a:pt x="17283" y="13472"/>
                      </a:lnTo>
                      <a:lnTo>
                        <a:pt x="18053" y="13280"/>
                      </a:lnTo>
                      <a:lnTo>
                        <a:pt x="18053" y="13280"/>
                      </a:lnTo>
                      <a:lnTo>
                        <a:pt x="18668" y="13126"/>
                      </a:lnTo>
                      <a:lnTo>
                        <a:pt x="19246" y="12972"/>
                      </a:lnTo>
                      <a:lnTo>
                        <a:pt x="20400" y="12818"/>
                      </a:lnTo>
                      <a:lnTo>
                        <a:pt x="21440" y="12741"/>
                      </a:lnTo>
                      <a:lnTo>
                        <a:pt x="22325" y="12703"/>
                      </a:lnTo>
                      <a:lnTo>
                        <a:pt x="23095" y="12703"/>
                      </a:lnTo>
                      <a:lnTo>
                        <a:pt x="23711" y="12741"/>
                      </a:lnTo>
                      <a:lnTo>
                        <a:pt x="24211" y="12818"/>
                      </a:lnTo>
                      <a:lnTo>
                        <a:pt x="20593" y="1"/>
                      </a:lnTo>
                      <a:lnTo>
                        <a:pt x="20593" y="1"/>
                      </a:lnTo>
                      <a:lnTo>
                        <a:pt x="20016" y="155"/>
                      </a:lnTo>
                      <a:lnTo>
                        <a:pt x="19361" y="386"/>
                      </a:lnTo>
                      <a:lnTo>
                        <a:pt x="18553" y="655"/>
                      </a:lnTo>
                      <a:lnTo>
                        <a:pt x="17552" y="1040"/>
                      </a:lnTo>
                      <a:lnTo>
                        <a:pt x="16513" y="1541"/>
                      </a:lnTo>
                      <a:lnTo>
                        <a:pt x="15397" y="2118"/>
                      </a:lnTo>
                      <a:lnTo>
                        <a:pt x="14858" y="2426"/>
                      </a:lnTo>
                      <a:lnTo>
                        <a:pt x="14319" y="2772"/>
                      </a:lnTo>
                      <a:lnTo>
                        <a:pt x="14319" y="2772"/>
                      </a:lnTo>
                      <a:lnTo>
                        <a:pt x="11394" y="4697"/>
                      </a:lnTo>
                      <a:lnTo>
                        <a:pt x="11394" y="4697"/>
                      </a:lnTo>
                      <a:lnTo>
                        <a:pt x="11278" y="4851"/>
                      </a:lnTo>
                      <a:lnTo>
                        <a:pt x="11124" y="5005"/>
                      </a:lnTo>
                      <a:lnTo>
                        <a:pt x="10932" y="5197"/>
                      </a:lnTo>
                      <a:lnTo>
                        <a:pt x="10662" y="5351"/>
                      </a:lnTo>
                      <a:lnTo>
                        <a:pt x="10316" y="5505"/>
                      </a:lnTo>
                      <a:lnTo>
                        <a:pt x="9893" y="5620"/>
                      </a:lnTo>
                      <a:lnTo>
                        <a:pt x="9392" y="565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88;p36">
                  <a:extLst>
                    <a:ext uri="{FF2B5EF4-FFF2-40B4-BE49-F238E27FC236}">
                      <a16:creationId xmlns:a16="http://schemas.microsoft.com/office/drawing/2014/main" id="{B5295BC6-B611-1B07-9DFC-71F561EAD421}"/>
                    </a:ext>
                  </a:extLst>
                </p:cNvPr>
                <p:cNvSpPr/>
                <p:nvPr/>
              </p:nvSpPr>
              <p:spPr>
                <a:xfrm>
                  <a:off x="3376975" y="2774725"/>
                  <a:ext cx="67375" cy="13500"/>
                </a:xfrm>
                <a:custGeom>
                  <a:avLst/>
                  <a:gdLst/>
                  <a:ahLst/>
                  <a:cxnLst/>
                  <a:rect l="l" t="t" r="r" b="b"/>
                  <a:pathLst>
                    <a:path w="2695" h="540" extrusionOk="0">
                      <a:moveTo>
                        <a:pt x="1656" y="1"/>
                      </a:moveTo>
                      <a:lnTo>
                        <a:pt x="1232" y="39"/>
                      </a:lnTo>
                      <a:lnTo>
                        <a:pt x="809" y="155"/>
                      </a:lnTo>
                      <a:lnTo>
                        <a:pt x="385" y="309"/>
                      </a:lnTo>
                      <a:lnTo>
                        <a:pt x="0" y="463"/>
                      </a:lnTo>
                      <a:lnTo>
                        <a:pt x="0" y="540"/>
                      </a:lnTo>
                      <a:lnTo>
                        <a:pt x="39" y="540"/>
                      </a:lnTo>
                      <a:lnTo>
                        <a:pt x="693" y="270"/>
                      </a:lnTo>
                      <a:lnTo>
                        <a:pt x="1040" y="155"/>
                      </a:lnTo>
                      <a:lnTo>
                        <a:pt x="1386" y="116"/>
                      </a:lnTo>
                      <a:lnTo>
                        <a:pt x="1617" y="78"/>
                      </a:lnTo>
                      <a:lnTo>
                        <a:pt x="1887" y="116"/>
                      </a:lnTo>
                      <a:lnTo>
                        <a:pt x="2156" y="155"/>
                      </a:lnTo>
                      <a:lnTo>
                        <a:pt x="2387" y="270"/>
                      </a:lnTo>
                      <a:lnTo>
                        <a:pt x="2579" y="424"/>
                      </a:lnTo>
                      <a:lnTo>
                        <a:pt x="2618" y="424"/>
                      </a:lnTo>
                      <a:lnTo>
                        <a:pt x="2695" y="386"/>
                      </a:lnTo>
                      <a:lnTo>
                        <a:pt x="2695" y="347"/>
                      </a:lnTo>
                      <a:lnTo>
                        <a:pt x="2656" y="347"/>
                      </a:lnTo>
                      <a:lnTo>
                        <a:pt x="2425" y="155"/>
                      </a:lnTo>
                      <a:lnTo>
                        <a:pt x="2194" y="78"/>
                      </a:lnTo>
                      <a:lnTo>
                        <a:pt x="1925"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89;p36">
                  <a:extLst>
                    <a:ext uri="{FF2B5EF4-FFF2-40B4-BE49-F238E27FC236}">
                      <a16:creationId xmlns:a16="http://schemas.microsoft.com/office/drawing/2014/main" id="{E2F4F8A2-1426-514F-2B11-31E561284109}"/>
                    </a:ext>
                  </a:extLst>
                </p:cNvPr>
                <p:cNvSpPr/>
                <p:nvPr/>
              </p:nvSpPr>
              <p:spPr>
                <a:xfrm>
                  <a:off x="3208575" y="2673700"/>
                  <a:ext cx="174200" cy="98175"/>
                </a:xfrm>
                <a:custGeom>
                  <a:avLst/>
                  <a:gdLst/>
                  <a:ahLst/>
                  <a:cxnLst/>
                  <a:rect l="l" t="t" r="r" b="b"/>
                  <a:pathLst>
                    <a:path w="6968" h="3927" extrusionOk="0">
                      <a:moveTo>
                        <a:pt x="1" y="0"/>
                      </a:moveTo>
                      <a:lnTo>
                        <a:pt x="1" y="39"/>
                      </a:lnTo>
                      <a:lnTo>
                        <a:pt x="809" y="77"/>
                      </a:lnTo>
                      <a:lnTo>
                        <a:pt x="1617" y="193"/>
                      </a:lnTo>
                      <a:lnTo>
                        <a:pt x="2387" y="385"/>
                      </a:lnTo>
                      <a:lnTo>
                        <a:pt x="3157" y="655"/>
                      </a:lnTo>
                      <a:lnTo>
                        <a:pt x="3888" y="1001"/>
                      </a:lnTo>
                      <a:lnTo>
                        <a:pt x="4543" y="1425"/>
                      </a:lnTo>
                      <a:lnTo>
                        <a:pt x="5197" y="1886"/>
                      </a:lnTo>
                      <a:lnTo>
                        <a:pt x="5774" y="2425"/>
                      </a:lnTo>
                      <a:lnTo>
                        <a:pt x="6082" y="2772"/>
                      </a:lnTo>
                      <a:lnTo>
                        <a:pt x="6390" y="3157"/>
                      </a:lnTo>
                      <a:lnTo>
                        <a:pt x="6621" y="3541"/>
                      </a:lnTo>
                      <a:lnTo>
                        <a:pt x="6890" y="3926"/>
                      </a:lnTo>
                      <a:lnTo>
                        <a:pt x="6929" y="3926"/>
                      </a:lnTo>
                      <a:lnTo>
                        <a:pt x="6967" y="3888"/>
                      </a:lnTo>
                      <a:lnTo>
                        <a:pt x="6736" y="3541"/>
                      </a:lnTo>
                      <a:lnTo>
                        <a:pt x="6506" y="3195"/>
                      </a:lnTo>
                      <a:lnTo>
                        <a:pt x="6005" y="2541"/>
                      </a:lnTo>
                      <a:lnTo>
                        <a:pt x="5428" y="2002"/>
                      </a:lnTo>
                      <a:lnTo>
                        <a:pt x="4812" y="1463"/>
                      </a:lnTo>
                      <a:lnTo>
                        <a:pt x="4119" y="1040"/>
                      </a:lnTo>
                      <a:lnTo>
                        <a:pt x="3388" y="655"/>
                      </a:lnTo>
                      <a:lnTo>
                        <a:pt x="2618" y="385"/>
                      </a:lnTo>
                      <a:lnTo>
                        <a:pt x="1848" y="154"/>
                      </a:lnTo>
                      <a:lnTo>
                        <a:pt x="1155" y="39"/>
                      </a:lnTo>
                      <a:lnTo>
                        <a:pt x="424"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90;p36">
                  <a:extLst>
                    <a:ext uri="{FF2B5EF4-FFF2-40B4-BE49-F238E27FC236}">
                      <a16:creationId xmlns:a16="http://schemas.microsoft.com/office/drawing/2014/main" id="{9EB4C0D2-7A9E-62F2-6ADF-C3683FC5F4FA}"/>
                    </a:ext>
                  </a:extLst>
                </p:cNvPr>
                <p:cNvSpPr/>
                <p:nvPr/>
              </p:nvSpPr>
              <p:spPr>
                <a:xfrm>
                  <a:off x="3308650" y="2679475"/>
                  <a:ext cx="81825" cy="68350"/>
                </a:xfrm>
                <a:custGeom>
                  <a:avLst/>
                  <a:gdLst/>
                  <a:ahLst/>
                  <a:cxnLst/>
                  <a:rect l="l" t="t" r="r" b="b"/>
                  <a:pathLst>
                    <a:path w="3273" h="2734" extrusionOk="0">
                      <a:moveTo>
                        <a:pt x="1" y="0"/>
                      </a:moveTo>
                      <a:lnTo>
                        <a:pt x="463" y="231"/>
                      </a:lnTo>
                      <a:lnTo>
                        <a:pt x="924" y="501"/>
                      </a:lnTo>
                      <a:lnTo>
                        <a:pt x="1386" y="809"/>
                      </a:lnTo>
                      <a:lnTo>
                        <a:pt x="1810" y="1155"/>
                      </a:lnTo>
                      <a:lnTo>
                        <a:pt x="2195" y="1501"/>
                      </a:lnTo>
                      <a:lnTo>
                        <a:pt x="2541" y="1886"/>
                      </a:lnTo>
                      <a:lnTo>
                        <a:pt x="2887" y="2271"/>
                      </a:lnTo>
                      <a:lnTo>
                        <a:pt x="3234" y="2695"/>
                      </a:lnTo>
                      <a:lnTo>
                        <a:pt x="3234" y="2733"/>
                      </a:lnTo>
                      <a:lnTo>
                        <a:pt x="3272" y="2695"/>
                      </a:lnTo>
                      <a:lnTo>
                        <a:pt x="3272" y="2656"/>
                      </a:lnTo>
                      <a:lnTo>
                        <a:pt x="3003" y="2233"/>
                      </a:lnTo>
                      <a:lnTo>
                        <a:pt x="2657" y="1809"/>
                      </a:lnTo>
                      <a:lnTo>
                        <a:pt x="2272" y="1424"/>
                      </a:lnTo>
                      <a:lnTo>
                        <a:pt x="1848" y="1078"/>
                      </a:lnTo>
                      <a:lnTo>
                        <a:pt x="1425" y="770"/>
                      </a:lnTo>
                      <a:lnTo>
                        <a:pt x="963" y="462"/>
                      </a:lnTo>
                      <a:lnTo>
                        <a:pt x="501" y="193"/>
                      </a:lnTo>
                      <a:lnTo>
                        <a:pt x="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91;p36">
                  <a:extLst>
                    <a:ext uri="{FF2B5EF4-FFF2-40B4-BE49-F238E27FC236}">
                      <a16:creationId xmlns:a16="http://schemas.microsoft.com/office/drawing/2014/main" id="{B6C6071E-8FC2-B20A-3A73-247B6DDC1FC3}"/>
                    </a:ext>
                  </a:extLst>
                </p:cNvPr>
                <p:cNvSpPr/>
                <p:nvPr/>
              </p:nvSpPr>
              <p:spPr>
                <a:xfrm>
                  <a:off x="3447225" y="2675625"/>
                  <a:ext cx="175150" cy="87575"/>
                </a:xfrm>
                <a:custGeom>
                  <a:avLst/>
                  <a:gdLst/>
                  <a:ahLst/>
                  <a:cxnLst/>
                  <a:rect l="l" t="t" r="r" b="b"/>
                  <a:pathLst>
                    <a:path w="7006" h="3503" extrusionOk="0">
                      <a:moveTo>
                        <a:pt x="7005" y="0"/>
                      </a:moveTo>
                      <a:lnTo>
                        <a:pt x="6236" y="154"/>
                      </a:lnTo>
                      <a:lnTo>
                        <a:pt x="5504" y="347"/>
                      </a:lnTo>
                      <a:lnTo>
                        <a:pt x="4773" y="616"/>
                      </a:lnTo>
                      <a:lnTo>
                        <a:pt x="4042" y="886"/>
                      </a:lnTo>
                      <a:lnTo>
                        <a:pt x="3349" y="1232"/>
                      </a:lnTo>
                      <a:lnTo>
                        <a:pt x="2656" y="1578"/>
                      </a:lnTo>
                      <a:lnTo>
                        <a:pt x="1963" y="2002"/>
                      </a:lnTo>
                      <a:lnTo>
                        <a:pt x="1347" y="2425"/>
                      </a:lnTo>
                      <a:lnTo>
                        <a:pt x="655" y="2926"/>
                      </a:lnTo>
                      <a:lnTo>
                        <a:pt x="0" y="3503"/>
                      </a:lnTo>
                      <a:lnTo>
                        <a:pt x="770" y="2887"/>
                      </a:lnTo>
                      <a:lnTo>
                        <a:pt x="1578" y="2310"/>
                      </a:lnTo>
                      <a:lnTo>
                        <a:pt x="2425" y="1809"/>
                      </a:lnTo>
                      <a:lnTo>
                        <a:pt x="3310" y="1348"/>
                      </a:lnTo>
                      <a:lnTo>
                        <a:pt x="4196" y="924"/>
                      </a:lnTo>
                      <a:lnTo>
                        <a:pt x="5119" y="578"/>
                      </a:lnTo>
                      <a:lnTo>
                        <a:pt x="6043" y="270"/>
                      </a:lnTo>
                      <a:lnTo>
                        <a:pt x="700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92;p36">
                  <a:extLst>
                    <a:ext uri="{FF2B5EF4-FFF2-40B4-BE49-F238E27FC236}">
                      <a16:creationId xmlns:a16="http://schemas.microsoft.com/office/drawing/2014/main" id="{51E4F2B0-8404-DAC5-5EF5-5007546477C1}"/>
                    </a:ext>
                  </a:extLst>
                </p:cNvPr>
                <p:cNvSpPr/>
                <p:nvPr/>
              </p:nvSpPr>
              <p:spPr>
                <a:xfrm>
                  <a:off x="3462625" y="2740100"/>
                  <a:ext cx="40425" cy="26950"/>
                </a:xfrm>
                <a:custGeom>
                  <a:avLst/>
                  <a:gdLst/>
                  <a:ahLst/>
                  <a:cxnLst/>
                  <a:rect l="l" t="t" r="r" b="b"/>
                  <a:pathLst>
                    <a:path w="1617" h="1078" extrusionOk="0">
                      <a:moveTo>
                        <a:pt x="1540" y="0"/>
                      </a:moveTo>
                      <a:lnTo>
                        <a:pt x="1155" y="231"/>
                      </a:lnTo>
                      <a:lnTo>
                        <a:pt x="731" y="462"/>
                      </a:lnTo>
                      <a:lnTo>
                        <a:pt x="385" y="732"/>
                      </a:lnTo>
                      <a:lnTo>
                        <a:pt x="0" y="1039"/>
                      </a:lnTo>
                      <a:lnTo>
                        <a:pt x="39" y="1078"/>
                      </a:lnTo>
                      <a:lnTo>
                        <a:pt x="385" y="770"/>
                      </a:lnTo>
                      <a:lnTo>
                        <a:pt x="770" y="501"/>
                      </a:lnTo>
                      <a:lnTo>
                        <a:pt x="1193" y="270"/>
                      </a:lnTo>
                      <a:lnTo>
                        <a:pt x="1578" y="39"/>
                      </a:lnTo>
                      <a:lnTo>
                        <a:pt x="1617" y="39"/>
                      </a:lnTo>
                      <a:lnTo>
                        <a:pt x="1578"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93;p36">
                  <a:extLst>
                    <a:ext uri="{FF2B5EF4-FFF2-40B4-BE49-F238E27FC236}">
                      <a16:creationId xmlns:a16="http://schemas.microsoft.com/office/drawing/2014/main" id="{F5971FB8-58AA-175B-2AF8-F0D6A189BB6A}"/>
                    </a:ext>
                  </a:extLst>
                </p:cNvPr>
                <p:cNvSpPr/>
                <p:nvPr/>
              </p:nvSpPr>
              <p:spPr>
                <a:xfrm>
                  <a:off x="3433750" y="2716025"/>
                  <a:ext cx="57750" cy="37575"/>
                </a:xfrm>
                <a:custGeom>
                  <a:avLst/>
                  <a:gdLst/>
                  <a:ahLst/>
                  <a:cxnLst/>
                  <a:rect l="l" t="t" r="r" b="b"/>
                  <a:pathLst>
                    <a:path w="2310" h="1503" extrusionOk="0">
                      <a:moveTo>
                        <a:pt x="2271" y="1"/>
                      </a:moveTo>
                      <a:lnTo>
                        <a:pt x="1963" y="116"/>
                      </a:lnTo>
                      <a:lnTo>
                        <a:pt x="1617" y="232"/>
                      </a:lnTo>
                      <a:lnTo>
                        <a:pt x="1309" y="386"/>
                      </a:lnTo>
                      <a:lnTo>
                        <a:pt x="1040" y="578"/>
                      </a:lnTo>
                      <a:lnTo>
                        <a:pt x="732" y="771"/>
                      </a:lnTo>
                      <a:lnTo>
                        <a:pt x="462" y="1002"/>
                      </a:lnTo>
                      <a:lnTo>
                        <a:pt x="231" y="1233"/>
                      </a:lnTo>
                      <a:lnTo>
                        <a:pt x="0" y="1502"/>
                      </a:lnTo>
                      <a:lnTo>
                        <a:pt x="39" y="1502"/>
                      </a:lnTo>
                      <a:lnTo>
                        <a:pt x="501" y="1040"/>
                      </a:lnTo>
                      <a:lnTo>
                        <a:pt x="770" y="809"/>
                      </a:lnTo>
                      <a:lnTo>
                        <a:pt x="1040" y="617"/>
                      </a:lnTo>
                      <a:lnTo>
                        <a:pt x="1348" y="463"/>
                      </a:lnTo>
                      <a:lnTo>
                        <a:pt x="1655" y="309"/>
                      </a:lnTo>
                      <a:lnTo>
                        <a:pt x="2271" y="78"/>
                      </a:lnTo>
                      <a:lnTo>
                        <a:pt x="2310" y="39"/>
                      </a:lnTo>
                      <a:lnTo>
                        <a:pt x="2271"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94;p36">
                  <a:extLst>
                    <a:ext uri="{FF2B5EF4-FFF2-40B4-BE49-F238E27FC236}">
                      <a16:creationId xmlns:a16="http://schemas.microsoft.com/office/drawing/2014/main" id="{7CD51326-F6E2-88AA-F670-C706355F83DA}"/>
                    </a:ext>
                  </a:extLst>
                </p:cNvPr>
                <p:cNvSpPr/>
                <p:nvPr/>
              </p:nvSpPr>
              <p:spPr>
                <a:xfrm>
                  <a:off x="3368325" y="2802650"/>
                  <a:ext cx="53900" cy="254050"/>
                </a:xfrm>
                <a:custGeom>
                  <a:avLst/>
                  <a:gdLst/>
                  <a:ahLst/>
                  <a:cxnLst/>
                  <a:rect l="l" t="t" r="r" b="b"/>
                  <a:pathLst>
                    <a:path w="2156" h="10162" extrusionOk="0">
                      <a:moveTo>
                        <a:pt x="39" y="0"/>
                      </a:moveTo>
                      <a:lnTo>
                        <a:pt x="0" y="39"/>
                      </a:lnTo>
                      <a:lnTo>
                        <a:pt x="77" y="500"/>
                      </a:lnTo>
                      <a:lnTo>
                        <a:pt x="154" y="1001"/>
                      </a:lnTo>
                      <a:lnTo>
                        <a:pt x="346" y="1963"/>
                      </a:lnTo>
                      <a:lnTo>
                        <a:pt x="731" y="3888"/>
                      </a:lnTo>
                      <a:lnTo>
                        <a:pt x="1540" y="7852"/>
                      </a:lnTo>
                      <a:lnTo>
                        <a:pt x="2002" y="10084"/>
                      </a:lnTo>
                      <a:lnTo>
                        <a:pt x="2040" y="10123"/>
                      </a:lnTo>
                      <a:lnTo>
                        <a:pt x="2079" y="10161"/>
                      </a:lnTo>
                      <a:lnTo>
                        <a:pt x="2117" y="10123"/>
                      </a:lnTo>
                      <a:lnTo>
                        <a:pt x="2156" y="10046"/>
                      </a:lnTo>
                      <a:lnTo>
                        <a:pt x="1347" y="6158"/>
                      </a:lnTo>
                      <a:lnTo>
                        <a:pt x="539" y="2232"/>
                      </a:lnTo>
                      <a:lnTo>
                        <a:pt x="308" y="1116"/>
                      </a:lnTo>
                      <a:lnTo>
                        <a:pt x="193" y="577"/>
                      </a:lnTo>
                      <a:lnTo>
                        <a:pt x="39" y="39"/>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95;p36">
                  <a:extLst>
                    <a:ext uri="{FF2B5EF4-FFF2-40B4-BE49-F238E27FC236}">
                      <a16:creationId xmlns:a16="http://schemas.microsoft.com/office/drawing/2014/main" id="{583F3B4C-D1C2-FD0A-9F3C-6EC7981E782E}"/>
                    </a:ext>
                  </a:extLst>
                </p:cNvPr>
                <p:cNvSpPr/>
                <p:nvPr/>
              </p:nvSpPr>
              <p:spPr>
                <a:xfrm>
                  <a:off x="3443375" y="2812250"/>
                  <a:ext cx="28875" cy="242525"/>
                </a:xfrm>
                <a:custGeom>
                  <a:avLst/>
                  <a:gdLst/>
                  <a:ahLst/>
                  <a:cxnLst/>
                  <a:rect l="l" t="t" r="r" b="b"/>
                  <a:pathLst>
                    <a:path w="1155" h="9701" extrusionOk="0">
                      <a:moveTo>
                        <a:pt x="0" y="1"/>
                      </a:moveTo>
                      <a:lnTo>
                        <a:pt x="0" y="39"/>
                      </a:lnTo>
                      <a:lnTo>
                        <a:pt x="0" y="963"/>
                      </a:lnTo>
                      <a:lnTo>
                        <a:pt x="39" y="1925"/>
                      </a:lnTo>
                      <a:lnTo>
                        <a:pt x="231" y="3811"/>
                      </a:lnTo>
                      <a:lnTo>
                        <a:pt x="424" y="5659"/>
                      </a:lnTo>
                      <a:lnTo>
                        <a:pt x="655" y="7507"/>
                      </a:lnTo>
                      <a:lnTo>
                        <a:pt x="1001" y="9662"/>
                      </a:lnTo>
                      <a:lnTo>
                        <a:pt x="1040" y="9700"/>
                      </a:lnTo>
                      <a:lnTo>
                        <a:pt x="1117" y="9700"/>
                      </a:lnTo>
                      <a:lnTo>
                        <a:pt x="1155" y="9623"/>
                      </a:lnTo>
                      <a:lnTo>
                        <a:pt x="847" y="7776"/>
                      </a:lnTo>
                      <a:lnTo>
                        <a:pt x="578" y="5890"/>
                      </a:lnTo>
                      <a:lnTo>
                        <a:pt x="347" y="4042"/>
                      </a:lnTo>
                      <a:lnTo>
                        <a:pt x="193" y="2156"/>
                      </a:lnTo>
                      <a:lnTo>
                        <a:pt x="39" y="39"/>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96;p36">
                  <a:extLst>
                    <a:ext uri="{FF2B5EF4-FFF2-40B4-BE49-F238E27FC236}">
                      <a16:creationId xmlns:a16="http://schemas.microsoft.com/office/drawing/2014/main" id="{5FEFBDD4-EF3B-6CF7-F92C-D432DA15CEE5}"/>
                    </a:ext>
                  </a:extLst>
                </p:cNvPr>
                <p:cNvSpPr/>
                <p:nvPr/>
              </p:nvSpPr>
              <p:spPr>
                <a:xfrm>
                  <a:off x="3304800" y="2144450"/>
                  <a:ext cx="435925" cy="455175"/>
                </a:xfrm>
                <a:custGeom>
                  <a:avLst/>
                  <a:gdLst/>
                  <a:ahLst/>
                  <a:cxnLst/>
                  <a:rect l="l" t="t" r="r" b="b"/>
                  <a:pathLst>
                    <a:path w="17437" h="18207" extrusionOk="0">
                      <a:moveTo>
                        <a:pt x="8199" y="1"/>
                      </a:moveTo>
                      <a:lnTo>
                        <a:pt x="7737" y="39"/>
                      </a:lnTo>
                      <a:lnTo>
                        <a:pt x="7275" y="78"/>
                      </a:lnTo>
                      <a:lnTo>
                        <a:pt x="6544" y="193"/>
                      </a:lnTo>
                      <a:lnTo>
                        <a:pt x="5851" y="309"/>
                      </a:lnTo>
                      <a:lnTo>
                        <a:pt x="5197" y="501"/>
                      </a:lnTo>
                      <a:lnTo>
                        <a:pt x="4620" y="694"/>
                      </a:lnTo>
                      <a:lnTo>
                        <a:pt x="4081" y="886"/>
                      </a:lnTo>
                      <a:lnTo>
                        <a:pt x="3580" y="1156"/>
                      </a:lnTo>
                      <a:lnTo>
                        <a:pt x="3157" y="1387"/>
                      </a:lnTo>
                      <a:lnTo>
                        <a:pt x="2734" y="1695"/>
                      </a:lnTo>
                      <a:lnTo>
                        <a:pt x="2387" y="2002"/>
                      </a:lnTo>
                      <a:lnTo>
                        <a:pt x="2041" y="2310"/>
                      </a:lnTo>
                      <a:lnTo>
                        <a:pt x="1771" y="2657"/>
                      </a:lnTo>
                      <a:lnTo>
                        <a:pt x="1502" y="3003"/>
                      </a:lnTo>
                      <a:lnTo>
                        <a:pt x="1271" y="3388"/>
                      </a:lnTo>
                      <a:lnTo>
                        <a:pt x="1078" y="3773"/>
                      </a:lnTo>
                      <a:lnTo>
                        <a:pt x="886" y="4158"/>
                      </a:lnTo>
                      <a:lnTo>
                        <a:pt x="732" y="4581"/>
                      </a:lnTo>
                      <a:lnTo>
                        <a:pt x="540" y="5390"/>
                      </a:lnTo>
                      <a:lnTo>
                        <a:pt x="347" y="6236"/>
                      </a:lnTo>
                      <a:lnTo>
                        <a:pt x="270" y="7122"/>
                      </a:lnTo>
                      <a:lnTo>
                        <a:pt x="193" y="7968"/>
                      </a:lnTo>
                      <a:lnTo>
                        <a:pt x="155" y="9662"/>
                      </a:lnTo>
                      <a:lnTo>
                        <a:pt x="116" y="10470"/>
                      </a:lnTo>
                      <a:lnTo>
                        <a:pt x="39" y="11202"/>
                      </a:lnTo>
                      <a:lnTo>
                        <a:pt x="1" y="11663"/>
                      </a:lnTo>
                      <a:lnTo>
                        <a:pt x="1" y="12125"/>
                      </a:lnTo>
                      <a:lnTo>
                        <a:pt x="39" y="12549"/>
                      </a:lnTo>
                      <a:lnTo>
                        <a:pt x="78" y="12972"/>
                      </a:lnTo>
                      <a:lnTo>
                        <a:pt x="155" y="13357"/>
                      </a:lnTo>
                      <a:lnTo>
                        <a:pt x="270" y="13742"/>
                      </a:lnTo>
                      <a:lnTo>
                        <a:pt x="424" y="14127"/>
                      </a:lnTo>
                      <a:lnTo>
                        <a:pt x="578" y="14473"/>
                      </a:lnTo>
                      <a:lnTo>
                        <a:pt x="771" y="14820"/>
                      </a:lnTo>
                      <a:lnTo>
                        <a:pt x="963" y="15127"/>
                      </a:lnTo>
                      <a:lnTo>
                        <a:pt x="1194" y="15435"/>
                      </a:lnTo>
                      <a:lnTo>
                        <a:pt x="1463" y="15743"/>
                      </a:lnTo>
                      <a:lnTo>
                        <a:pt x="1733" y="16013"/>
                      </a:lnTo>
                      <a:lnTo>
                        <a:pt x="2002" y="16282"/>
                      </a:lnTo>
                      <a:lnTo>
                        <a:pt x="2310" y="16552"/>
                      </a:lnTo>
                      <a:lnTo>
                        <a:pt x="2657" y="16744"/>
                      </a:lnTo>
                      <a:lnTo>
                        <a:pt x="3349" y="17167"/>
                      </a:lnTo>
                      <a:lnTo>
                        <a:pt x="4119" y="17514"/>
                      </a:lnTo>
                      <a:lnTo>
                        <a:pt x="4927" y="17783"/>
                      </a:lnTo>
                      <a:lnTo>
                        <a:pt x="5774" y="18014"/>
                      </a:lnTo>
                      <a:lnTo>
                        <a:pt x="6660" y="18130"/>
                      </a:lnTo>
                      <a:lnTo>
                        <a:pt x="7583" y="18207"/>
                      </a:lnTo>
                      <a:lnTo>
                        <a:pt x="8507" y="18207"/>
                      </a:lnTo>
                      <a:lnTo>
                        <a:pt x="9431" y="18130"/>
                      </a:lnTo>
                      <a:lnTo>
                        <a:pt x="9893" y="18053"/>
                      </a:lnTo>
                      <a:lnTo>
                        <a:pt x="10355" y="17976"/>
                      </a:lnTo>
                      <a:lnTo>
                        <a:pt x="10778" y="17860"/>
                      </a:lnTo>
                      <a:lnTo>
                        <a:pt x="11240" y="17745"/>
                      </a:lnTo>
                      <a:lnTo>
                        <a:pt x="12048" y="17398"/>
                      </a:lnTo>
                      <a:lnTo>
                        <a:pt x="12856" y="17014"/>
                      </a:lnTo>
                      <a:lnTo>
                        <a:pt x="13588" y="16513"/>
                      </a:lnTo>
                      <a:lnTo>
                        <a:pt x="14281" y="15974"/>
                      </a:lnTo>
                      <a:lnTo>
                        <a:pt x="14935" y="15397"/>
                      </a:lnTo>
                      <a:lnTo>
                        <a:pt x="15474" y="14704"/>
                      </a:lnTo>
                      <a:lnTo>
                        <a:pt x="16013" y="14011"/>
                      </a:lnTo>
                      <a:lnTo>
                        <a:pt x="16436" y="13241"/>
                      </a:lnTo>
                      <a:lnTo>
                        <a:pt x="16782" y="12472"/>
                      </a:lnTo>
                      <a:lnTo>
                        <a:pt x="17090" y="11625"/>
                      </a:lnTo>
                      <a:lnTo>
                        <a:pt x="17283" y="10740"/>
                      </a:lnTo>
                      <a:lnTo>
                        <a:pt x="17398" y="9854"/>
                      </a:lnTo>
                      <a:lnTo>
                        <a:pt x="17437" y="9392"/>
                      </a:lnTo>
                      <a:lnTo>
                        <a:pt x="17437" y="8969"/>
                      </a:lnTo>
                      <a:lnTo>
                        <a:pt x="17398" y="8507"/>
                      </a:lnTo>
                      <a:lnTo>
                        <a:pt x="17360" y="8007"/>
                      </a:lnTo>
                      <a:lnTo>
                        <a:pt x="17321" y="7545"/>
                      </a:lnTo>
                      <a:lnTo>
                        <a:pt x="17206" y="7122"/>
                      </a:lnTo>
                      <a:lnTo>
                        <a:pt x="17090" y="6660"/>
                      </a:lnTo>
                      <a:lnTo>
                        <a:pt x="16975" y="6236"/>
                      </a:lnTo>
                      <a:lnTo>
                        <a:pt x="16628" y="5390"/>
                      </a:lnTo>
                      <a:lnTo>
                        <a:pt x="16244" y="4581"/>
                      </a:lnTo>
                      <a:lnTo>
                        <a:pt x="15782" y="3850"/>
                      </a:lnTo>
                      <a:lnTo>
                        <a:pt x="15243" y="3157"/>
                      </a:lnTo>
                      <a:lnTo>
                        <a:pt x="14627" y="2541"/>
                      </a:lnTo>
                      <a:lnTo>
                        <a:pt x="13973" y="1964"/>
                      </a:lnTo>
                      <a:lnTo>
                        <a:pt x="13241" y="1464"/>
                      </a:lnTo>
                      <a:lnTo>
                        <a:pt x="12510" y="1002"/>
                      </a:lnTo>
                      <a:lnTo>
                        <a:pt x="11702" y="655"/>
                      </a:lnTo>
                      <a:lnTo>
                        <a:pt x="10855" y="386"/>
                      </a:lnTo>
                      <a:lnTo>
                        <a:pt x="10008" y="155"/>
                      </a:lnTo>
                      <a:lnTo>
                        <a:pt x="9123" y="39"/>
                      </a:lnTo>
                      <a:lnTo>
                        <a:pt x="8661"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97;p36">
                  <a:extLst>
                    <a:ext uri="{FF2B5EF4-FFF2-40B4-BE49-F238E27FC236}">
                      <a16:creationId xmlns:a16="http://schemas.microsoft.com/office/drawing/2014/main" id="{5CA4ADD9-1A51-BA93-5A9C-A25B967A4DB1}"/>
                    </a:ext>
                  </a:extLst>
                </p:cNvPr>
                <p:cNvSpPr/>
                <p:nvPr/>
              </p:nvSpPr>
              <p:spPr>
                <a:xfrm>
                  <a:off x="3304800" y="2144450"/>
                  <a:ext cx="435925" cy="455175"/>
                </a:xfrm>
                <a:custGeom>
                  <a:avLst/>
                  <a:gdLst/>
                  <a:ahLst/>
                  <a:cxnLst/>
                  <a:rect l="l" t="t" r="r" b="b"/>
                  <a:pathLst>
                    <a:path w="17437" h="18207" fill="none" extrusionOk="0">
                      <a:moveTo>
                        <a:pt x="17360" y="8007"/>
                      </a:moveTo>
                      <a:lnTo>
                        <a:pt x="17360" y="8007"/>
                      </a:lnTo>
                      <a:lnTo>
                        <a:pt x="17321" y="7545"/>
                      </a:lnTo>
                      <a:lnTo>
                        <a:pt x="17206" y="7122"/>
                      </a:lnTo>
                      <a:lnTo>
                        <a:pt x="17090" y="6660"/>
                      </a:lnTo>
                      <a:lnTo>
                        <a:pt x="16975" y="6236"/>
                      </a:lnTo>
                      <a:lnTo>
                        <a:pt x="16628" y="5390"/>
                      </a:lnTo>
                      <a:lnTo>
                        <a:pt x="16244" y="4581"/>
                      </a:lnTo>
                      <a:lnTo>
                        <a:pt x="15782" y="3850"/>
                      </a:lnTo>
                      <a:lnTo>
                        <a:pt x="15243" y="3157"/>
                      </a:lnTo>
                      <a:lnTo>
                        <a:pt x="14627" y="2541"/>
                      </a:lnTo>
                      <a:lnTo>
                        <a:pt x="13973" y="1964"/>
                      </a:lnTo>
                      <a:lnTo>
                        <a:pt x="13241" y="1464"/>
                      </a:lnTo>
                      <a:lnTo>
                        <a:pt x="12510" y="1002"/>
                      </a:lnTo>
                      <a:lnTo>
                        <a:pt x="11702" y="655"/>
                      </a:lnTo>
                      <a:lnTo>
                        <a:pt x="10855" y="386"/>
                      </a:lnTo>
                      <a:lnTo>
                        <a:pt x="10008" y="155"/>
                      </a:lnTo>
                      <a:lnTo>
                        <a:pt x="9123" y="39"/>
                      </a:lnTo>
                      <a:lnTo>
                        <a:pt x="8661" y="1"/>
                      </a:lnTo>
                      <a:lnTo>
                        <a:pt x="8199" y="1"/>
                      </a:lnTo>
                      <a:lnTo>
                        <a:pt x="7737" y="39"/>
                      </a:lnTo>
                      <a:lnTo>
                        <a:pt x="7275" y="78"/>
                      </a:lnTo>
                      <a:lnTo>
                        <a:pt x="7275" y="78"/>
                      </a:lnTo>
                      <a:lnTo>
                        <a:pt x="6544" y="193"/>
                      </a:lnTo>
                      <a:lnTo>
                        <a:pt x="5851" y="309"/>
                      </a:lnTo>
                      <a:lnTo>
                        <a:pt x="5197" y="501"/>
                      </a:lnTo>
                      <a:lnTo>
                        <a:pt x="4620" y="694"/>
                      </a:lnTo>
                      <a:lnTo>
                        <a:pt x="4081" y="886"/>
                      </a:lnTo>
                      <a:lnTo>
                        <a:pt x="3580" y="1156"/>
                      </a:lnTo>
                      <a:lnTo>
                        <a:pt x="3157" y="1387"/>
                      </a:lnTo>
                      <a:lnTo>
                        <a:pt x="2734" y="1695"/>
                      </a:lnTo>
                      <a:lnTo>
                        <a:pt x="2387" y="2002"/>
                      </a:lnTo>
                      <a:lnTo>
                        <a:pt x="2041" y="2310"/>
                      </a:lnTo>
                      <a:lnTo>
                        <a:pt x="1771" y="2657"/>
                      </a:lnTo>
                      <a:lnTo>
                        <a:pt x="1502" y="3003"/>
                      </a:lnTo>
                      <a:lnTo>
                        <a:pt x="1271" y="3388"/>
                      </a:lnTo>
                      <a:lnTo>
                        <a:pt x="1078" y="3773"/>
                      </a:lnTo>
                      <a:lnTo>
                        <a:pt x="886" y="4158"/>
                      </a:lnTo>
                      <a:lnTo>
                        <a:pt x="732" y="4581"/>
                      </a:lnTo>
                      <a:lnTo>
                        <a:pt x="540" y="5390"/>
                      </a:lnTo>
                      <a:lnTo>
                        <a:pt x="347" y="6236"/>
                      </a:lnTo>
                      <a:lnTo>
                        <a:pt x="270" y="7122"/>
                      </a:lnTo>
                      <a:lnTo>
                        <a:pt x="193" y="7968"/>
                      </a:lnTo>
                      <a:lnTo>
                        <a:pt x="155" y="9662"/>
                      </a:lnTo>
                      <a:lnTo>
                        <a:pt x="116" y="10470"/>
                      </a:lnTo>
                      <a:lnTo>
                        <a:pt x="39" y="11202"/>
                      </a:lnTo>
                      <a:lnTo>
                        <a:pt x="39" y="11202"/>
                      </a:lnTo>
                      <a:lnTo>
                        <a:pt x="1" y="11663"/>
                      </a:lnTo>
                      <a:lnTo>
                        <a:pt x="1" y="12125"/>
                      </a:lnTo>
                      <a:lnTo>
                        <a:pt x="39" y="12549"/>
                      </a:lnTo>
                      <a:lnTo>
                        <a:pt x="78" y="12972"/>
                      </a:lnTo>
                      <a:lnTo>
                        <a:pt x="155" y="13357"/>
                      </a:lnTo>
                      <a:lnTo>
                        <a:pt x="270" y="13742"/>
                      </a:lnTo>
                      <a:lnTo>
                        <a:pt x="424" y="14127"/>
                      </a:lnTo>
                      <a:lnTo>
                        <a:pt x="578" y="14473"/>
                      </a:lnTo>
                      <a:lnTo>
                        <a:pt x="771" y="14820"/>
                      </a:lnTo>
                      <a:lnTo>
                        <a:pt x="963" y="15127"/>
                      </a:lnTo>
                      <a:lnTo>
                        <a:pt x="1194" y="15435"/>
                      </a:lnTo>
                      <a:lnTo>
                        <a:pt x="1463" y="15743"/>
                      </a:lnTo>
                      <a:lnTo>
                        <a:pt x="1733" y="16013"/>
                      </a:lnTo>
                      <a:lnTo>
                        <a:pt x="2002" y="16282"/>
                      </a:lnTo>
                      <a:lnTo>
                        <a:pt x="2310" y="16552"/>
                      </a:lnTo>
                      <a:lnTo>
                        <a:pt x="2657" y="16744"/>
                      </a:lnTo>
                      <a:lnTo>
                        <a:pt x="3349" y="17167"/>
                      </a:lnTo>
                      <a:lnTo>
                        <a:pt x="4119" y="17514"/>
                      </a:lnTo>
                      <a:lnTo>
                        <a:pt x="4927" y="17783"/>
                      </a:lnTo>
                      <a:lnTo>
                        <a:pt x="5774" y="18014"/>
                      </a:lnTo>
                      <a:lnTo>
                        <a:pt x="6660" y="18130"/>
                      </a:lnTo>
                      <a:lnTo>
                        <a:pt x="7583" y="18207"/>
                      </a:lnTo>
                      <a:lnTo>
                        <a:pt x="8507" y="18207"/>
                      </a:lnTo>
                      <a:lnTo>
                        <a:pt x="9431" y="18130"/>
                      </a:lnTo>
                      <a:lnTo>
                        <a:pt x="9431" y="18130"/>
                      </a:lnTo>
                      <a:lnTo>
                        <a:pt x="9893" y="18053"/>
                      </a:lnTo>
                      <a:lnTo>
                        <a:pt x="10355" y="17976"/>
                      </a:lnTo>
                      <a:lnTo>
                        <a:pt x="10778" y="17860"/>
                      </a:lnTo>
                      <a:lnTo>
                        <a:pt x="11240" y="17745"/>
                      </a:lnTo>
                      <a:lnTo>
                        <a:pt x="12048" y="17398"/>
                      </a:lnTo>
                      <a:lnTo>
                        <a:pt x="12856" y="17014"/>
                      </a:lnTo>
                      <a:lnTo>
                        <a:pt x="13588" y="16513"/>
                      </a:lnTo>
                      <a:lnTo>
                        <a:pt x="14281" y="15974"/>
                      </a:lnTo>
                      <a:lnTo>
                        <a:pt x="14935" y="15397"/>
                      </a:lnTo>
                      <a:lnTo>
                        <a:pt x="15474" y="14704"/>
                      </a:lnTo>
                      <a:lnTo>
                        <a:pt x="16013" y="14011"/>
                      </a:lnTo>
                      <a:lnTo>
                        <a:pt x="16436" y="13241"/>
                      </a:lnTo>
                      <a:lnTo>
                        <a:pt x="16782" y="12472"/>
                      </a:lnTo>
                      <a:lnTo>
                        <a:pt x="17090" y="11625"/>
                      </a:lnTo>
                      <a:lnTo>
                        <a:pt x="17283" y="10740"/>
                      </a:lnTo>
                      <a:lnTo>
                        <a:pt x="17398" y="9854"/>
                      </a:lnTo>
                      <a:lnTo>
                        <a:pt x="17437" y="9392"/>
                      </a:lnTo>
                      <a:lnTo>
                        <a:pt x="17437" y="8969"/>
                      </a:lnTo>
                      <a:lnTo>
                        <a:pt x="17398" y="8507"/>
                      </a:lnTo>
                      <a:lnTo>
                        <a:pt x="17360" y="8007"/>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98;p36">
                  <a:extLst>
                    <a:ext uri="{FF2B5EF4-FFF2-40B4-BE49-F238E27FC236}">
                      <a16:creationId xmlns:a16="http://schemas.microsoft.com/office/drawing/2014/main" id="{7A8DCA27-9B08-ADD3-A191-6F66E716F634}"/>
                    </a:ext>
                  </a:extLst>
                </p:cNvPr>
                <p:cNvSpPr/>
                <p:nvPr/>
              </p:nvSpPr>
              <p:spPr>
                <a:xfrm>
                  <a:off x="3243225" y="2358075"/>
                  <a:ext cx="87575" cy="108775"/>
                </a:xfrm>
                <a:custGeom>
                  <a:avLst/>
                  <a:gdLst/>
                  <a:ahLst/>
                  <a:cxnLst/>
                  <a:rect l="l" t="t" r="r" b="b"/>
                  <a:pathLst>
                    <a:path w="3503" h="4351" extrusionOk="0">
                      <a:moveTo>
                        <a:pt x="1078" y="1"/>
                      </a:moveTo>
                      <a:lnTo>
                        <a:pt x="924" y="39"/>
                      </a:lnTo>
                      <a:lnTo>
                        <a:pt x="770" y="78"/>
                      </a:lnTo>
                      <a:lnTo>
                        <a:pt x="616" y="155"/>
                      </a:lnTo>
                      <a:lnTo>
                        <a:pt x="501" y="270"/>
                      </a:lnTo>
                      <a:lnTo>
                        <a:pt x="270" y="540"/>
                      </a:lnTo>
                      <a:lnTo>
                        <a:pt x="116" y="847"/>
                      </a:lnTo>
                      <a:lnTo>
                        <a:pt x="39" y="1194"/>
                      </a:lnTo>
                      <a:lnTo>
                        <a:pt x="0" y="1579"/>
                      </a:lnTo>
                      <a:lnTo>
                        <a:pt x="39" y="2002"/>
                      </a:lnTo>
                      <a:lnTo>
                        <a:pt x="154" y="2426"/>
                      </a:lnTo>
                      <a:lnTo>
                        <a:pt x="308" y="2849"/>
                      </a:lnTo>
                      <a:lnTo>
                        <a:pt x="539" y="3272"/>
                      </a:lnTo>
                      <a:lnTo>
                        <a:pt x="809" y="3619"/>
                      </a:lnTo>
                      <a:lnTo>
                        <a:pt x="1117" y="3888"/>
                      </a:lnTo>
                      <a:lnTo>
                        <a:pt x="1425" y="4119"/>
                      </a:lnTo>
                      <a:lnTo>
                        <a:pt x="1771" y="4273"/>
                      </a:lnTo>
                      <a:lnTo>
                        <a:pt x="2117" y="4350"/>
                      </a:lnTo>
                      <a:lnTo>
                        <a:pt x="2425" y="4350"/>
                      </a:lnTo>
                      <a:lnTo>
                        <a:pt x="2579" y="4312"/>
                      </a:lnTo>
                      <a:lnTo>
                        <a:pt x="2733" y="4273"/>
                      </a:lnTo>
                      <a:lnTo>
                        <a:pt x="2887" y="4196"/>
                      </a:lnTo>
                      <a:lnTo>
                        <a:pt x="3003" y="4081"/>
                      </a:lnTo>
                      <a:lnTo>
                        <a:pt x="3234" y="3850"/>
                      </a:lnTo>
                      <a:lnTo>
                        <a:pt x="3388" y="3542"/>
                      </a:lnTo>
                      <a:lnTo>
                        <a:pt x="3464" y="3157"/>
                      </a:lnTo>
                      <a:lnTo>
                        <a:pt x="3503" y="2772"/>
                      </a:lnTo>
                      <a:lnTo>
                        <a:pt x="3464" y="2349"/>
                      </a:lnTo>
                      <a:lnTo>
                        <a:pt x="3349" y="1925"/>
                      </a:lnTo>
                      <a:lnTo>
                        <a:pt x="3195" y="1502"/>
                      </a:lnTo>
                      <a:lnTo>
                        <a:pt x="2964" y="1078"/>
                      </a:lnTo>
                      <a:lnTo>
                        <a:pt x="2695" y="732"/>
                      </a:lnTo>
                      <a:lnTo>
                        <a:pt x="2387" y="463"/>
                      </a:lnTo>
                      <a:lnTo>
                        <a:pt x="2079" y="232"/>
                      </a:lnTo>
                      <a:lnTo>
                        <a:pt x="1732" y="78"/>
                      </a:lnTo>
                      <a:lnTo>
                        <a:pt x="1386"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99;p36">
                  <a:extLst>
                    <a:ext uri="{FF2B5EF4-FFF2-40B4-BE49-F238E27FC236}">
                      <a16:creationId xmlns:a16="http://schemas.microsoft.com/office/drawing/2014/main" id="{F5CA489A-BF5F-883B-06CD-3FB63018D9C3}"/>
                    </a:ext>
                  </a:extLst>
                </p:cNvPr>
                <p:cNvSpPr/>
                <p:nvPr/>
              </p:nvSpPr>
              <p:spPr>
                <a:xfrm>
                  <a:off x="3468400" y="2489900"/>
                  <a:ext cx="148200" cy="154000"/>
                </a:xfrm>
                <a:custGeom>
                  <a:avLst/>
                  <a:gdLst/>
                  <a:ahLst/>
                  <a:cxnLst/>
                  <a:rect l="l" t="t" r="r" b="b"/>
                  <a:pathLst>
                    <a:path w="5928" h="6160" extrusionOk="0">
                      <a:moveTo>
                        <a:pt x="3195" y="1"/>
                      </a:moveTo>
                      <a:lnTo>
                        <a:pt x="2656" y="78"/>
                      </a:lnTo>
                      <a:lnTo>
                        <a:pt x="2155" y="155"/>
                      </a:lnTo>
                      <a:lnTo>
                        <a:pt x="1655" y="309"/>
                      </a:lnTo>
                      <a:lnTo>
                        <a:pt x="1193" y="501"/>
                      </a:lnTo>
                      <a:lnTo>
                        <a:pt x="808" y="694"/>
                      </a:lnTo>
                      <a:lnTo>
                        <a:pt x="231" y="1040"/>
                      </a:lnTo>
                      <a:lnTo>
                        <a:pt x="0" y="1156"/>
                      </a:lnTo>
                      <a:lnTo>
                        <a:pt x="77" y="1309"/>
                      </a:lnTo>
                      <a:lnTo>
                        <a:pt x="192" y="1733"/>
                      </a:lnTo>
                      <a:lnTo>
                        <a:pt x="269" y="2041"/>
                      </a:lnTo>
                      <a:lnTo>
                        <a:pt x="308" y="2349"/>
                      </a:lnTo>
                      <a:lnTo>
                        <a:pt x="269" y="2695"/>
                      </a:lnTo>
                      <a:lnTo>
                        <a:pt x="231" y="3080"/>
                      </a:lnTo>
                      <a:lnTo>
                        <a:pt x="116" y="3811"/>
                      </a:lnTo>
                      <a:lnTo>
                        <a:pt x="77" y="4119"/>
                      </a:lnTo>
                      <a:lnTo>
                        <a:pt x="77" y="4389"/>
                      </a:lnTo>
                      <a:lnTo>
                        <a:pt x="116" y="4658"/>
                      </a:lnTo>
                      <a:lnTo>
                        <a:pt x="192" y="4889"/>
                      </a:lnTo>
                      <a:lnTo>
                        <a:pt x="308" y="5082"/>
                      </a:lnTo>
                      <a:lnTo>
                        <a:pt x="500" y="5274"/>
                      </a:lnTo>
                      <a:lnTo>
                        <a:pt x="847" y="5543"/>
                      </a:lnTo>
                      <a:lnTo>
                        <a:pt x="1193" y="5736"/>
                      </a:lnTo>
                      <a:lnTo>
                        <a:pt x="1540" y="5890"/>
                      </a:lnTo>
                      <a:lnTo>
                        <a:pt x="1925" y="6005"/>
                      </a:lnTo>
                      <a:lnTo>
                        <a:pt x="2309" y="6121"/>
                      </a:lnTo>
                      <a:lnTo>
                        <a:pt x="2694" y="6159"/>
                      </a:lnTo>
                      <a:lnTo>
                        <a:pt x="3079" y="6121"/>
                      </a:lnTo>
                      <a:lnTo>
                        <a:pt x="3426" y="6082"/>
                      </a:lnTo>
                      <a:lnTo>
                        <a:pt x="3811" y="6005"/>
                      </a:lnTo>
                      <a:lnTo>
                        <a:pt x="4157" y="5928"/>
                      </a:lnTo>
                      <a:lnTo>
                        <a:pt x="4465" y="5774"/>
                      </a:lnTo>
                      <a:lnTo>
                        <a:pt x="4773" y="5620"/>
                      </a:lnTo>
                      <a:lnTo>
                        <a:pt x="5042" y="5389"/>
                      </a:lnTo>
                      <a:lnTo>
                        <a:pt x="5312" y="5158"/>
                      </a:lnTo>
                      <a:lnTo>
                        <a:pt x="5543" y="4928"/>
                      </a:lnTo>
                      <a:lnTo>
                        <a:pt x="5735" y="4658"/>
                      </a:lnTo>
                      <a:lnTo>
                        <a:pt x="5812" y="4466"/>
                      </a:lnTo>
                      <a:lnTo>
                        <a:pt x="5889" y="4273"/>
                      </a:lnTo>
                      <a:lnTo>
                        <a:pt x="5928" y="4081"/>
                      </a:lnTo>
                      <a:lnTo>
                        <a:pt x="5928" y="3888"/>
                      </a:lnTo>
                      <a:lnTo>
                        <a:pt x="5928" y="3503"/>
                      </a:lnTo>
                      <a:lnTo>
                        <a:pt x="5851" y="3119"/>
                      </a:lnTo>
                      <a:lnTo>
                        <a:pt x="5581" y="2426"/>
                      </a:lnTo>
                      <a:lnTo>
                        <a:pt x="5466" y="2079"/>
                      </a:lnTo>
                      <a:lnTo>
                        <a:pt x="5389" y="1733"/>
                      </a:lnTo>
                      <a:lnTo>
                        <a:pt x="5273" y="1117"/>
                      </a:lnTo>
                      <a:lnTo>
                        <a:pt x="5273" y="578"/>
                      </a:lnTo>
                      <a:lnTo>
                        <a:pt x="5312" y="39"/>
                      </a:lnTo>
                      <a:lnTo>
                        <a:pt x="5081"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500;p36">
                  <a:extLst>
                    <a:ext uri="{FF2B5EF4-FFF2-40B4-BE49-F238E27FC236}">
                      <a16:creationId xmlns:a16="http://schemas.microsoft.com/office/drawing/2014/main" id="{6049E31A-7616-5975-6961-A08C8A073101}"/>
                    </a:ext>
                  </a:extLst>
                </p:cNvPr>
                <p:cNvSpPr/>
                <p:nvPr/>
              </p:nvSpPr>
              <p:spPr>
                <a:xfrm>
                  <a:off x="3195100" y="2010700"/>
                  <a:ext cx="632225" cy="398400"/>
                </a:xfrm>
                <a:custGeom>
                  <a:avLst/>
                  <a:gdLst/>
                  <a:ahLst/>
                  <a:cxnLst/>
                  <a:rect l="l" t="t" r="r" b="b"/>
                  <a:pathLst>
                    <a:path w="25289" h="15936" extrusionOk="0">
                      <a:moveTo>
                        <a:pt x="11048" y="1"/>
                      </a:moveTo>
                      <a:lnTo>
                        <a:pt x="10124" y="39"/>
                      </a:lnTo>
                      <a:lnTo>
                        <a:pt x="9200" y="116"/>
                      </a:lnTo>
                      <a:lnTo>
                        <a:pt x="8315" y="270"/>
                      </a:lnTo>
                      <a:lnTo>
                        <a:pt x="7429" y="463"/>
                      </a:lnTo>
                      <a:lnTo>
                        <a:pt x="6544" y="694"/>
                      </a:lnTo>
                      <a:lnTo>
                        <a:pt x="5697" y="963"/>
                      </a:lnTo>
                      <a:lnTo>
                        <a:pt x="4889" y="1271"/>
                      </a:lnTo>
                      <a:lnTo>
                        <a:pt x="4158" y="1656"/>
                      </a:lnTo>
                      <a:lnTo>
                        <a:pt x="3426" y="2118"/>
                      </a:lnTo>
                      <a:lnTo>
                        <a:pt x="2772" y="2580"/>
                      </a:lnTo>
                      <a:lnTo>
                        <a:pt x="2156" y="3119"/>
                      </a:lnTo>
                      <a:lnTo>
                        <a:pt x="1617" y="3696"/>
                      </a:lnTo>
                      <a:lnTo>
                        <a:pt x="1156" y="4350"/>
                      </a:lnTo>
                      <a:lnTo>
                        <a:pt x="925" y="4697"/>
                      </a:lnTo>
                      <a:lnTo>
                        <a:pt x="732" y="5043"/>
                      </a:lnTo>
                      <a:lnTo>
                        <a:pt x="578" y="5428"/>
                      </a:lnTo>
                      <a:lnTo>
                        <a:pt x="424" y="5813"/>
                      </a:lnTo>
                      <a:lnTo>
                        <a:pt x="270" y="6198"/>
                      </a:lnTo>
                      <a:lnTo>
                        <a:pt x="193" y="6621"/>
                      </a:lnTo>
                      <a:lnTo>
                        <a:pt x="78" y="7045"/>
                      </a:lnTo>
                      <a:lnTo>
                        <a:pt x="39" y="7506"/>
                      </a:lnTo>
                      <a:lnTo>
                        <a:pt x="1" y="7930"/>
                      </a:lnTo>
                      <a:lnTo>
                        <a:pt x="39" y="8353"/>
                      </a:lnTo>
                      <a:lnTo>
                        <a:pt x="78" y="8700"/>
                      </a:lnTo>
                      <a:lnTo>
                        <a:pt x="193" y="9046"/>
                      </a:lnTo>
                      <a:lnTo>
                        <a:pt x="309" y="9392"/>
                      </a:lnTo>
                      <a:lnTo>
                        <a:pt x="501" y="9662"/>
                      </a:lnTo>
                      <a:lnTo>
                        <a:pt x="694" y="9931"/>
                      </a:lnTo>
                      <a:lnTo>
                        <a:pt x="925" y="10162"/>
                      </a:lnTo>
                      <a:lnTo>
                        <a:pt x="1194" y="10393"/>
                      </a:lnTo>
                      <a:lnTo>
                        <a:pt x="1463" y="10547"/>
                      </a:lnTo>
                      <a:lnTo>
                        <a:pt x="1771" y="10740"/>
                      </a:lnTo>
                      <a:lnTo>
                        <a:pt x="2118" y="10855"/>
                      </a:lnTo>
                      <a:lnTo>
                        <a:pt x="2464" y="10970"/>
                      </a:lnTo>
                      <a:lnTo>
                        <a:pt x="2811" y="11086"/>
                      </a:lnTo>
                      <a:lnTo>
                        <a:pt x="3580" y="11240"/>
                      </a:lnTo>
                      <a:lnTo>
                        <a:pt x="4389" y="11317"/>
                      </a:lnTo>
                      <a:lnTo>
                        <a:pt x="5197" y="11355"/>
                      </a:lnTo>
                      <a:lnTo>
                        <a:pt x="6005" y="11317"/>
                      </a:lnTo>
                      <a:lnTo>
                        <a:pt x="6814" y="11278"/>
                      </a:lnTo>
                      <a:lnTo>
                        <a:pt x="7545" y="11163"/>
                      </a:lnTo>
                      <a:lnTo>
                        <a:pt x="8238" y="11047"/>
                      </a:lnTo>
                      <a:lnTo>
                        <a:pt x="8854" y="10932"/>
                      </a:lnTo>
                      <a:lnTo>
                        <a:pt x="9354" y="10817"/>
                      </a:lnTo>
                      <a:lnTo>
                        <a:pt x="10316" y="10470"/>
                      </a:lnTo>
                      <a:lnTo>
                        <a:pt x="11548" y="10008"/>
                      </a:lnTo>
                      <a:lnTo>
                        <a:pt x="14281" y="8854"/>
                      </a:lnTo>
                      <a:lnTo>
                        <a:pt x="16667" y="7853"/>
                      </a:lnTo>
                      <a:lnTo>
                        <a:pt x="17629" y="7391"/>
                      </a:lnTo>
                      <a:lnTo>
                        <a:pt x="17475" y="7814"/>
                      </a:lnTo>
                      <a:lnTo>
                        <a:pt x="17321" y="8276"/>
                      </a:lnTo>
                      <a:lnTo>
                        <a:pt x="17206" y="8815"/>
                      </a:lnTo>
                      <a:lnTo>
                        <a:pt x="17090" y="9392"/>
                      </a:lnTo>
                      <a:lnTo>
                        <a:pt x="17090" y="9662"/>
                      </a:lnTo>
                      <a:lnTo>
                        <a:pt x="17090" y="9931"/>
                      </a:lnTo>
                      <a:lnTo>
                        <a:pt x="17167" y="10201"/>
                      </a:lnTo>
                      <a:lnTo>
                        <a:pt x="17244" y="10432"/>
                      </a:lnTo>
                      <a:lnTo>
                        <a:pt x="17360" y="10624"/>
                      </a:lnTo>
                      <a:lnTo>
                        <a:pt x="17552" y="10778"/>
                      </a:lnTo>
                      <a:lnTo>
                        <a:pt x="17745" y="10894"/>
                      </a:lnTo>
                      <a:lnTo>
                        <a:pt x="17937" y="10970"/>
                      </a:lnTo>
                      <a:lnTo>
                        <a:pt x="18130" y="11009"/>
                      </a:lnTo>
                      <a:lnTo>
                        <a:pt x="18322" y="11047"/>
                      </a:lnTo>
                      <a:lnTo>
                        <a:pt x="18669" y="11009"/>
                      </a:lnTo>
                      <a:lnTo>
                        <a:pt x="18938" y="10932"/>
                      </a:lnTo>
                      <a:lnTo>
                        <a:pt x="19169" y="10817"/>
                      </a:lnTo>
                      <a:lnTo>
                        <a:pt x="19361" y="10663"/>
                      </a:lnTo>
                      <a:lnTo>
                        <a:pt x="19515" y="10547"/>
                      </a:lnTo>
                      <a:lnTo>
                        <a:pt x="19515" y="10547"/>
                      </a:lnTo>
                      <a:lnTo>
                        <a:pt x="19361" y="11163"/>
                      </a:lnTo>
                      <a:lnTo>
                        <a:pt x="19169" y="11817"/>
                      </a:lnTo>
                      <a:lnTo>
                        <a:pt x="19053" y="12626"/>
                      </a:lnTo>
                      <a:lnTo>
                        <a:pt x="19015" y="13049"/>
                      </a:lnTo>
                      <a:lnTo>
                        <a:pt x="18976" y="13472"/>
                      </a:lnTo>
                      <a:lnTo>
                        <a:pt x="19015" y="13896"/>
                      </a:lnTo>
                      <a:lnTo>
                        <a:pt x="19053" y="14281"/>
                      </a:lnTo>
                      <a:lnTo>
                        <a:pt x="19130" y="14666"/>
                      </a:lnTo>
                      <a:lnTo>
                        <a:pt x="19246" y="15012"/>
                      </a:lnTo>
                      <a:lnTo>
                        <a:pt x="19438" y="15320"/>
                      </a:lnTo>
                      <a:lnTo>
                        <a:pt x="19708" y="15589"/>
                      </a:lnTo>
                      <a:lnTo>
                        <a:pt x="19977" y="15743"/>
                      </a:lnTo>
                      <a:lnTo>
                        <a:pt x="20285" y="15859"/>
                      </a:lnTo>
                      <a:lnTo>
                        <a:pt x="20632" y="15936"/>
                      </a:lnTo>
                      <a:lnTo>
                        <a:pt x="20939" y="15936"/>
                      </a:lnTo>
                      <a:lnTo>
                        <a:pt x="21286" y="15897"/>
                      </a:lnTo>
                      <a:lnTo>
                        <a:pt x="21632" y="15820"/>
                      </a:lnTo>
                      <a:lnTo>
                        <a:pt x="21979" y="15705"/>
                      </a:lnTo>
                      <a:lnTo>
                        <a:pt x="22325" y="15512"/>
                      </a:lnTo>
                      <a:lnTo>
                        <a:pt x="22672" y="15320"/>
                      </a:lnTo>
                      <a:lnTo>
                        <a:pt x="22979" y="15127"/>
                      </a:lnTo>
                      <a:lnTo>
                        <a:pt x="23287" y="14896"/>
                      </a:lnTo>
                      <a:lnTo>
                        <a:pt x="23557" y="14627"/>
                      </a:lnTo>
                      <a:lnTo>
                        <a:pt x="23826" y="14396"/>
                      </a:lnTo>
                      <a:lnTo>
                        <a:pt x="24057" y="14127"/>
                      </a:lnTo>
                      <a:lnTo>
                        <a:pt x="24211" y="13857"/>
                      </a:lnTo>
                      <a:lnTo>
                        <a:pt x="24365" y="13588"/>
                      </a:lnTo>
                      <a:lnTo>
                        <a:pt x="24519" y="13280"/>
                      </a:lnTo>
                      <a:lnTo>
                        <a:pt x="24673" y="12933"/>
                      </a:lnTo>
                      <a:lnTo>
                        <a:pt x="24942" y="12048"/>
                      </a:lnTo>
                      <a:lnTo>
                        <a:pt x="25135" y="10970"/>
                      </a:lnTo>
                      <a:lnTo>
                        <a:pt x="25212" y="10393"/>
                      </a:lnTo>
                      <a:lnTo>
                        <a:pt x="25289" y="9816"/>
                      </a:lnTo>
                      <a:lnTo>
                        <a:pt x="25289" y="9200"/>
                      </a:lnTo>
                      <a:lnTo>
                        <a:pt x="25289" y="8623"/>
                      </a:lnTo>
                      <a:lnTo>
                        <a:pt x="25250" y="8045"/>
                      </a:lnTo>
                      <a:lnTo>
                        <a:pt x="25173" y="7468"/>
                      </a:lnTo>
                      <a:lnTo>
                        <a:pt x="25019" y="6968"/>
                      </a:lnTo>
                      <a:lnTo>
                        <a:pt x="24865" y="6467"/>
                      </a:lnTo>
                      <a:lnTo>
                        <a:pt x="24596" y="6044"/>
                      </a:lnTo>
                      <a:lnTo>
                        <a:pt x="24327" y="5659"/>
                      </a:lnTo>
                      <a:lnTo>
                        <a:pt x="23903" y="5235"/>
                      </a:lnTo>
                      <a:lnTo>
                        <a:pt x="23518" y="4889"/>
                      </a:lnTo>
                      <a:lnTo>
                        <a:pt x="23172" y="4658"/>
                      </a:lnTo>
                      <a:lnTo>
                        <a:pt x="22902" y="4504"/>
                      </a:lnTo>
                      <a:lnTo>
                        <a:pt x="22633" y="4389"/>
                      </a:lnTo>
                      <a:lnTo>
                        <a:pt x="22364" y="4312"/>
                      </a:lnTo>
                      <a:lnTo>
                        <a:pt x="21863" y="4196"/>
                      </a:lnTo>
                      <a:lnTo>
                        <a:pt x="21517" y="3657"/>
                      </a:lnTo>
                      <a:lnTo>
                        <a:pt x="21093" y="3157"/>
                      </a:lnTo>
                      <a:lnTo>
                        <a:pt x="20593" y="2695"/>
                      </a:lnTo>
                      <a:lnTo>
                        <a:pt x="20016" y="2272"/>
                      </a:lnTo>
                      <a:lnTo>
                        <a:pt x="19400" y="1848"/>
                      </a:lnTo>
                      <a:lnTo>
                        <a:pt x="18746" y="1502"/>
                      </a:lnTo>
                      <a:lnTo>
                        <a:pt x="18014" y="1156"/>
                      </a:lnTo>
                      <a:lnTo>
                        <a:pt x="17244" y="886"/>
                      </a:lnTo>
                      <a:lnTo>
                        <a:pt x="16436" y="617"/>
                      </a:lnTo>
                      <a:lnTo>
                        <a:pt x="15589" y="424"/>
                      </a:lnTo>
                      <a:lnTo>
                        <a:pt x="14704" y="270"/>
                      </a:lnTo>
                      <a:lnTo>
                        <a:pt x="13819" y="116"/>
                      </a:lnTo>
                      <a:lnTo>
                        <a:pt x="12895" y="39"/>
                      </a:lnTo>
                      <a:lnTo>
                        <a:pt x="1197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501;p36">
                  <a:extLst>
                    <a:ext uri="{FF2B5EF4-FFF2-40B4-BE49-F238E27FC236}">
                      <a16:creationId xmlns:a16="http://schemas.microsoft.com/office/drawing/2014/main" id="{4DDAEEF7-14E4-A7F5-D005-A6CD8AF958AC}"/>
                    </a:ext>
                  </a:extLst>
                </p:cNvPr>
                <p:cNvSpPr/>
                <p:nvPr/>
              </p:nvSpPr>
              <p:spPr>
                <a:xfrm>
                  <a:off x="3195100" y="2010700"/>
                  <a:ext cx="632225" cy="398400"/>
                </a:xfrm>
                <a:custGeom>
                  <a:avLst/>
                  <a:gdLst/>
                  <a:ahLst/>
                  <a:cxnLst/>
                  <a:rect l="l" t="t" r="r" b="b"/>
                  <a:pathLst>
                    <a:path w="25289" h="15936" fill="none" extrusionOk="0">
                      <a:moveTo>
                        <a:pt x="17629" y="7391"/>
                      </a:moveTo>
                      <a:lnTo>
                        <a:pt x="17629" y="7391"/>
                      </a:lnTo>
                      <a:lnTo>
                        <a:pt x="17475" y="7814"/>
                      </a:lnTo>
                      <a:lnTo>
                        <a:pt x="17321" y="8276"/>
                      </a:lnTo>
                      <a:lnTo>
                        <a:pt x="17206" y="8815"/>
                      </a:lnTo>
                      <a:lnTo>
                        <a:pt x="17090" y="9392"/>
                      </a:lnTo>
                      <a:lnTo>
                        <a:pt x="17090" y="9662"/>
                      </a:lnTo>
                      <a:lnTo>
                        <a:pt x="17090" y="9931"/>
                      </a:lnTo>
                      <a:lnTo>
                        <a:pt x="17167" y="10201"/>
                      </a:lnTo>
                      <a:lnTo>
                        <a:pt x="17244" y="10432"/>
                      </a:lnTo>
                      <a:lnTo>
                        <a:pt x="17360" y="10624"/>
                      </a:lnTo>
                      <a:lnTo>
                        <a:pt x="17552" y="10778"/>
                      </a:lnTo>
                      <a:lnTo>
                        <a:pt x="17552" y="10778"/>
                      </a:lnTo>
                      <a:lnTo>
                        <a:pt x="17745" y="10894"/>
                      </a:lnTo>
                      <a:lnTo>
                        <a:pt x="17937" y="10970"/>
                      </a:lnTo>
                      <a:lnTo>
                        <a:pt x="18130" y="11009"/>
                      </a:lnTo>
                      <a:lnTo>
                        <a:pt x="18322" y="11047"/>
                      </a:lnTo>
                      <a:lnTo>
                        <a:pt x="18669" y="11009"/>
                      </a:lnTo>
                      <a:lnTo>
                        <a:pt x="18938" y="10932"/>
                      </a:lnTo>
                      <a:lnTo>
                        <a:pt x="19169" y="10817"/>
                      </a:lnTo>
                      <a:lnTo>
                        <a:pt x="19361" y="10663"/>
                      </a:lnTo>
                      <a:lnTo>
                        <a:pt x="19515" y="10547"/>
                      </a:lnTo>
                      <a:lnTo>
                        <a:pt x="19515" y="10547"/>
                      </a:lnTo>
                      <a:lnTo>
                        <a:pt x="19361" y="11163"/>
                      </a:lnTo>
                      <a:lnTo>
                        <a:pt x="19169" y="11817"/>
                      </a:lnTo>
                      <a:lnTo>
                        <a:pt x="19053" y="12626"/>
                      </a:lnTo>
                      <a:lnTo>
                        <a:pt x="19015" y="13049"/>
                      </a:lnTo>
                      <a:lnTo>
                        <a:pt x="18976" y="13472"/>
                      </a:lnTo>
                      <a:lnTo>
                        <a:pt x="19015" y="13896"/>
                      </a:lnTo>
                      <a:lnTo>
                        <a:pt x="19053" y="14281"/>
                      </a:lnTo>
                      <a:lnTo>
                        <a:pt x="19130" y="14666"/>
                      </a:lnTo>
                      <a:lnTo>
                        <a:pt x="19246" y="15012"/>
                      </a:lnTo>
                      <a:lnTo>
                        <a:pt x="19438" y="15320"/>
                      </a:lnTo>
                      <a:lnTo>
                        <a:pt x="19708" y="15589"/>
                      </a:lnTo>
                      <a:lnTo>
                        <a:pt x="19708" y="15589"/>
                      </a:lnTo>
                      <a:lnTo>
                        <a:pt x="19977" y="15743"/>
                      </a:lnTo>
                      <a:lnTo>
                        <a:pt x="20285" y="15859"/>
                      </a:lnTo>
                      <a:lnTo>
                        <a:pt x="20632" y="15936"/>
                      </a:lnTo>
                      <a:lnTo>
                        <a:pt x="20939" y="15936"/>
                      </a:lnTo>
                      <a:lnTo>
                        <a:pt x="21286" y="15897"/>
                      </a:lnTo>
                      <a:lnTo>
                        <a:pt x="21632" y="15820"/>
                      </a:lnTo>
                      <a:lnTo>
                        <a:pt x="21979" y="15705"/>
                      </a:lnTo>
                      <a:lnTo>
                        <a:pt x="22325" y="15512"/>
                      </a:lnTo>
                      <a:lnTo>
                        <a:pt x="22672" y="15320"/>
                      </a:lnTo>
                      <a:lnTo>
                        <a:pt x="22979" y="15127"/>
                      </a:lnTo>
                      <a:lnTo>
                        <a:pt x="23287" y="14896"/>
                      </a:lnTo>
                      <a:lnTo>
                        <a:pt x="23557" y="14627"/>
                      </a:lnTo>
                      <a:lnTo>
                        <a:pt x="23826" y="14396"/>
                      </a:lnTo>
                      <a:lnTo>
                        <a:pt x="24057" y="14127"/>
                      </a:lnTo>
                      <a:lnTo>
                        <a:pt x="24211" y="13857"/>
                      </a:lnTo>
                      <a:lnTo>
                        <a:pt x="24365" y="13588"/>
                      </a:lnTo>
                      <a:lnTo>
                        <a:pt x="24365" y="13588"/>
                      </a:lnTo>
                      <a:lnTo>
                        <a:pt x="24519" y="13280"/>
                      </a:lnTo>
                      <a:lnTo>
                        <a:pt x="24673" y="12933"/>
                      </a:lnTo>
                      <a:lnTo>
                        <a:pt x="24942" y="12048"/>
                      </a:lnTo>
                      <a:lnTo>
                        <a:pt x="25135" y="10970"/>
                      </a:lnTo>
                      <a:lnTo>
                        <a:pt x="25212" y="10393"/>
                      </a:lnTo>
                      <a:lnTo>
                        <a:pt x="25289" y="9816"/>
                      </a:lnTo>
                      <a:lnTo>
                        <a:pt x="25289" y="9200"/>
                      </a:lnTo>
                      <a:lnTo>
                        <a:pt x="25289" y="8623"/>
                      </a:lnTo>
                      <a:lnTo>
                        <a:pt x="25250" y="8045"/>
                      </a:lnTo>
                      <a:lnTo>
                        <a:pt x="25173" y="7468"/>
                      </a:lnTo>
                      <a:lnTo>
                        <a:pt x="25019" y="6968"/>
                      </a:lnTo>
                      <a:lnTo>
                        <a:pt x="24865" y="6467"/>
                      </a:lnTo>
                      <a:lnTo>
                        <a:pt x="24596" y="6044"/>
                      </a:lnTo>
                      <a:lnTo>
                        <a:pt x="24327" y="5659"/>
                      </a:lnTo>
                      <a:lnTo>
                        <a:pt x="24327" y="5659"/>
                      </a:lnTo>
                      <a:lnTo>
                        <a:pt x="23903" y="5235"/>
                      </a:lnTo>
                      <a:lnTo>
                        <a:pt x="23518" y="4889"/>
                      </a:lnTo>
                      <a:lnTo>
                        <a:pt x="23172" y="4658"/>
                      </a:lnTo>
                      <a:lnTo>
                        <a:pt x="22902" y="4504"/>
                      </a:lnTo>
                      <a:lnTo>
                        <a:pt x="22633" y="4389"/>
                      </a:lnTo>
                      <a:lnTo>
                        <a:pt x="22364" y="4312"/>
                      </a:lnTo>
                      <a:lnTo>
                        <a:pt x="21863" y="4196"/>
                      </a:lnTo>
                      <a:lnTo>
                        <a:pt x="21863" y="4196"/>
                      </a:lnTo>
                      <a:lnTo>
                        <a:pt x="21517" y="3657"/>
                      </a:lnTo>
                      <a:lnTo>
                        <a:pt x="21093" y="3157"/>
                      </a:lnTo>
                      <a:lnTo>
                        <a:pt x="20593" y="2695"/>
                      </a:lnTo>
                      <a:lnTo>
                        <a:pt x="20016" y="2272"/>
                      </a:lnTo>
                      <a:lnTo>
                        <a:pt x="19400" y="1848"/>
                      </a:lnTo>
                      <a:lnTo>
                        <a:pt x="18746" y="1502"/>
                      </a:lnTo>
                      <a:lnTo>
                        <a:pt x="18014" y="1156"/>
                      </a:lnTo>
                      <a:lnTo>
                        <a:pt x="17244" y="886"/>
                      </a:lnTo>
                      <a:lnTo>
                        <a:pt x="16436" y="617"/>
                      </a:lnTo>
                      <a:lnTo>
                        <a:pt x="15589" y="424"/>
                      </a:lnTo>
                      <a:lnTo>
                        <a:pt x="14704" y="270"/>
                      </a:lnTo>
                      <a:lnTo>
                        <a:pt x="13819" y="116"/>
                      </a:lnTo>
                      <a:lnTo>
                        <a:pt x="12895" y="39"/>
                      </a:lnTo>
                      <a:lnTo>
                        <a:pt x="11971" y="1"/>
                      </a:lnTo>
                      <a:lnTo>
                        <a:pt x="11048" y="1"/>
                      </a:lnTo>
                      <a:lnTo>
                        <a:pt x="10124" y="39"/>
                      </a:lnTo>
                      <a:lnTo>
                        <a:pt x="9200" y="116"/>
                      </a:lnTo>
                      <a:lnTo>
                        <a:pt x="8315" y="270"/>
                      </a:lnTo>
                      <a:lnTo>
                        <a:pt x="7429" y="463"/>
                      </a:lnTo>
                      <a:lnTo>
                        <a:pt x="6544" y="694"/>
                      </a:lnTo>
                      <a:lnTo>
                        <a:pt x="5697" y="963"/>
                      </a:lnTo>
                      <a:lnTo>
                        <a:pt x="4889" y="1271"/>
                      </a:lnTo>
                      <a:lnTo>
                        <a:pt x="4158" y="1656"/>
                      </a:lnTo>
                      <a:lnTo>
                        <a:pt x="3426" y="2118"/>
                      </a:lnTo>
                      <a:lnTo>
                        <a:pt x="2772" y="2580"/>
                      </a:lnTo>
                      <a:lnTo>
                        <a:pt x="2156" y="3119"/>
                      </a:lnTo>
                      <a:lnTo>
                        <a:pt x="1617" y="3696"/>
                      </a:lnTo>
                      <a:lnTo>
                        <a:pt x="1156" y="4350"/>
                      </a:lnTo>
                      <a:lnTo>
                        <a:pt x="925" y="4697"/>
                      </a:lnTo>
                      <a:lnTo>
                        <a:pt x="732" y="5043"/>
                      </a:lnTo>
                      <a:lnTo>
                        <a:pt x="578" y="5428"/>
                      </a:lnTo>
                      <a:lnTo>
                        <a:pt x="424" y="5813"/>
                      </a:lnTo>
                      <a:lnTo>
                        <a:pt x="270" y="6198"/>
                      </a:lnTo>
                      <a:lnTo>
                        <a:pt x="193" y="6621"/>
                      </a:lnTo>
                      <a:lnTo>
                        <a:pt x="78" y="7045"/>
                      </a:lnTo>
                      <a:lnTo>
                        <a:pt x="39" y="7506"/>
                      </a:lnTo>
                      <a:lnTo>
                        <a:pt x="39" y="7506"/>
                      </a:lnTo>
                      <a:lnTo>
                        <a:pt x="1" y="7930"/>
                      </a:lnTo>
                      <a:lnTo>
                        <a:pt x="39" y="8353"/>
                      </a:lnTo>
                      <a:lnTo>
                        <a:pt x="78" y="8700"/>
                      </a:lnTo>
                      <a:lnTo>
                        <a:pt x="193" y="9046"/>
                      </a:lnTo>
                      <a:lnTo>
                        <a:pt x="309" y="9392"/>
                      </a:lnTo>
                      <a:lnTo>
                        <a:pt x="501" y="9662"/>
                      </a:lnTo>
                      <a:lnTo>
                        <a:pt x="694" y="9931"/>
                      </a:lnTo>
                      <a:lnTo>
                        <a:pt x="925" y="10162"/>
                      </a:lnTo>
                      <a:lnTo>
                        <a:pt x="1194" y="10393"/>
                      </a:lnTo>
                      <a:lnTo>
                        <a:pt x="1463" y="10547"/>
                      </a:lnTo>
                      <a:lnTo>
                        <a:pt x="1771" y="10740"/>
                      </a:lnTo>
                      <a:lnTo>
                        <a:pt x="2118" y="10855"/>
                      </a:lnTo>
                      <a:lnTo>
                        <a:pt x="2464" y="10970"/>
                      </a:lnTo>
                      <a:lnTo>
                        <a:pt x="2811" y="11086"/>
                      </a:lnTo>
                      <a:lnTo>
                        <a:pt x="3580" y="11240"/>
                      </a:lnTo>
                      <a:lnTo>
                        <a:pt x="4389" y="11317"/>
                      </a:lnTo>
                      <a:lnTo>
                        <a:pt x="5197" y="11355"/>
                      </a:lnTo>
                      <a:lnTo>
                        <a:pt x="6005" y="11317"/>
                      </a:lnTo>
                      <a:lnTo>
                        <a:pt x="6814" y="11278"/>
                      </a:lnTo>
                      <a:lnTo>
                        <a:pt x="7545" y="11163"/>
                      </a:lnTo>
                      <a:lnTo>
                        <a:pt x="8238" y="11047"/>
                      </a:lnTo>
                      <a:lnTo>
                        <a:pt x="8854" y="10932"/>
                      </a:lnTo>
                      <a:lnTo>
                        <a:pt x="9354" y="10817"/>
                      </a:lnTo>
                      <a:lnTo>
                        <a:pt x="9354" y="10817"/>
                      </a:lnTo>
                      <a:lnTo>
                        <a:pt x="10316" y="10470"/>
                      </a:lnTo>
                      <a:lnTo>
                        <a:pt x="11548" y="10008"/>
                      </a:lnTo>
                      <a:lnTo>
                        <a:pt x="14281" y="8854"/>
                      </a:lnTo>
                      <a:lnTo>
                        <a:pt x="16667" y="7853"/>
                      </a:lnTo>
                      <a:lnTo>
                        <a:pt x="17629" y="739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502;p36">
                  <a:extLst>
                    <a:ext uri="{FF2B5EF4-FFF2-40B4-BE49-F238E27FC236}">
                      <a16:creationId xmlns:a16="http://schemas.microsoft.com/office/drawing/2014/main" id="{376FF84C-DBEA-52F7-3252-0A19BD939B6B}"/>
                    </a:ext>
                  </a:extLst>
                </p:cNvPr>
                <p:cNvSpPr/>
                <p:nvPr/>
              </p:nvSpPr>
              <p:spPr>
                <a:xfrm>
                  <a:off x="3701250" y="2329225"/>
                  <a:ext cx="105875" cy="125100"/>
                </a:xfrm>
                <a:custGeom>
                  <a:avLst/>
                  <a:gdLst/>
                  <a:ahLst/>
                  <a:cxnLst/>
                  <a:rect l="l" t="t" r="r" b="b"/>
                  <a:pathLst>
                    <a:path w="4235" h="5004" extrusionOk="0">
                      <a:moveTo>
                        <a:pt x="2772" y="0"/>
                      </a:moveTo>
                      <a:lnTo>
                        <a:pt x="2387" y="77"/>
                      </a:lnTo>
                      <a:lnTo>
                        <a:pt x="1964" y="192"/>
                      </a:lnTo>
                      <a:lnTo>
                        <a:pt x="1579" y="423"/>
                      </a:lnTo>
                      <a:lnTo>
                        <a:pt x="1194" y="731"/>
                      </a:lnTo>
                      <a:lnTo>
                        <a:pt x="847" y="1116"/>
                      </a:lnTo>
                      <a:lnTo>
                        <a:pt x="539" y="1540"/>
                      </a:lnTo>
                      <a:lnTo>
                        <a:pt x="270" y="2040"/>
                      </a:lnTo>
                      <a:lnTo>
                        <a:pt x="116" y="2540"/>
                      </a:lnTo>
                      <a:lnTo>
                        <a:pt x="1" y="3002"/>
                      </a:lnTo>
                      <a:lnTo>
                        <a:pt x="1" y="3464"/>
                      </a:lnTo>
                      <a:lnTo>
                        <a:pt x="78" y="3888"/>
                      </a:lnTo>
                      <a:lnTo>
                        <a:pt x="193" y="4272"/>
                      </a:lnTo>
                      <a:lnTo>
                        <a:pt x="309" y="4426"/>
                      </a:lnTo>
                      <a:lnTo>
                        <a:pt x="424" y="4580"/>
                      </a:lnTo>
                      <a:lnTo>
                        <a:pt x="578" y="4696"/>
                      </a:lnTo>
                      <a:lnTo>
                        <a:pt x="732" y="4811"/>
                      </a:lnTo>
                      <a:lnTo>
                        <a:pt x="886" y="4927"/>
                      </a:lnTo>
                      <a:lnTo>
                        <a:pt x="1078" y="4965"/>
                      </a:lnTo>
                      <a:lnTo>
                        <a:pt x="1271" y="5004"/>
                      </a:lnTo>
                      <a:lnTo>
                        <a:pt x="1463" y="5004"/>
                      </a:lnTo>
                      <a:lnTo>
                        <a:pt x="1848" y="4965"/>
                      </a:lnTo>
                      <a:lnTo>
                        <a:pt x="2233" y="4811"/>
                      </a:lnTo>
                      <a:lnTo>
                        <a:pt x="2656" y="4619"/>
                      </a:lnTo>
                      <a:lnTo>
                        <a:pt x="3041" y="4311"/>
                      </a:lnTo>
                      <a:lnTo>
                        <a:pt x="3388" y="3926"/>
                      </a:lnTo>
                      <a:lnTo>
                        <a:pt x="3696" y="3464"/>
                      </a:lnTo>
                      <a:lnTo>
                        <a:pt x="3965" y="3002"/>
                      </a:lnTo>
                      <a:lnTo>
                        <a:pt x="4119" y="2502"/>
                      </a:lnTo>
                      <a:lnTo>
                        <a:pt x="4196" y="2001"/>
                      </a:lnTo>
                      <a:lnTo>
                        <a:pt x="4235" y="1540"/>
                      </a:lnTo>
                      <a:lnTo>
                        <a:pt x="4158" y="1116"/>
                      </a:lnTo>
                      <a:lnTo>
                        <a:pt x="4004" y="770"/>
                      </a:lnTo>
                      <a:lnTo>
                        <a:pt x="3927" y="577"/>
                      </a:lnTo>
                      <a:lnTo>
                        <a:pt x="3811" y="462"/>
                      </a:lnTo>
                      <a:lnTo>
                        <a:pt x="3657" y="308"/>
                      </a:lnTo>
                      <a:lnTo>
                        <a:pt x="3503" y="192"/>
                      </a:lnTo>
                      <a:lnTo>
                        <a:pt x="3349" y="115"/>
                      </a:lnTo>
                      <a:lnTo>
                        <a:pt x="3157" y="77"/>
                      </a:lnTo>
                      <a:lnTo>
                        <a:pt x="2964" y="39"/>
                      </a:lnTo>
                      <a:lnTo>
                        <a:pt x="2772" y="0"/>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1503;p36">
                  <a:extLst>
                    <a:ext uri="{FF2B5EF4-FFF2-40B4-BE49-F238E27FC236}">
                      <a16:creationId xmlns:a16="http://schemas.microsoft.com/office/drawing/2014/main" id="{5FFECFC5-2382-7A08-593E-9B06DFC2D4AE}"/>
                    </a:ext>
                  </a:extLst>
                </p:cNvPr>
                <p:cNvSpPr/>
                <p:nvPr/>
              </p:nvSpPr>
              <p:spPr>
                <a:xfrm>
                  <a:off x="3300950" y="2353275"/>
                  <a:ext cx="9650" cy="113575"/>
                </a:xfrm>
                <a:custGeom>
                  <a:avLst/>
                  <a:gdLst/>
                  <a:ahLst/>
                  <a:cxnLst/>
                  <a:rect l="l" t="t" r="r" b="b"/>
                  <a:pathLst>
                    <a:path w="386" h="4543" extrusionOk="0">
                      <a:moveTo>
                        <a:pt x="347" y="0"/>
                      </a:moveTo>
                      <a:lnTo>
                        <a:pt x="309" y="39"/>
                      </a:lnTo>
                      <a:lnTo>
                        <a:pt x="155" y="578"/>
                      </a:lnTo>
                      <a:lnTo>
                        <a:pt x="78" y="1155"/>
                      </a:lnTo>
                      <a:lnTo>
                        <a:pt x="39" y="1732"/>
                      </a:lnTo>
                      <a:lnTo>
                        <a:pt x="1" y="2310"/>
                      </a:lnTo>
                      <a:lnTo>
                        <a:pt x="39" y="2849"/>
                      </a:lnTo>
                      <a:lnTo>
                        <a:pt x="78" y="3426"/>
                      </a:lnTo>
                      <a:lnTo>
                        <a:pt x="116" y="4003"/>
                      </a:lnTo>
                      <a:lnTo>
                        <a:pt x="193" y="4273"/>
                      </a:lnTo>
                      <a:lnTo>
                        <a:pt x="270" y="4542"/>
                      </a:lnTo>
                      <a:lnTo>
                        <a:pt x="155" y="3464"/>
                      </a:lnTo>
                      <a:lnTo>
                        <a:pt x="116" y="2887"/>
                      </a:lnTo>
                      <a:lnTo>
                        <a:pt x="116" y="2348"/>
                      </a:lnTo>
                      <a:lnTo>
                        <a:pt x="155" y="1771"/>
                      </a:lnTo>
                      <a:lnTo>
                        <a:pt x="193" y="1193"/>
                      </a:lnTo>
                      <a:lnTo>
                        <a:pt x="386" y="77"/>
                      </a:lnTo>
                      <a:lnTo>
                        <a:pt x="386" y="39"/>
                      </a:lnTo>
                      <a:lnTo>
                        <a:pt x="347"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1504;p36">
                  <a:extLst>
                    <a:ext uri="{FF2B5EF4-FFF2-40B4-BE49-F238E27FC236}">
                      <a16:creationId xmlns:a16="http://schemas.microsoft.com/office/drawing/2014/main" id="{6F508EBF-157E-5850-7D9C-B37203FB34D9}"/>
                    </a:ext>
                  </a:extLst>
                </p:cNvPr>
                <p:cNvSpPr/>
                <p:nvPr/>
              </p:nvSpPr>
              <p:spPr>
                <a:xfrm>
                  <a:off x="3263425" y="2379250"/>
                  <a:ext cx="23125" cy="57750"/>
                </a:xfrm>
                <a:custGeom>
                  <a:avLst/>
                  <a:gdLst/>
                  <a:ahLst/>
                  <a:cxnLst/>
                  <a:rect l="l" t="t" r="r" b="b"/>
                  <a:pathLst>
                    <a:path w="925" h="2310" extrusionOk="0">
                      <a:moveTo>
                        <a:pt x="193" y="0"/>
                      </a:moveTo>
                      <a:lnTo>
                        <a:pt x="116" y="116"/>
                      </a:lnTo>
                      <a:lnTo>
                        <a:pt x="39" y="270"/>
                      </a:lnTo>
                      <a:lnTo>
                        <a:pt x="1" y="424"/>
                      </a:lnTo>
                      <a:lnTo>
                        <a:pt x="1" y="770"/>
                      </a:lnTo>
                      <a:lnTo>
                        <a:pt x="39" y="1155"/>
                      </a:lnTo>
                      <a:lnTo>
                        <a:pt x="155" y="1502"/>
                      </a:lnTo>
                      <a:lnTo>
                        <a:pt x="309" y="1810"/>
                      </a:lnTo>
                      <a:lnTo>
                        <a:pt x="540" y="2117"/>
                      </a:lnTo>
                      <a:lnTo>
                        <a:pt x="693" y="2233"/>
                      </a:lnTo>
                      <a:lnTo>
                        <a:pt x="847" y="2310"/>
                      </a:lnTo>
                      <a:lnTo>
                        <a:pt x="924" y="2310"/>
                      </a:lnTo>
                      <a:lnTo>
                        <a:pt x="924" y="2271"/>
                      </a:lnTo>
                      <a:lnTo>
                        <a:pt x="924" y="2233"/>
                      </a:lnTo>
                      <a:lnTo>
                        <a:pt x="693" y="2002"/>
                      </a:lnTo>
                      <a:lnTo>
                        <a:pt x="501" y="1771"/>
                      </a:lnTo>
                      <a:lnTo>
                        <a:pt x="347" y="1502"/>
                      </a:lnTo>
                      <a:lnTo>
                        <a:pt x="232" y="1232"/>
                      </a:lnTo>
                      <a:lnTo>
                        <a:pt x="155" y="963"/>
                      </a:lnTo>
                      <a:lnTo>
                        <a:pt x="155" y="655"/>
                      </a:lnTo>
                      <a:lnTo>
                        <a:pt x="155" y="308"/>
                      </a:lnTo>
                      <a:lnTo>
                        <a:pt x="232" y="154"/>
                      </a:lnTo>
                      <a:lnTo>
                        <a:pt x="270" y="116"/>
                      </a:lnTo>
                      <a:lnTo>
                        <a:pt x="347" y="77"/>
                      </a:lnTo>
                      <a:lnTo>
                        <a:pt x="386" y="39"/>
                      </a:lnTo>
                      <a:lnTo>
                        <a:pt x="38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1505;p36">
                  <a:extLst>
                    <a:ext uri="{FF2B5EF4-FFF2-40B4-BE49-F238E27FC236}">
                      <a16:creationId xmlns:a16="http://schemas.microsoft.com/office/drawing/2014/main" id="{9E9803CC-8533-F994-3553-853571905996}"/>
                    </a:ext>
                  </a:extLst>
                </p:cNvPr>
                <p:cNvSpPr/>
                <p:nvPr/>
              </p:nvSpPr>
              <p:spPr>
                <a:xfrm>
                  <a:off x="3759000" y="2349425"/>
                  <a:ext cx="28875" cy="78925"/>
                </a:xfrm>
                <a:custGeom>
                  <a:avLst/>
                  <a:gdLst/>
                  <a:ahLst/>
                  <a:cxnLst/>
                  <a:rect l="l" t="t" r="r" b="b"/>
                  <a:pathLst>
                    <a:path w="1155" h="3157" extrusionOk="0">
                      <a:moveTo>
                        <a:pt x="577" y="0"/>
                      </a:moveTo>
                      <a:lnTo>
                        <a:pt x="577" y="39"/>
                      </a:lnTo>
                      <a:lnTo>
                        <a:pt x="731" y="231"/>
                      </a:lnTo>
                      <a:lnTo>
                        <a:pt x="847" y="424"/>
                      </a:lnTo>
                      <a:lnTo>
                        <a:pt x="924" y="616"/>
                      </a:lnTo>
                      <a:lnTo>
                        <a:pt x="1001" y="809"/>
                      </a:lnTo>
                      <a:lnTo>
                        <a:pt x="1001" y="1040"/>
                      </a:lnTo>
                      <a:lnTo>
                        <a:pt x="1001" y="1270"/>
                      </a:lnTo>
                      <a:lnTo>
                        <a:pt x="962" y="1463"/>
                      </a:lnTo>
                      <a:lnTo>
                        <a:pt x="924" y="1694"/>
                      </a:lnTo>
                      <a:lnTo>
                        <a:pt x="770" y="2117"/>
                      </a:lnTo>
                      <a:lnTo>
                        <a:pt x="577" y="2502"/>
                      </a:lnTo>
                      <a:lnTo>
                        <a:pt x="462" y="2656"/>
                      </a:lnTo>
                      <a:lnTo>
                        <a:pt x="346" y="2810"/>
                      </a:lnTo>
                      <a:lnTo>
                        <a:pt x="192" y="2926"/>
                      </a:lnTo>
                      <a:lnTo>
                        <a:pt x="0" y="3003"/>
                      </a:lnTo>
                      <a:lnTo>
                        <a:pt x="0" y="3041"/>
                      </a:lnTo>
                      <a:lnTo>
                        <a:pt x="0" y="3080"/>
                      </a:lnTo>
                      <a:lnTo>
                        <a:pt x="39" y="3118"/>
                      </a:lnTo>
                      <a:lnTo>
                        <a:pt x="77" y="3156"/>
                      </a:lnTo>
                      <a:lnTo>
                        <a:pt x="154" y="3118"/>
                      </a:lnTo>
                      <a:lnTo>
                        <a:pt x="269" y="3118"/>
                      </a:lnTo>
                      <a:lnTo>
                        <a:pt x="462" y="2964"/>
                      </a:lnTo>
                      <a:lnTo>
                        <a:pt x="616" y="2810"/>
                      </a:lnTo>
                      <a:lnTo>
                        <a:pt x="731" y="2656"/>
                      </a:lnTo>
                      <a:lnTo>
                        <a:pt x="847" y="2425"/>
                      </a:lnTo>
                      <a:lnTo>
                        <a:pt x="962" y="2194"/>
                      </a:lnTo>
                      <a:lnTo>
                        <a:pt x="1116" y="1694"/>
                      </a:lnTo>
                      <a:lnTo>
                        <a:pt x="1155" y="1463"/>
                      </a:lnTo>
                      <a:lnTo>
                        <a:pt x="1155" y="1232"/>
                      </a:lnTo>
                      <a:lnTo>
                        <a:pt x="1155" y="1001"/>
                      </a:lnTo>
                      <a:lnTo>
                        <a:pt x="1116" y="732"/>
                      </a:lnTo>
                      <a:lnTo>
                        <a:pt x="1078" y="501"/>
                      </a:lnTo>
                      <a:lnTo>
                        <a:pt x="962" y="308"/>
                      </a:lnTo>
                      <a:lnTo>
                        <a:pt x="808" y="116"/>
                      </a:lnTo>
                      <a:lnTo>
                        <a:pt x="6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1506;p36">
                  <a:extLst>
                    <a:ext uri="{FF2B5EF4-FFF2-40B4-BE49-F238E27FC236}">
                      <a16:creationId xmlns:a16="http://schemas.microsoft.com/office/drawing/2014/main" id="{F631B3F4-A3F8-7E56-441E-C2C179000DF6}"/>
                    </a:ext>
                  </a:extLst>
                </p:cNvPr>
                <p:cNvSpPr/>
                <p:nvPr/>
              </p:nvSpPr>
              <p:spPr>
                <a:xfrm>
                  <a:off x="3485700" y="2583250"/>
                  <a:ext cx="107800" cy="22150"/>
                </a:xfrm>
                <a:custGeom>
                  <a:avLst/>
                  <a:gdLst/>
                  <a:ahLst/>
                  <a:cxnLst/>
                  <a:rect l="l" t="t" r="r" b="b"/>
                  <a:pathLst>
                    <a:path w="4312" h="886" extrusionOk="0">
                      <a:moveTo>
                        <a:pt x="4235" y="0"/>
                      </a:moveTo>
                      <a:lnTo>
                        <a:pt x="3734" y="193"/>
                      </a:lnTo>
                      <a:lnTo>
                        <a:pt x="3234" y="385"/>
                      </a:lnTo>
                      <a:lnTo>
                        <a:pt x="2695" y="539"/>
                      </a:lnTo>
                      <a:lnTo>
                        <a:pt x="2195" y="655"/>
                      </a:lnTo>
                      <a:lnTo>
                        <a:pt x="1656" y="732"/>
                      </a:lnTo>
                      <a:lnTo>
                        <a:pt x="1079" y="770"/>
                      </a:lnTo>
                      <a:lnTo>
                        <a:pt x="1" y="809"/>
                      </a:lnTo>
                      <a:lnTo>
                        <a:pt x="1" y="847"/>
                      </a:lnTo>
                      <a:lnTo>
                        <a:pt x="540" y="886"/>
                      </a:lnTo>
                      <a:lnTo>
                        <a:pt x="1079" y="886"/>
                      </a:lnTo>
                      <a:lnTo>
                        <a:pt x="1617" y="847"/>
                      </a:lnTo>
                      <a:lnTo>
                        <a:pt x="2156" y="770"/>
                      </a:lnTo>
                      <a:lnTo>
                        <a:pt x="2695" y="655"/>
                      </a:lnTo>
                      <a:lnTo>
                        <a:pt x="3234" y="539"/>
                      </a:lnTo>
                      <a:lnTo>
                        <a:pt x="3773" y="347"/>
                      </a:lnTo>
                      <a:lnTo>
                        <a:pt x="4273" y="154"/>
                      </a:lnTo>
                      <a:lnTo>
                        <a:pt x="4312" y="116"/>
                      </a:lnTo>
                      <a:lnTo>
                        <a:pt x="4312" y="39"/>
                      </a:lnTo>
                      <a:lnTo>
                        <a:pt x="4273"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1507;p36">
                  <a:extLst>
                    <a:ext uri="{FF2B5EF4-FFF2-40B4-BE49-F238E27FC236}">
                      <a16:creationId xmlns:a16="http://schemas.microsoft.com/office/drawing/2014/main" id="{03210A4D-A3DD-354D-F1E4-F4297834AA9C}"/>
                    </a:ext>
                  </a:extLst>
                </p:cNvPr>
                <p:cNvSpPr/>
                <p:nvPr/>
              </p:nvSpPr>
              <p:spPr>
                <a:xfrm>
                  <a:off x="3411625" y="2385025"/>
                  <a:ext cx="32725" cy="77000"/>
                </a:xfrm>
                <a:custGeom>
                  <a:avLst/>
                  <a:gdLst/>
                  <a:ahLst/>
                  <a:cxnLst/>
                  <a:rect l="l" t="t" r="r" b="b"/>
                  <a:pathLst>
                    <a:path w="1309" h="3080" extrusionOk="0">
                      <a:moveTo>
                        <a:pt x="1232" y="0"/>
                      </a:moveTo>
                      <a:lnTo>
                        <a:pt x="1193" y="39"/>
                      </a:lnTo>
                      <a:lnTo>
                        <a:pt x="1193" y="77"/>
                      </a:lnTo>
                      <a:lnTo>
                        <a:pt x="1078" y="1078"/>
                      </a:lnTo>
                      <a:lnTo>
                        <a:pt x="924" y="1886"/>
                      </a:lnTo>
                      <a:lnTo>
                        <a:pt x="808" y="1809"/>
                      </a:lnTo>
                      <a:lnTo>
                        <a:pt x="693" y="1771"/>
                      </a:lnTo>
                      <a:lnTo>
                        <a:pt x="462" y="1771"/>
                      </a:lnTo>
                      <a:lnTo>
                        <a:pt x="270" y="1848"/>
                      </a:lnTo>
                      <a:lnTo>
                        <a:pt x="116" y="1963"/>
                      </a:lnTo>
                      <a:lnTo>
                        <a:pt x="39" y="2117"/>
                      </a:lnTo>
                      <a:lnTo>
                        <a:pt x="0" y="2310"/>
                      </a:lnTo>
                      <a:lnTo>
                        <a:pt x="0" y="2541"/>
                      </a:lnTo>
                      <a:lnTo>
                        <a:pt x="77" y="2733"/>
                      </a:lnTo>
                      <a:lnTo>
                        <a:pt x="193" y="2887"/>
                      </a:lnTo>
                      <a:lnTo>
                        <a:pt x="347" y="3003"/>
                      </a:lnTo>
                      <a:lnTo>
                        <a:pt x="577" y="3080"/>
                      </a:lnTo>
                      <a:lnTo>
                        <a:pt x="808" y="3080"/>
                      </a:lnTo>
                      <a:lnTo>
                        <a:pt x="1001" y="3041"/>
                      </a:lnTo>
                      <a:lnTo>
                        <a:pt x="1078" y="3003"/>
                      </a:lnTo>
                      <a:lnTo>
                        <a:pt x="1155" y="2926"/>
                      </a:lnTo>
                      <a:lnTo>
                        <a:pt x="1155" y="2887"/>
                      </a:lnTo>
                      <a:lnTo>
                        <a:pt x="1078" y="2849"/>
                      </a:lnTo>
                      <a:lnTo>
                        <a:pt x="1039" y="2810"/>
                      </a:lnTo>
                      <a:lnTo>
                        <a:pt x="962" y="2849"/>
                      </a:lnTo>
                      <a:lnTo>
                        <a:pt x="847" y="2887"/>
                      </a:lnTo>
                      <a:lnTo>
                        <a:pt x="654" y="2887"/>
                      </a:lnTo>
                      <a:lnTo>
                        <a:pt x="501" y="2849"/>
                      </a:lnTo>
                      <a:lnTo>
                        <a:pt x="385" y="2772"/>
                      </a:lnTo>
                      <a:lnTo>
                        <a:pt x="270" y="2656"/>
                      </a:lnTo>
                      <a:lnTo>
                        <a:pt x="231" y="2541"/>
                      </a:lnTo>
                      <a:lnTo>
                        <a:pt x="193" y="2387"/>
                      </a:lnTo>
                      <a:lnTo>
                        <a:pt x="231" y="2271"/>
                      </a:lnTo>
                      <a:lnTo>
                        <a:pt x="270" y="2156"/>
                      </a:lnTo>
                      <a:lnTo>
                        <a:pt x="347" y="2040"/>
                      </a:lnTo>
                      <a:lnTo>
                        <a:pt x="462" y="2002"/>
                      </a:lnTo>
                      <a:lnTo>
                        <a:pt x="616" y="1963"/>
                      </a:lnTo>
                      <a:lnTo>
                        <a:pt x="731" y="2002"/>
                      </a:lnTo>
                      <a:lnTo>
                        <a:pt x="808" y="2079"/>
                      </a:lnTo>
                      <a:lnTo>
                        <a:pt x="885" y="2156"/>
                      </a:lnTo>
                      <a:lnTo>
                        <a:pt x="962" y="2233"/>
                      </a:lnTo>
                      <a:lnTo>
                        <a:pt x="1001" y="2233"/>
                      </a:lnTo>
                      <a:lnTo>
                        <a:pt x="1078" y="2194"/>
                      </a:lnTo>
                      <a:lnTo>
                        <a:pt x="1116" y="2156"/>
                      </a:lnTo>
                      <a:lnTo>
                        <a:pt x="1193" y="1656"/>
                      </a:lnTo>
                      <a:lnTo>
                        <a:pt x="1270" y="1117"/>
                      </a:lnTo>
                      <a:lnTo>
                        <a:pt x="1309" y="578"/>
                      </a:lnTo>
                      <a:lnTo>
                        <a:pt x="1309" y="77"/>
                      </a:lnTo>
                      <a:lnTo>
                        <a:pt x="1270" y="39"/>
                      </a:lnTo>
                      <a:lnTo>
                        <a:pt x="1232"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1508;p36">
                  <a:extLst>
                    <a:ext uri="{FF2B5EF4-FFF2-40B4-BE49-F238E27FC236}">
                      <a16:creationId xmlns:a16="http://schemas.microsoft.com/office/drawing/2014/main" id="{01EB35C9-85BB-4035-6D43-3403426EB224}"/>
                    </a:ext>
                  </a:extLst>
                </p:cNvPr>
                <p:cNvSpPr/>
                <p:nvPr/>
              </p:nvSpPr>
              <p:spPr>
                <a:xfrm>
                  <a:off x="3417400" y="2487025"/>
                  <a:ext cx="33700" cy="16375"/>
                </a:xfrm>
                <a:custGeom>
                  <a:avLst/>
                  <a:gdLst/>
                  <a:ahLst/>
                  <a:cxnLst/>
                  <a:rect l="l" t="t" r="r" b="b"/>
                  <a:pathLst>
                    <a:path w="1348" h="655" extrusionOk="0">
                      <a:moveTo>
                        <a:pt x="39" y="0"/>
                      </a:moveTo>
                      <a:lnTo>
                        <a:pt x="0" y="39"/>
                      </a:lnTo>
                      <a:lnTo>
                        <a:pt x="116" y="270"/>
                      </a:lnTo>
                      <a:lnTo>
                        <a:pt x="270" y="462"/>
                      </a:lnTo>
                      <a:lnTo>
                        <a:pt x="462" y="578"/>
                      </a:lnTo>
                      <a:lnTo>
                        <a:pt x="577" y="616"/>
                      </a:lnTo>
                      <a:lnTo>
                        <a:pt x="693" y="655"/>
                      </a:lnTo>
                      <a:lnTo>
                        <a:pt x="924" y="616"/>
                      </a:lnTo>
                      <a:lnTo>
                        <a:pt x="1155" y="539"/>
                      </a:lnTo>
                      <a:lnTo>
                        <a:pt x="1309" y="347"/>
                      </a:lnTo>
                      <a:lnTo>
                        <a:pt x="1347" y="270"/>
                      </a:lnTo>
                      <a:lnTo>
                        <a:pt x="1347" y="154"/>
                      </a:lnTo>
                      <a:lnTo>
                        <a:pt x="1347" y="77"/>
                      </a:lnTo>
                      <a:lnTo>
                        <a:pt x="1232" y="77"/>
                      </a:lnTo>
                      <a:lnTo>
                        <a:pt x="1193" y="116"/>
                      </a:lnTo>
                      <a:lnTo>
                        <a:pt x="1155" y="270"/>
                      </a:lnTo>
                      <a:lnTo>
                        <a:pt x="1039" y="424"/>
                      </a:lnTo>
                      <a:lnTo>
                        <a:pt x="885" y="501"/>
                      </a:lnTo>
                      <a:lnTo>
                        <a:pt x="693" y="501"/>
                      </a:lnTo>
                      <a:lnTo>
                        <a:pt x="500" y="424"/>
                      </a:lnTo>
                      <a:lnTo>
                        <a:pt x="346" y="308"/>
                      </a:lnTo>
                      <a:lnTo>
                        <a:pt x="193" y="154"/>
                      </a:lnTo>
                      <a:lnTo>
                        <a:pt x="77"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1509;p36">
                  <a:extLst>
                    <a:ext uri="{FF2B5EF4-FFF2-40B4-BE49-F238E27FC236}">
                      <a16:creationId xmlns:a16="http://schemas.microsoft.com/office/drawing/2014/main" id="{759DA1B7-0DFA-AC6B-DC24-DE7C73CB252E}"/>
                    </a:ext>
                  </a:extLst>
                </p:cNvPr>
                <p:cNvSpPr/>
                <p:nvPr/>
              </p:nvSpPr>
              <p:spPr>
                <a:xfrm>
                  <a:off x="3696450" y="2177175"/>
                  <a:ext cx="90475" cy="92400"/>
                </a:xfrm>
                <a:custGeom>
                  <a:avLst/>
                  <a:gdLst/>
                  <a:ahLst/>
                  <a:cxnLst/>
                  <a:rect l="l" t="t" r="r" b="b"/>
                  <a:pathLst>
                    <a:path w="3619" h="3696" extrusionOk="0">
                      <a:moveTo>
                        <a:pt x="578" y="1"/>
                      </a:moveTo>
                      <a:lnTo>
                        <a:pt x="308" y="424"/>
                      </a:lnTo>
                      <a:lnTo>
                        <a:pt x="193" y="655"/>
                      </a:lnTo>
                      <a:lnTo>
                        <a:pt x="77" y="886"/>
                      </a:lnTo>
                      <a:lnTo>
                        <a:pt x="39" y="1155"/>
                      </a:lnTo>
                      <a:lnTo>
                        <a:pt x="0" y="1386"/>
                      </a:lnTo>
                      <a:lnTo>
                        <a:pt x="77" y="1617"/>
                      </a:lnTo>
                      <a:lnTo>
                        <a:pt x="193" y="1887"/>
                      </a:lnTo>
                      <a:lnTo>
                        <a:pt x="270" y="1964"/>
                      </a:lnTo>
                      <a:lnTo>
                        <a:pt x="347" y="2041"/>
                      </a:lnTo>
                      <a:lnTo>
                        <a:pt x="462" y="2118"/>
                      </a:lnTo>
                      <a:lnTo>
                        <a:pt x="578" y="2118"/>
                      </a:lnTo>
                      <a:lnTo>
                        <a:pt x="731" y="2079"/>
                      </a:lnTo>
                      <a:lnTo>
                        <a:pt x="847" y="1964"/>
                      </a:lnTo>
                      <a:lnTo>
                        <a:pt x="962" y="1848"/>
                      </a:lnTo>
                      <a:lnTo>
                        <a:pt x="1078" y="1733"/>
                      </a:lnTo>
                      <a:lnTo>
                        <a:pt x="1193" y="1617"/>
                      </a:lnTo>
                      <a:lnTo>
                        <a:pt x="1270" y="2233"/>
                      </a:lnTo>
                      <a:lnTo>
                        <a:pt x="1309" y="2579"/>
                      </a:lnTo>
                      <a:lnTo>
                        <a:pt x="1424" y="2887"/>
                      </a:lnTo>
                      <a:lnTo>
                        <a:pt x="1540" y="3195"/>
                      </a:lnTo>
                      <a:lnTo>
                        <a:pt x="1694" y="3426"/>
                      </a:lnTo>
                      <a:lnTo>
                        <a:pt x="1809" y="3503"/>
                      </a:lnTo>
                      <a:lnTo>
                        <a:pt x="1963" y="3580"/>
                      </a:lnTo>
                      <a:lnTo>
                        <a:pt x="2079" y="3657"/>
                      </a:lnTo>
                      <a:lnTo>
                        <a:pt x="2271" y="3696"/>
                      </a:lnTo>
                      <a:lnTo>
                        <a:pt x="2348" y="3696"/>
                      </a:lnTo>
                      <a:lnTo>
                        <a:pt x="2464" y="3657"/>
                      </a:lnTo>
                      <a:lnTo>
                        <a:pt x="2618" y="3619"/>
                      </a:lnTo>
                      <a:lnTo>
                        <a:pt x="2848" y="3503"/>
                      </a:lnTo>
                      <a:lnTo>
                        <a:pt x="3079" y="3311"/>
                      </a:lnTo>
                      <a:lnTo>
                        <a:pt x="3272" y="3080"/>
                      </a:lnTo>
                      <a:lnTo>
                        <a:pt x="3426" y="2849"/>
                      </a:lnTo>
                      <a:lnTo>
                        <a:pt x="3541" y="2579"/>
                      </a:lnTo>
                      <a:lnTo>
                        <a:pt x="3618" y="2272"/>
                      </a:lnTo>
                      <a:lnTo>
                        <a:pt x="3618" y="2156"/>
                      </a:lnTo>
                      <a:lnTo>
                        <a:pt x="3580" y="2002"/>
                      </a:lnTo>
                      <a:lnTo>
                        <a:pt x="3580" y="1964"/>
                      </a:lnTo>
                      <a:lnTo>
                        <a:pt x="3503" y="1964"/>
                      </a:lnTo>
                      <a:lnTo>
                        <a:pt x="3503" y="2002"/>
                      </a:lnTo>
                      <a:lnTo>
                        <a:pt x="3464" y="2272"/>
                      </a:lnTo>
                      <a:lnTo>
                        <a:pt x="3426" y="2541"/>
                      </a:lnTo>
                      <a:lnTo>
                        <a:pt x="3310" y="2772"/>
                      </a:lnTo>
                      <a:lnTo>
                        <a:pt x="3156" y="3003"/>
                      </a:lnTo>
                      <a:lnTo>
                        <a:pt x="3002" y="3195"/>
                      </a:lnTo>
                      <a:lnTo>
                        <a:pt x="2810" y="3349"/>
                      </a:lnTo>
                      <a:lnTo>
                        <a:pt x="2579" y="3503"/>
                      </a:lnTo>
                      <a:lnTo>
                        <a:pt x="2464" y="3542"/>
                      </a:lnTo>
                      <a:lnTo>
                        <a:pt x="2348" y="3542"/>
                      </a:lnTo>
                      <a:lnTo>
                        <a:pt x="2156" y="3503"/>
                      </a:lnTo>
                      <a:lnTo>
                        <a:pt x="2040" y="3465"/>
                      </a:lnTo>
                      <a:lnTo>
                        <a:pt x="1886" y="3388"/>
                      </a:lnTo>
                      <a:lnTo>
                        <a:pt x="1694" y="3195"/>
                      </a:lnTo>
                      <a:lnTo>
                        <a:pt x="1578" y="2926"/>
                      </a:lnTo>
                      <a:lnTo>
                        <a:pt x="1463" y="2656"/>
                      </a:lnTo>
                      <a:lnTo>
                        <a:pt x="1386" y="2348"/>
                      </a:lnTo>
                      <a:lnTo>
                        <a:pt x="1347" y="2041"/>
                      </a:lnTo>
                      <a:lnTo>
                        <a:pt x="1309" y="1502"/>
                      </a:lnTo>
                      <a:lnTo>
                        <a:pt x="1270" y="1463"/>
                      </a:lnTo>
                      <a:lnTo>
                        <a:pt x="1193" y="1463"/>
                      </a:lnTo>
                      <a:lnTo>
                        <a:pt x="1078" y="1540"/>
                      </a:lnTo>
                      <a:lnTo>
                        <a:pt x="1001" y="1617"/>
                      </a:lnTo>
                      <a:lnTo>
                        <a:pt x="808" y="1848"/>
                      </a:lnTo>
                      <a:lnTo>
                        <a:pt x="731" y="1925"/>
                      </a:lnTo>
                      <a:lnTo>
                        <a:pt x="616" y="2002"/>
                      </a:lnTo>
                      <a:lnTo>
                        <a:pt x="539" y="2002"/>
                      </a:lnTo>
                      <a:lnTo>
                        <a:pt x="462" y="1964"/>
                      </a:lnTo>
                      <a:lnTo>
                        <a:pt x="347" y="1925"/>
                      </a:lnTo>
                      <a:lnTo>
                        <a:pt x="231" y="1733"/>
                      </a:lnTo>
                      <a:lnTo>
                        <a:pt x="154" y="1502"/>
                      </a:lnTo>
                      <a:lnTo>
                        <a:pt x="116" y="1271"/>
                      </a:lnTo>
                      <a:lnTo>
                        <a:pt x="154" y="1040"/>
                      </a:lnTo>
                      <a:lnTo>
                        <a:pt x="193" y="847"/>
                      </a:lnTo>
                      <a:lnTo>
                        <a:pt x="385" y="424"/>
                      </a:lnTo>
                      <a:lnTo>
                        <a:pt x="616" y="1"/>
                      </a:lnTo>
                      <a:close/>
                    </a:path>
                  </a:pathLst>
                </a:custGeom>
                <a:solidFill>
                  <a:srgbClr val="FFFFFF">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1510;p36">
                  <a:extLst>
                    <a:ext uri="{FF2B5EF4-FFF2-40B4-BE49-F238E27FC236}">
                      <a16:creationId xmlns:a16="http://schemas.microsoft.com/office/drawing/2014/main" id="{E3598060-C605-4FA4-0B9D-21DFA007CD51}"/>
                    </a:ext>
                  </a:extLst>
                </p:cNvPr>
                <p:cNvSpPr/>
                <p:nvPr/>
              </p:nvSpPr>
              <p:spPr>
                <a:xfrm>
                  <a:off x="3494375" y="2387900"/>
                  <a:ext cx="32725" cy="46225"/>
                </a:xfrm>
                <a:custGeom>
                  <a:avLst/>
                  <a:gdLst/>
                  <a:ahLst/>
                  <a:cxnLst/>
                  <a:rect l="l" t="t" r="r" b="b"/>
                  <a:pathLst>
                    <a:path w="1309" h="1849" extrusionOk="0">
                      <a:moveTo>
                        <a:pt x="693" y="1"/>
                      </a:moveTo>
                      <a:lnTo>
                        <a:pt x="578" y="39"/>
                      </a:lnTo>
                      <a:lnTo>
                        <a:pt x="424" y="78"/>
                      </a:lnTo>
                      <a:lnTo>
                        <a:pt x="308" y="155"/>
                      </a:lnTo>
                      <a:lnTo>
                        <a:pt x="231" y="270"/>
                      </a:lnTo>
                      <a:lnTo>
                        <a:pt x="154" y="386"/>
                      </a:lnTo>
                      <a:lnTo>
                        <a:pt x="77" y="540"/>
                      </a:lnTo>
                      <a:lnTo>
                        <a:pt x="39" y="694"/>
                      </a:lnTo>
                      <a:lnTo>
                        <a:pt x="0" y="886"/>
                      </a:lnTo>
                      <a:lnTo>
                        <a:pt x="0" y="1079"/>
                      </a:lnTo>
                      <a:lnTo>
                        <a:pt x="39" y="1271"/>
                      </a:lnTo>
                      <a:lnTo>
                        <a:pt x="77" y="1425"/>
                      </a:lnTo>
                      <a:lnTo>
                        <a:pt x="154" y="1541"/>
                      </a:lnTo>
                      <a:lnTo>
                        <a:pt x="231" y="1656"/>
                      </a:lnTo>
                      <a:lnTo>
                        <a:pt x="347" y="1771"/>
                      </a:lnTo>
                      <a:lnTo>
                        <a:pt x="462" y="1810"/>
                      </a:lnTo>
                      <a:lnTo>
                        <a:pt x="578" y="1848"/>
                      </a:lnTo>
                      <a:lnTo>
                        <a:pt x="732" y="1848"/>
                      </a:lnTo>
                      <a:lnTo>
                        <a:pt x="847" y="1771"/>
                      </a:lnTo>
                      <a:lnTo>
                        <a:pt x="963" y="1694"/>
                      </a:lnTo>
                      <a:lnTo>
                        <a:pt x="1078" y="1617"/>
                      </a:lnTo>
                      <a:lnTo>
                        <a:pt x="1155" y="1464"/>
                      </a:lnTo>
                      <a:lnTo>
                        <a:pt x="1232" y="1310"/>
                      </a:lnTo>
                      <a:lnTo>
                        <a:pt x="1270" y="1156"/>
                      </a:lnTo>
                      <a:lnTo>
                        <a:pt x="1309" y="963"/>
                      </a:lnTo>
                      <a:lnTo>
                        <a:pt x="1309" y="771"/>
                      </a:lnTo>
                      <a:lnTo>
                        <a:pt x="1270" y="617"/>
                      </a:lnTo>
                      <a:lnTo>
                        <a:pt x="1232" y="463"/>
                      </a:lnTo>
                      <a:lnTo>
                        <a:pt x="1155" y="309"/>
                      </a:lnTo>
                      <a:lnTo>
                        <a:pt x="1040" y="193"/>
                      </a:lnTo>
                      <a:lnTo>
                        <a:pt x="963" y="116"/>
                      </a:lnTo>
                      <a:lnTo>
                        <a:pt x="847" y="39"/>
                      </a:lnTo>
                      <a:lnTo>
                        <a:pt x="693"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1511;p36">
                  <a:extLst>
                    <a:ext uri="{FF2B5EF4-FFF2-40B4-BE49-F238E27FC236}">
                      <a16:creationId xmlns:a16="http://schemas.microsoft.com/office/drawing/2014/main" id="{A45C117F-0D42-C556-4083-1BF7FF6E92D4}"/>
                    </a:ext>
                  </a:extLst>
                </p:cNvPr>
                <p:cNvSpPr/>
                <p:nvPr/>
              </p:nvSpPr>
              <p:spPr>
                <a:xfrm>
                  <a:off x="3517475" y="2367700"/>
                  <a:ext cx="28875" cy="25050"/>
                </a:xfrm>
                <a:custGeom>
                  <a:avLst/>
                  <a:gdLst/>
                  <a:ahLst/>
                  <a:cxnLst/>
                  <a:rect l="l" t="t" r="r" b="b"/>
                  <a:pathLst>
                    <a:path w="1155" h="1002" extrusionOk="0">
                      <a:moveTo>
                        <a:pt x="39" y="1"/>
                      </a:moveTo>
                      <a:lnTo>
                        <a:pt x="0" y="78"/>
                      </a:lnTo>
                      <a:lnTo>
                        <a:pt x="39" y="116"/>
                      </a:lnTo>
                      <a:lnTo>
                        <a:pt x="77" y="155"/>
                      </a:lnTo>
                      <a:lnTo>
                        <a:pt x="269" y="155"/>
                      </a:lnTo>
                      <a:lnTo>
                        <a:pt x="423" y="193"/>
                      </a:lnTo>
                      <a:lnTo>
                        <a:pt x="616" y="270"/>
                      </a:lnTo>
                      <a:lnTo>
                        <a:pt x="731" y="386"/>
                      </a:lnTo>
                      <a:lnTo>
                        <a:pt x="885" y="501"/>
                      </a:lnTo>
                      <a:lnTo>
                        <a:pt x="1001" y="655"/>
                      </a:lnTo>
                      <a:lnTo>
                        <a:pt x="1078" y="809"/>
                      </a:lnTo>
                      <a:lnTo>
                        <a:pt x="1116" y="1001"/>
                      </a:lnTo>
                      <a:lnTo>
                        <a:pt x="1155" y="1001"/>
                      </a:lnTo>
                      <a:lnTo>
                        <a:pt x="1116" y="770"/>
                      </a:lnTo>
                      <a:lnTo>
                        <a:pt x="1078" y="616"/>
                      </a:lnTo>
                      <a:lnTo>
                        <a:pt x="962" y="424"/>
                      </a:lnTo>
                      <a:lnTo>
                        <a:pt x="847" y="270"/>
                      </a:lnTo>
                      <a:lnTo>
                        <a:pt x="654" y="155"/>
                      </a:lnTo>
                      <a:lnTo>
                        <a:pt x="500" y="78"/>
                      </a:lnTo>
                      <a:lnTo>
                        <a:pt x="308"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1512;p36">
                  <a:extLst>
                    <a:ext uri="{FF2B5EF4-FFF2-40B4-BE49-F238E27FC236}">
                      <a16:creationId xmlns:a16="http://schemas.microsoft.com/office/drawing/2014/main" id="{A5CD15D2-65D5-64E5-B0E0-9EC694249ACB}"/>
                    </a:ext>
                  </a:extLst>
                </p:cNvPr>
                <p:cNvSpPr/>
                <p:nvPr/>
              </p:nvSpPr>
              <p:spPr>
                <a:xfrm>
                  <a:off x="3358700" y="2367700"/>
                  <a:ext cx="33700" cy="45250"/>
                </a:xfrm>
                <a:custGeom>
                  <a:avLst/>
                  <a:gdLst/>
                  <a:ahLst/>
                  <a:cxnLst/>
                  <a:rect l="l" t="t" r="r" b="b"/>
                  <a:pathLst>
                    <a:path w="1348" h="1810" extrusionOk="0">
                      <a:moveTo>
                        <a:pt x="655" y="1"/>
                      </a:moveTo>
                      <a:lnTo>
                        <a:pt x="501" y="78"/>
                      </a:lnTo>
                      <a:lnTo>
                        <a:pt x="385" y="155"/>
                      </a:lnTo>
                      <a:lnTo>
                        <a:pt x="270" y="270"/>
                      </a:lnTo>
                      <a:lnTo>
                        <a:pt x="193" y="386"/>
                      </a:lnTo>
                      <a:lnTo>
                        <a:pt x="116" y="539"/>
                      </a:lnTo>
                      <a:lnTo>
                        <a:pt x="39" y="732"/>
                      </a:lnTo>
                      <a:lnTo>
                        <a:pt x="0" y="924"/>
                      </a:lnTo>
                      <a:lnTo>
                        <a:pt x="0" y="1078"/>
                      </a:lnTo>
                      <a:lnTo>
                        <a:pt x="39" y="1271"/>
                      </a:lnTo>
                      <a:lnTo>
                        <a:pt x="77" y="1425"/>
                      </a:lnTo>
                      <a:lnTo>
                        <a:pt x="154" y="1540"/>
                      </a:lnTo>
                      <a:lnTo>
                        <a:pt x="231" y="1656"/>
                      </a:lnTo>
                      <a:lnTo>
                        <a:pt x="347" y="1733"/>
                      </a:lnTo>
                      <a:lnTo>
                        <a:pt x="462" y="1771"/>
                      </a:lnTo>
                      <a:lnTo>
                        <a:pt x="578" y="1810"/>
                      </a:lnTo>
                      <a:lnTo>
                        <a:pt x="731" y="1771"/>
                      </a:lnTo>
                      <a:lnTo>
                        <a:pt x="847" y="1733"/>
                      </a:lnTo>
                      <a:lnTo>
                        <a:pt x="962" y="1656"/>
                      </a:lnTo>
                      <a:lnTo>
                        <a:pt x="1078" y="1540"/>
                      </a:lnTo>
                      <a:lnTo>
                        <a:pt x="1155" y="1386"/>
                      </a:lnTo>
                      <a:lnTo>
                        <a:pt x="1270" y="1232"/>
                      </a:lnTo>
                      <a:lnTo>
                        <a:pt x="1309" y="1078"/>
                      </a:lnTo>
                      <a:lnTo>
                        <a:pt x="1347" y="886"/>
                      </a:lnTo>
                      <a:lnTo>
                        <a:pt x="1347" y="693"/>
                      </a:lnTo>
                      <a:lnTo>
                        <a:pt x="1347" y="539"/>
                      </a:lnTo>
                      <a:lnTo>
                        <a:pt x="1270" y="386"/>
                      </a:lnTo>
                      <a:lnTo>
                        <a:pt x="1232" y="270"/>
                      </a:lnTo>
                      <a:lnTo>
                        <a:pt x="1155" y="155"/>
                      </a:lnTo>
                      <a:lnTo>
                        <a:pt x="1039" y="78"/>
                      </a:lnTo>
                      <a:lnTo>
                        <a:pt x="924"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1513;p36">
                  <a:extLst>
                    <a:ext uri="{FF2B5EF4-FFF2-40B4-BE49-F238E27FC236}">
                      <a16:creationId xmlns:a16="http://schemas.microsoft.com/office/drawing/2014/main" id="{E660A92C-CAB2-0C54-CA05-FDAD90777060}"/>
                    </a:ext>
                  </a:extLst>
                </p:cNvPr>
                <p:cNvSpPr/>
                <p:nvPr/>
              </p:nvSpPr>
              <p:spPr>
                <a:xfrm>
                  <a:off x="3347150" y="2344600"/>
                  <a:ext cx="34650" cy="17350"/>
                </a:xfrm>
                <a:custGeom>
                  <a:avLst/>
                  <a:gdLst/>
                  <a:ahLst/>
                  <a:cxnLst/>
                  <a:rect l="l" t="t" r="r" b="b"/>
                  <a:pathLst>
                    <a:path w="1386" h="694" extrusionOk="0">
                      <a:moveTo>
                        <a:pt x="924" y="1"/>
                      </a:moveTo>
                      <a:lnTo>
                        <a:pt x="732" y="39"/>
                      </a:lnTo>
                      <a:lnTo>
                        <a:pt x="539" y="78"/>
                      </a:lnTo>
                      <a:lnTo>
                        <a:pt x="347" y="193"/>
                      </a:lnTo>
                      <a:lnTo>
                        <a:pt x="193" y="347"/>
                      </a:lnTo>
                      <a:lnTo>
                        <a:pt x="77" y="501"/>
                      </a:lnTo>
                      <a:lnTo>
                        <a:pt x="0" y="655"/>
                      </a:lnTo>
                      <a:lnTo>
                        <a:pt x="0" y="694"/>
                      </a:lnTo>
                      <a:lnTo>
                        <a:pt x="39" y="694"/>
                      </a:lnTo>
                      <a:lnTo>
                        <a:pt x="154" y="540"/>
                      </a:lnTo>
                      <a:lnTo>
                        <a:pt x="270" y="386"/>
                      </a:lnTo>
                      <a:lnTo>
                        <a:pt x="424" y="309"/>
                      </a:lnTo>
                      <a:lnTo>
                        <a:pt x="578" y="232"/>
                      </a:lnTo>
                      <a:lnTo>
                        <a:pt x="770" y="155"/>
                      </a:lnTo>
                      <a:lnTo>
                        <a:pt x="1117" y="155"/>
                      </a:lnTo>
                      <a:lnTo>
                        <a:pt x="1270" y="193"/>
                      </a:lnTo>
                      <a:lnTo>
                        <a:pt x="1347" y="193"/>
                      </a:lnTo>
                      <a:lnTo>
                        <a:pt x="1386" y="116"/>
                      </a:lnTo>
                      <a:lnTo>
                        <a:pt x="1386" y="78"/>
                      </a:lnTo>
                      <a:lnTo>
                        <a:pt x="1309" y="39"/>
                      </a:lnTo>
                      <a:lnTo>
                        <a:pt x="1117"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1514;p36">
                  <a:extLst>
                    <a:ext uri="{FF2B5EF4-FFF2-40B4-BE49-F238E27FC236}">
                      <a16:creationId xmlns:a16="http://schemas.microsoft.com/office/drawing/2014/main" id="{D7CA6FFA-1D11-F64D-1432-95E53914B1B3}"/>
                    </a:ext>
                  </a:extLst>
                </p:cNvPr>
                <p:cNvSpPr/>
                <p:nvPr/>
              </p:nvSpPr>
              <p:spPr>
                <a:xfrm>
                  <a:off x="3140250" y="2752600"/>
                  <a:ext cx="92400" cy="155900"/>
                </a:xfrm>
                <a:custGeom>
                  <a:avLst/>
                  <a:gdLst/>
                  <a:ahLst/>
                  <a:cxnLst/>
                  <a:rect l="l" t="t" r="r" b="b"/>
                  <a:pathLst>
                    <a:path w="3696" h="6236" extrusionOk="0">
                      <a:moveTo>
                        <a:pt x="1502" y="1"/>
                      </a:moveTo>
                      <a:lnTo>
                        <a:pt x="1310" y="39"/>
                      </a:lnTo>
                      <a:lnTo>
                        <a:pt x="1079" y="78"/>
                      </a:lnTo>
                      <a:lnTo>
                        <a:pt x="809" y="155"/>
                      </a:lnTo>
                      <a:lnTo>
                        <a:pt x="540" y="309"/>
                      </a:lnTo>
                      <a:lnTo>
                        <a:pt x="270" y="501"/>
                      </a:lnTo>
                      <a:lnTo>
                        <a:pt x="78" y="770"/>
                      </a:lnTo>
                      <a:lnTo>
                        <a:pt x="1" y="924"/>
                      </a:lnTo>
                      <a:lnTo>
                        <a:pt x="1" y="1040"/>
                      </a:lnTo>
                      <a:lnTo>
                        <a:pt x="1" y="1194"/>
                      </a:lnTo>
                      <a:lnTo>
                        <a:pt x="39" y="1348"/>
                      </a:lnTo>
                      <a:lnTo>
                        <a:pt x="193" y="1617"/>
                      </a:lnTo>
                      <a:lnTo>
                        <a:pt x="386" y="1848"/>
                      </a:lnTo>
                      <a:lnTo>
                        <a:pt x="617" y="2041"/>
                      </a:lnTo>
                      <a:lnTo>
                        <a:pt x="848" y="2195"/>
                      </a:lnTo>
                      <a:lnTo>
                        <a:pt x="1031" y="2316"/>
                      </a:lnTo>
                      <a:lnTo>
                        <a:pt x="1031" y="2316"/>
                      </a:lnTo>
                      <a:lnTo>
                        <a:pt x="925" y="2387"/>
                      </a:lnTo>
                      <a:lnTo>
                        <a:pt x="886" y="2425"/>
                      </a:lnTo>
                      <a:lnTo>
                        <a:pt x="809" y="2541"/>
                      </a:lnTo>
                      <a:lnTo>
                        <a:pt x="771" y="2695"/>
                      </a:lnTo>
                      <a:lnTo>
                        <a:pt x="694" y="2926"/>
                      </a:lnTo>
                      <a:lnTo>
                        <a:pt x="694" y="3157"/>
                      </a:lnTo>
                      <a:lnTo>
                        <a:pt x="732" y="3349"/>
                      </a:lnTo>
                      <a:lnTo>
                        <a:pt x="809" y="3542"/>
                      </a:lnTo>
                      <a:lnTo>
                        <a:pt x="925" y="3657"/>
                      </a:lnTo>
                      <a:lnTo>
                        <a:pt x="1194" y="3850"/>
                      </a:lnTo>
                      <a:lnTo>
                        <a:pt x="1310" y="3927"/>
                      </a:lnTo>
                      <a:lnTo>
                        <a:pt x="1271" y="3927"/>
                      </a:lnTo>
                      <a:lnTo>
                        <a:pt x="1156" y="4042"/>
                      </a:lnTo>
                      <a:lnTo>
                        <a:pt x="1079" y="4234"/>
                      </a:lnTo>
                      <a:lnTo>
                        <a:pt x="1040" y="4581"/>
                      </a:lnTo>
                      <a:lnTo>
                        <a:pt x="1079" y="4773"/>
                      </a:lnTo>
                      <a:lnTo>
                        <a:pt x="1156" y="4966"/>
                      </a:lnTo>
                      <a:lnTo>
                        <a:pt x="1271" y="5081"/>
                      </a:lnTo>
                      <a:lnTo>
                        <a:pt x="1387" y="5235"/>
                      </a:lnTo>
                      <a:lnTo>
                        <a:pt x="1618" y="5389"/>
                      </a:lnTo>
                      <a:lnTo>
                        <a:pt x="1733" y="5428"/>
                      </a:lnTo>
                      <a:lnTo>
                        <a:pt x="1848" y="5620"/>
                      </a:lnTo>
                      <a:lnTo>
                        <a:pt x="2002" y="5774"/>
                      </a:lnTo>
                      <a:lnTo>
                        <a:pt x="2156" y="5928"/>
                      </a:lnTo>
                      <a:lnTo>
                        <a:pt x="2387" y="6082"/>
                      </a:lnTo>
                      <a:lnTo>
                        <a:pt x="2657" y="6197"/>
                      </a:lnTo>
                      <a:lnTo>
                        <a:pt x="2811" y="6236"/>
                      </a:lnTo>
                      <a:lnTo>
                        <a:pt x="2926" y="6236"/>
                      </a:lnTo>
                      <a:lnTo>
                        <a:pt x="3119" y="6197"/>
                      </a:lnTo>
                      <a:lnTo>
                        <a:pt x="3273" y="6159"/>
                      </a:lnTo>
                      <a:lnTo>
                        <a:pt x="3427" y="6082"/>
                      </a:lnTo>
                      <a:lnTo>
                        <a:pt x="3542" y="6044"/>
                      </a:lnTo>
                      <a:lnTo>
                        <a:pt x="3619" y="5928"/>
                      </a:lnTo>
                      <a:lnTo>
                        <a:pt x="3657" y="5851"/>
                      </a:lnTo>
                      <a:lnTo>
                        <a:pt x="3696" y="5774"/>
                      </a:lnTo>
                      <a:lnTo>
                        <a:pt x="3696" y="5659"/>
                      </a:lnTo>
                      <a:lnTo>
                        <a:pt x="3657" y="5466"/>
                      </a:lnTo>
                      <a:lnTo>
                        <a:pt x="3542" y="5312"/>
                      </a:lnTo>
                      <a:lnTo>
                        <a:pt x="3465" y="5158"/>
                      </a:lnTo>
                      <a:lnTo>
                        <a:pt x="3311" y="5004"/>
                      </a:lnTo>
                      <a:lnTo>
                        <a:pt x="3388" y="5004"/>
                      </a:lnTo>
                      <a:lnTo>
                        <a:pt x="3504" y="4927"/>
                      </a:lnTo>
                      <a:lnTo>
                        <a:pt x="3542" y="4850"/>
                      </a:lnTo>
                      <a:lnTo>
                        <a:pt x="3619" y="4735"/>
                      </a:lnTo>
                      <a:lnTo>
                        <a:pt x="3657" y="4619"/>
                      </a:lnTo>
                      <a:lnTo>
                        <a:pt x="3657" y="4427"/>
                      </a:lnTo>
                      <a:lnTo>
                        <a:pt x="3619" y="4273"/>
                      </a:lnTo>
                      <a:lnTo>
                        <a:pt x="3581" y="4119"/>
                      </a:lnTo>
                      <a:lnTo>
                        <a:pt x="3504" y="4042"/>
                      </a:lnTo>
                      <a:lnTo>
                        <a:pt x="3388" y="3965"/>
                      </a:lnTo>
                      <a:lnTo>
                        <a:pt x="3234" y="3888"/>
                      </a:lnTo>
                      <a:lnTo>
                        <a:pt x="3157" y="3850"/>
                      </a:lnTo>
                      <a:lnTo>
                        <a:pt x="3196" y="3850"/>
                      </a:lnTo>
                      <a:lnTo>
                        <a:pt x="3311" y="3773"/>
                      </a:lnTo>
                      <a:lnTo>
                        <a:pt x="3388" y="3696"/>
                      </a:lnTo>
                      <a:lnTo>
                        <a:pt x="3427" y="3580"/>
                      </a:lnTo>
                      <a:lnTo>
                        <a:pt x="3465" y="3465"/>
                      </a:lnTo>
                      <a:lnTo>
                        <a:pt x="3465" y="3272"/>
                      </a:lnTo>
                      <a:lnTo>
                        <a:pt x="3388" y="3080"/>
                      </a:lnTo>
                      <a:lnTo>
                        <a:pt x="3350" y="2964"/>
                      </a:lnTo>
                      <a:lnTo>
                        <a:pt x="3234" y="2849"/>
                      </a:lnTo>
                      <a:lnTo>
                        <a:pt x="3119" y="2772"/>
                      </a:lnTo>
                      <a:lnTo>
                        <a:pt x="2965" y="2733"/>
                      </a:lnTo>
                      <a:lnTo>
                        <a:pt x="2888" y="2695"/>
                      </a:lnTo>
                      <a:lnTo>
                        <a:pt x="2926" y="2695"/>
                      </a:lnTo>
                      <a:lnTo>
                        <a:pt x="3042" y="2618"/>
                      </a:lnTo>
                      <a:lnTo>
                        <a:pt x="3080" y="2541"/>
                      </a:lnTo>
                      <a:lnTo>
                        <a:pt x="3119" y="2387"/>
                      </a:lnTo>
                      <a:lnTo>
                        <a:pt x="3119" y="2195"/>
                      </a:lnTo>
                      <a:lnTo>
                        <a:pt x="3119" y="1925"/>
                      </a:lnTo>
                      <a:lnTo>
                        <a:pt x="3080" y="1810"/>
                      </a:lnTo>
                      <a:lnTo>
                        <a:pt x="3042" y="1694"/>
                      </a:lnTo>
                      <a:lnTo>
                        <a:pt x="2888" y="1463"/>
                      </a:lnTo>
                      <a:lnTo>
                        <a:pt x="2734" y="1271"/>
                      </a:lnTo>
                      <a:lnTo>
                        <a:pt x="2503" y="1155"/>
                      </a:lnTo>
                      <a:lnTo>
                        <a:pt x="2156" y="963"/>
                      </a:lnTo>
                      <a:lnTo>
                        <a:pt x="1964" y="924"/>
                      </a:lnTo>
                      <a:lnTo>
                        <a:pt x="1695"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1515;p36">
                  <a:extLst>
                    <a:ext uri="{FF2B5EF4-FFF2-40B4-BE49-F238E27FC236}">
                      <a16:creationId xmlns:a16="http://schemas.microsoft.com/office/drawing/2014/main" id="{D721CCA2-6E6F-A35F-B7EC-95F4E52B3356}"/>
                    </a:ext>
                  </a:extLst>
                </p:cNvPr>
                <p:cNvSpPr/>
                <p:nvPr/>
              </p:nvSpPr>
              <p:spPr>
                <a:xfrm>
                  <a:off x="3168175" y="2770875"/>
                  <a:ext cx="51975" cy="42375"/>
                </a:xfrm>
                <a:custGeom>
                  <a:avLst/>
                  <a:gdLst/>
                  <a:ahLst/>
                  <a:cxnLst/>
                  <a:rect l="l" t="t" r="r" b="b"/>
                  <a:pathLst>
                    <a:path w="2079" h="1695" extrusionOk="0">
                      <a:moveTo>
                        <a:pt x="39" y="1"/>
                      </a:moveTo>
                      <a:lnTo>
                        <a:pt x="0" y="39"/>
                      </a:lnTo>
                      <a:lnTo>
                        <a:pt x="39" y="78"/>
                      </a:lnTo>
                      <a:lnTo>
                        <a:pt x="424" y="155"/>
                      </a:lnTo>
                      <a:lnTo>
                        <a:pt x="808" y="232"/>
                      </a:lnTo>
                      <a:lnTo>
                        <a:pt x="1116" y="309"/>
                      </a:lnTo>
                      <a:lnTo>
                        <a:pt x="1463" y="501"/>
                      </a:lnTo>
                      <a:lnTo>
                        <a:pt x="1732" y="694"/>
                      </a:lnTo>
                      <a:lnTo>
                        <a:pt x="1848" y="848"/>
                      </a:lnTo>
                      <a:lnTo>
                        <a:pt x="1925" y="1002"/>
                      </a:lnTo>
                      <a:lnTo>
                        <a:pt x="2002" y="1156"/>
                      </a:lnTo>
                      <a:lnTo>
                        <a:pt x="2040" y="1310"/>
                      </a:lnTo>
                      <a:lnTo>
                        <a:pt x="2040" y="1502"/>
                      </a:lnTo>
                      <a:lnTo>
                        <a:pt x="2002" y="1694"/>
                      </a:lnTo>
                      <a:lnTo>
                        <a:pt x="2079" y="1541"/>
                      </a:lnTo>
                      <a:lnTo>
                        <a:pt x="2079" y="1387"/>
                      </a:lnTo>
                      <a:lnTo>
                        <a:pt x="2040" y="1194"/>
                      </a:lnTo>
                      <a:lnTo>
                        <a:pt x="2002" y="1040"/>
                      </a:lnTo>
                      <a:lnTo>
                        <a:pt x="1925" y="886"/>
                      </a:lnTo>
                      <a:lnTo>
                        <a:pt x="1848" y="732"/>
                      </a:lnTo>
                      <a:lnTo>
                        <a:pt x="1732" y="578"/>
                      </a:lnTo>
                      <a:lnTo>
                        <a:pt x="1578" y="463"/>
                      </a:lnTo>
                      <a:lnTo>
                        <a:pt x="1270" y="270"/>
                      </a:lnTo>
                      <a:lnTo>
                        <a:pt x="924" y="155"/>
                      </a:lnTo>
                      <a:lnTo>
                        <a:pt x="462" y="78"/>
                      </a:lnTo>
                      <a:lnTo>
                        <a:pt x="39"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1516;p36">
                  <a:extLst>
                    <a:ext uri="{FF2B5EF4-FFF2-40B4-BE49-F238E27FC236}">
                      <a16:creationId xmlns:a16="http://schemas.microsoft.com/office/drawing/2014/main" id="{BBEE486E-B781-D7EE-45CB-9D6357B19293}"/>
                    </a:ext>
                  </a:extLst>
                </p:cNvPr>
                <p:cNvSpPr/>
                <p:nvPr/>
              </p:nvSpPr>
              <p:spPr>
                <a:xfrm>
                  <a:off x="3141225" y="2788200"/>
                  <a:ext cx="85675" cy="57775"/>
                </a:xfrm>
                <a:custGeom>
                  <a:avLst/>
                  <a:gdLst/>
                  <a:ahLst/>
                  <a:cxnLst/>
                  <a:rect l="l" t="t" r="r" b="b"/>
                  <a:pathLst>
                    <a:path w="3427" h="2311" extrusionOk="0">
                      <a:moveTo>
                        <a:pt x="39" y="1"/>
                      </a:moveTo>
                      <a:lnTo>
                        <a:pt x="0" y="39"/>
                      </a:lnTo>
                      <a:lnTo>
                        <a:pt x="116" y="232"/>
                      </a:lnTo>
                      <a:lnTo>
                        <a:pt x="308" y="424"/>
                      </a:lnTo>
                      <a:lnTo>
                        <a:pt x="501" y="578"/>
                      </a:lnTo>
                      <a:lnTo>
                        <a:pt x="693" y="694"/>
                      </a:lnTo>
                      <a:lnTo>
                        <a:pt x="963" y="848"/>
                      </a:lnTo>
                      <a:lnTo>
                        <a:pt x="1232" y="924"/>
                      </a:lnTo>
                      <a:lnTo>
                        <a:pt x="1809" y="1040"/>
                      </a:lnTo>
                      <a:lnTo>
                        <a:pt x="2387" y="1155"/>
                      </a:lnTo>
                      <a:lnTo>
                        <a:pt x="2695" y="1232"/>
                      </a:lnTo>
                      <a:lnTo>
                        <a:pt x="2964" y="1348"/>
                      </a:lnTo>
                      <a:lnTo>
                        <a:pt x="3157" y="1502"/>
                      </a:lnTo>
                      <a:lnTo>
                        <a:pt x="3311" y="1733"/>
                      </a:lnTo>
                      <a:lnTo>
                        <a:pt x="3388" y="1887"/>
                      </a:lnTo>
                      <a:lnTo>
                        <a:pt x="3388" y="2002"/>
                      </a:lnTo>
                      <a:lnTo>
                        <a:pt x="3388" y="2156"/>
                      </a:lnTo>
                      <a:lnTo>
                        <a:pt x="3349" y="2310"/>
                      </a:lnTo>
                      <a:lnTo>
                        <a:pt x="3388" y="2233"/>
                      </a:lnTo>
                      <a:lnTo>
                        <a:pt x="3426" y="2118"/>
                      </a:lnTo>
                      <a:lnTo>
                        <a:pt x="3426" y="1887"/>
                      </a:lnTo>
                      <a:lnTo>
                        <a:pt x="3388" y="1694"/>
                      </a:lnTo>
                      <a:lnTo>
                        <a:pt x="3272" y="1502"/>
                      </a:lnTo>
                      <a:lnTo>
                        <a:pt x="3118" y="1309"/>
                      </a:lnTo>
                      <a:lnTo>
                        <a:pt x="2887" y="1194"/>
                      </a:lnTo>
                      <a:lnTo>
                        <a:pt x="2656" y="1078"/>
                      </a:lnTo>
                      <a:lnTo>
                        <a:pt x="2387" y="1040"/>
                      </a:lnTo>
                      <a:lnTo>
                        <a:pt x="1694" y="924"/>
                      </a:lnTo>
                      <a:lnTo>
                        <a:pt x="1386" y="848"/>
                      </a:lnTo>
                      <a:lnTo>
                        <a:pt x="1040" y="771"/>
                      </a:lnTo>
                      <a:lnTo>
                        <a:pt x="770" y="617"/>
                      </a:lnTo>
                      <a:lnTo>
                        <a:pt x="501" y="463"/>
                      </a:lnTo>
                      <a:lnTo>
                        <a:pt x="270" y="232"/>
                      </a:lnTo>
                      <a:lnTo>
                        <a:pt x="77"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517;p36">
                  <a:extLst>
                    <a:ext uri="{FF2B5EF4-FFF2-40B4-BE49-F238E27FC236}">
                      <a16:creationId xmlns:a16="http://schemas.microsoft.com/office/drawing/2014/main" id="{626984B5-B226-EF64-0B48-E897BD52C190}"/>
                    </a:ext>
                  </a:extLst>
                </p:cNvPr>
                <p:cNvSpPr/>
                <p:nvPr/>
              </p:nvSpPr>
              <p:spPr>
                <a:xfrm>
                  <a:off x="3157575" y="2835350"/>
                  <a:ext cx="74125" cy="39475"/>
                </a:xfrm>
                <a:custGeom>
                  <a:avLst/>
                  <a:gdLst/>
                  <a:ahLst/>
                  <a:cxnLst/>
                  <a:rect l="l" t="t" r="r" b="b"/>
                  <a:pathLst>
                    <a:path w="2965" h="1579" extrusionOk="0">
                      <a:moveTo>
                        <a:pt x="1" y="1"/>
                      </a:moveTo>
                      <a:lnTo>
                        <a:pt x="1" y="39"/>
                      </a:lnTo>
                      <a:lnTo>
                        <a:pt x="78" y="193"/>
                      </a:lnTo>
                      <a:lnTo>
                        <a:pt x="193" y="347"/>
                      </a:lnTo>
                      <a:lnTo>
                        <a:pt x="347" y="424"/>
                      </a:lnTo>
                      <a:lnTo>
                        <a:pt x="540" y="540"/>
                      </a:lnTo>
                      <a:lnTo>
                        <a:pt x="771" y="578"/>
                      </a:lnTo>
                      <a:lnTo>
                        <a:pt x="1002" y="578"/>
                      </a:lnTo>
                      <a:lnTo>
                        <a:pt x="1425" y="540"/>
                      </a:lnTo>
                      <a:lnTo>
                        <a:pt x="1694" y="501"/>
                      </a:lnTo>
                      <a:lnTo>
                        <a:pt x="2002" y="540"/>
                      </a:lnTo>
                      <a:lnTo>
                        <a:pt x="2233" y="578"/>
                      </a:lnTo>
                      <a:lnTo>
                        <a:pt x="2503" y="655"/>
                      </a:lnTo>
                      <a:lnTo>
                        <a:pt x="2657" y="732"/>
                      </a:lnTo>
                      <a:lnTo>
                        <a:pt x="2772" y="809"/>
                      </a:lnTo>
                      <a:lnTo>
                        <a:pt x="2849" y="924"/>
                      </a:lnTo>
                      <a:lnTo>
                        <a:pt x="2888" y="1078"/>
                      </a:lnTo>
                      <a:lnTo>
                        <a:pt x="2888" y="1309"/>
                      </a:lnTo>
                      <a:lnTo>
                        <a:pt x="2811" y="1579"/>
                      </a:lnTo>
                      <a:lnTo>
                        <a:pt x="2849" y="1579"/>
                      </a:lnTo>
                      <a:lnTo>
                        <a:pt x="2926" y="1386"/>
                      </a:lnTo>
                      <a:lnTo>
                        <a:pt x="2964" y="1155"/>
                      </a:lnTo>
                      <a:lnTo>
                        <a:pt x="2926" y="963"/>
                      </a:lnTo>
                      <a:lnTo>
                        <a:pt x="2849" y="771"/>
                      </a:lnTo>
                      <a:lnTo>
                        <a:pt x="2657" y="617"/>
                      </a:lnTo>
                      <a:lnTo>
                        <a:pt x="2464" y="540"/>
                      </a:lnTo>
                      <a:lnTo>
                        <a:pt x="2233" y="463"/>
                      </a:lnTo>
                      <a:lnTo>
                        <a:pt x="2002" y="424"/>
                      </a:lnTo>
                      <a:lnTo>
                        <a:pt x="1463" y="424"/>
                      </a:lnTo>
                      <a:lnTo>
                        <a:pt x="1194" y="463"/>
                      </a:lnTo>
                      <a:lnTo>
                        <a:pt x="655" y="463"/>
                      </a:lnTo>
                      <a:lnTo>
                        <a:pt x="386" y="347"/>
                      </a:lnTo>
                      <a:lnTo>
                        <a:pt x="193" y="193"/>
                      </a:lnTo>
                      <a:lnTo>
                        <a:pt x="39"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518;p36">
                  <a:extLst>
                    <a:ext uri="{FF2B5EF4-FFF2-40B4-BE49-F238E27FC236}">
                      <a16:creationId xmlns:a16="http://schemas.microsoft.com/office/drawing/2014/main" id="{FB1EF9B4-F74A-8566-99B6-9D9A9FF0B148}"/>
                    </a:ext>
                  </a:extLst>
                </p:cNvPr>
                <p:cNvSpPr/>
                <p:nvPr/>
              </p:nvSpPr>
              <p:spPr>
                <a:xfrm>
                  <a:off x="3171050" y="2876725"/>
                  <a:ext cx="61600" cy="30825"/>
                </a:xfrm>
                <a:custGeom>
                  <a:avLst/>
                  <a:gdLst/>
                  <a:ahLst/>
                  <a:cxnLst/>
                  <a:rect l="l" t="t" r="r" b="b"/>
                  <a:pathLst>
                    <a:path w="2464" h="1233" extrusionOk="0">
                      <a:moveTo>
                        <a:pt x="2079" y="1"/>
                      </a:moveTo>
                      <a:lnTo>
                        <a:pt x="1810" y="78"/>
                      </a:lnTo>
                      <a:lnTo>
                        <a:pt x="1502" y="193"/>
                      </a:lnTo>
                      <a:lnTo>
                        <a:pt x="1232" y="309"/>
                      </a:lnTo>
                      <a:lnTo>
                        <a:pt x="924" y="347"/>
                      </a:lnTo>
                      <a:lnTo>
                        <a:pt x="693" y="347"/>
                      </a:lnTo>
                      <a:lnTo>
                        <a:pt x="463" y="309"/>
                      </a:lnTo>
                      <a:lnTo>
                        <a:pt x="232" y="232"/>
                      </a:lnTo>
                      <a:lnTo>
                        <a:pt x="39" y="78"/>
                      </a:lnTo>
                      <a:lnTo>
                        <a:pt x="1" y="78"/>
                      </a:lnTo>
                      <a:lnTo>
                        <a:pt x="78" y="193"/>
                      </a:lnTo>
                      <a:lnTo>
                        <a:pt x="193" y="270"/>
                      </a:lnTo>
                      <a:lnTo>
                        <a:pt x="386" y="386"/>
                      </a:lnTo>
                      <a:lnTo>
                        <a:pt x="386" y="424"/>
                      </a:lnTo>
                      <a:lnTo>
                        <a:pt x="578" y="694"/>
                      </a:lnTo>
                      <a:lnTo>
                        <a:pt x="809" y="925"/>
                      </a:lnTo>
                      <a:lnTo>
                        <a:pt x="1117" y="1079"/>
                      </a:lnTo>
                      <a:lnTo>
                        <a:pt x="1425" y="1194"/>
                      </a:lnTo>
                      <a:lnTo>
                        <a:pt x="1733" y="1232"/>
                      </a:lnTo>
                      <a:lnTo>
                        <a:pt x="1887" y="1232"/>
                      </a:lnTo>
                      <a:lnTo>
                        <a:pt x="2041" y="1194"/>
                      </a:lnTo>
                      <a:lnTo>
                        <a:pt x="2310" y="1079"/>
                      </a:lnTo>
                      <a:lnTo>
                        <a:pt x="2387" y="1002"/>
                      </a:lnTo>
                      <a:lnTo>
                        <a:pt x="2464" y="886"/>
                      </a:lnTo>
                      <a:lnTo>
                        <a:pt x="2425" y="886"/>
                      </a:lnTo>
                      <a:lnTo>
                        <a:pt x="2349" y="1002"/>
                      </a:lnTo>
                      <a:lnTo>
                        <a:pt x="2233" y="1079"/>
                      </a:lnTo>
                      <a:lnTo>
                        <a:pt x="2079" y="1117"/>
                      </a:lnTo>
                      <a:lnTo>
                        <a:pt x="1925" y="1156"/>
                      </a:lnTo>
                      <a:lnTo>
                        <a:pt x="1617" y="1156"/>
                      </a:lnTo>
                      <a:lnTo>
                        <a:pt x="1309" y="1079"/>
                      </a:lnTo>
                      <a:lnTo>
                        <a:pt x="1040" y="963"/>
                      </a:lnTo>
                      <a:lnTo>
                        <a:pt x="809" y="809"/>
                      </a:lnTo>
                      <a:lnTo>
                        <a:pt x="616" y="617"/>
                      </a:lnTo>
                      <a:lnTo>
                        <a:pt x="463" y="386"/>
                      </a:lnTo>
                      <a:lnTo>
                        <a:pt x="655" y="463"/>
                      </a:lnTo>
                      <a:lnTo>
                        <a:pt x="847" y="463"/>
                      </a:lnTo>
                      <a:lnTo>
                        <a:pt x="1194" y="424"/>
                      </a:lnTo>
                      <a:lnTo>
                        <a:pt x="1502" y="309"/>
                      </a:lnTo>
                      <a:lnTo>
                        <a:pt x="2118" y="78"/>
                      </a:lnTo>
                      <a:lnTo>
                        <a:pt x="2118" y="39"/>
                      </a:lnTo>
                      <a:lnTo>
                        <a:pt x="2118"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519;p36">
                  <a:extLst>
                    <a:ext uri="{FF2B5EF4-FFF2-40B4-BE49-F238E27FC236}">
                      <a16:creationId xmlns:a16="http://schemas.microsoft.com/office/drawing/2014/main" id="{EA17DDAC-6C00-6132-81F8-79370D1416F4}"/>
                    </a:ext>
                  </a:extLst>
                </p:cNvPr>
                <p:cNvSpPr/>
                <p:nvPr/>
              </p:nvSpPr>
              <p:spPr>
                <a:xfrm>
                  <a:off x="3686825" y="2780500"/>
                  <a:ext cx="327175" cy="179000"/>
                </a:xfrm>
                <a:custGeom>
                  <a:avLst/>
                  <a:gdLst/>
                  <a:ahLst/>
                  <a:cxnLst/>
                  <a:rect l="l" t="t" r="r" b="b"/>
                  <a:pathLst>
                    <a:path w="13087" h="7160" extrusionOk="0">
                      <a:moveTo>
                        <a:pt x="3426" y="1"/>
                      </a:moveTo>
                      <a:lnTo>
                        <a:pt x="3079" y="39"/>
                      </a:lnTo>
                      <a:lnTo>
                        <a:pt x="2656" y="116"/>
                      </a:lnTo>
                      <a:lnTo>
                        <a:pt x="2233" y="193"/>
                      </a:lnTo>
                      <a:lnTo>
                        <a:pt x="1424" y="424"/>
                      </a:lnTo>
                      <a:lnTo>
                        <a:pt x="1116" y="501"/>
                      </a:lnTo>
                      <a:lnTo>
                        <a:pt x="847" y="655"/>
                      </a:lnTo>
                      <a:lnTo>
                        <a:pt x="539" y="809"/>
                      </a:lnTo>
                      <a:lnTo>
                        <a:pt x="308" y="1002"/>
                      </a:lnTo>
                      <a:lnTo>
                        <a:pt x="154" y="1194"/>
                      </a:lnTo>
                      <a:lnTo>
                        <a:pt x="39" y="1425"/>
                      </a:lnTo>
                      <a:lnTo>
                        <a:pt x="0" y="1540"/>
                      </a:lnTo>
                      <a:lnTo>
                        <a:pt x="0" y="1656"/>
                      </a:lnTo>
                      <a:lnTo>
                        <a:pt x="39" y="1771"/>
                      </a:lnTo>
                      <a:lnTo>
                        <a:pt x="116" y="1887"/>
                      </a:lnTo>
                      <a:lnTo>
                        <a:pt x="231" y="1964"/>
                      </a:lnTo>
                      <a:lnTo>
                        <a:pt x="385" y="2002"/>
                      </a:lnTo>
                      <a:lnTo>
                        <a:pt x="539" y="2002"/>
                      </a:lnTo>
                      <a:lnTo>
                        <a:pt x="693" y="1964"/>
                      </a:lnTo>
                      <a:lnTo>
                        <a:pt x="1001" y="1848"/>
                      </a:lnTo>
                      <a:lnTo>
                        <a:pt x="1270" y="1733"/>
                      </a:lnTo>
                      <a:lnTo>
                        <a:pt x="1886" y="1579"/>
                      </a:lnTo>
                      <a:lnTo>
                        <a:pt x="2541" y="1463"/>
                      </a:lnTo>
                      <a:lnTo>
                        <a:pt x="2002" y="1579"/>
                      </a:lnTo>
                      <a:lnTo>
                        <a:pt x="1501" y="1733"/>
                      </a:lnTo>
                      <a:lnTo>
                        <a:pt x="1116" y="1848"/>
                      </a:lnTo>
                      <a:lnTo>
                        <a:pt x="770" y="2002"/>
                      </a:lnTo>
                      <a:lnTo>
                        <a:pt x="616" y="2079"/>
                      </a:lnTo>
                      <a:lnTo>
                        <a:pt x="462" y="2195"/>
                      </a:lnTo>
                      <a:lnTo>
                        <a:pt x="347" y="2349"/>
                      </a:lnTo>
                      <a:lnTo>
                        <a:pt x="270" y="2541"/>
                      </a:lnTo>
                      <a:lnTo>
                        <a:pt x="231" y="2695"/>
                      </a:lnTo>
                      <a:lnTo>
                        <a:pt x="231" y="2888"/>
                      </a:lnTo>
                      <a:lnTo>
                        <a:pt x="270" y="3003"/>
                      </a:lnTo>
                      <a:lnTo>
                        <a:pt x="347" y="3157"/>
                      </a:lnTo>
                      <a:lnTo>
                        <a:pt x="462" y="3234"/>
                      </a:lnTo>
                      <a:lnTo>
                        <a:pt x="578" y="3311"/>
                      </a:lnTo>
                      <a:lnTo>
                        <a:pt x="732" y="3388"/>
                      </a:lnTo>
                      <a:lnTo>
                        <a:pt x="886" y="3426"/>
                      </a:lnTo>
                      <a:lnTo>
                        <a:pt x="1116" y="3388"/>
                      </a:lnTo>
                      <a:lnTo>
                        <a:pt x="1347" y="3349"/>
                      </a:lnTo>
                      <a:lnTo>
                        <a:pt x="1771" y="3195"/>
                      </a:lnTo>
                      <a:lnTo>
                        <a:pt x="1463" y="3388"/>
                      </a:lnTo>
                      <a:lnTo>
                        <a:pt x="1347" y="3503"/>
                      </a:lnTo>
                      <a:lnTo>
                        <a:pt x="1232" y="3619"/>
                      </a:lnTo>
                      <a:lnTo>
                        <a:pt x="1155" y="3734"/>
                      </a:lnTo>
                      <a:lnTo>
                        <a:pt x="1116" y="3888"/>
                      </a:lnTo>
                      <a:lnTo>
                        <a:pt x="1078" y="4004"/>
                      </a:lnTo>
                      <a:lnTo>
                        <a:pt x="1116" y="4158"/>
                      </a:lnTo>
                      <a:lnTo>
                        <a:pt x="1155" y="4273"/>
                      </a:lnTo>
                      <a:lnTo>
                        <a:pt x="1232" y="4389"/>
                      </a:lnTo>
                      <a:lnTo>
                        <a:pt x="1347" y="4466"/>
                      </a:lnTo>
                      <a:lnTo>
                        <a:pt x="1501" y="4504"/>
                      </a:lnTo>
                      <a:lnTo>
                        <a:pt x="1732" y="4581"/>
                      </a:lnTo>
                      <a:lnTo>
                        <a:pt x="2002" y="4581"/>
                      </a:lnTo>
                      <a:lnTo>
                        <a:pt x="2002" y="4735"/>
                      </a:lnTo>
                      <a:lnTo>
                        <a:pt x="2040" y="4889"/>
                      </a:lnTo>
                      <a:lnTo>
                        <a:pt x="2117" y="5005"/>
                      </a:lnTo>
                      <a:lnTo>
                        <a:pt x="2233" y="5120"/>
                      </a:lnTo>
                      <a:lnTo>
                        <a:pt x="2387" y="5197"/>
                      </a:lnTo>
                      <a:lnTo>
                        <a:pt x="2502" y="5274"/>
                      </a:lnTo>
                      <a:lnTo>
                        <a:pt x="2810" y="5351"/>
                      </a:lnTo>
                      <a:lnTo>
                        <a:pt x="3233" y="5389"/>
                      </a:lnTo>
                      <a:lnTo>
                        <a:pt x="3618" y="5389"/>
                      </a:lnTo>
                      <a:lnTo>
                        <a:pt x="4388" y="5274"/>
                      </a:lnTo>
                      <a:lnTo>
                        <a:pt x="4812" y="5235"/>
                      </a:lnTo>
                      <a:lnTo>
                        <a:pt x="5235" y="5235"/>
                      </a:lnTo>
                      <a:lnTo>
                        <a:pt x="5658" y="5312"/>
                      </a:lnTo>
                      <a:lnTo>
                        <a:pt x="6082" y="5428"/>
                      </a:lnTo>
                      <a:lnTo>
                        <a:pt x="6390" y="5543"/>
                      </a:lnTo>
                      <a:lnTo>
                        <a:pt x="6698" y="5620"/>
                      </a:lnTo>
                      <a:lnTo>
                        <a:pt x="7005" y="5697"/>
                      </a:lnTo>
                      <a:lnTo>
                        <a:pt x="7352" y="5659"/>
                      </a:lnTo>
                      <a:lnTo>
                        <a:pt x="7621" y="5582"/>
                      </a:lnTo>
                      <a:lnTo>
                        <a:pt x="8006" y="5928"/>
                      </a:lnTo>
                      <a:lnTo>
                        <a:pt x="8430" y="6236"/>
                      </a:lnTo>
                      <a:lnTo>
                        <a:pt x="8891" y="6544"/>
                      </a:lnTo>
                      <a:lnTo>
                        <a:pt x="9353" y="6775"/>
                      </a:lnTo>
                      <a:lnTo>
                        <a:pt x="9854" y="7006"/>
                      </a:lnTo>
                      <a:lnTo>
                        <a:pt x="10354" y="7121"/>
                      </a:lnTo>
                      <a:lnTo>
                        <a:pt x="10893" y="7160"/>
                      </a:lnTo>
                      <a:lnTo>
                        <a:pt x="11162" y="7160"/>
                      </a:lnTo>
                      <a:lnTo>
                        <a:pt x="11393" y="7121"/>
                      </a:lnTo>
                      <a:lnTo>
                        <a:pt x="11778" y="7006"/>
                      </a:lnTo>
                      <a:lnTo>
                        <a:pt x="12125" y="6852"/>
                      </a:lnTo>
                      <a:lnTo>
                        <a:pt x="12433" y="6621"/>
                      </a:lnTo>
                      <a:lnTo>
                        <a:pt x="12702" y="6352"/>
                      </a:lnTo>
                      <a:lnTo>
                        <a:pt x="12933" y="6005"/>
                      </a:lnTo>
                      <a:lnTo>
                        <a:pt x="13048" y="5659"/>
                      </a:lnTo>
                      <a:lnTo>
                        <a:pt x="13087" y="5312"/>
                      </a:lnTo>
                      <a:lnTo>
                        <a:pt x="13048" y="4889"/>
                      </a:lnTo>
                      <a:lnTo>
                        <a:pt x="12933" y="4466"/>
                      </a:lnTo>
                      <a:lnTo>
                        <a:pt x="12817" y="4004"/>
                      </a:lnTo>
                      <a:lnTo>
                        <a:pt x="12471" y="3118"/>
                      </a:lnTo>
                      <a:lnTo>
                        <a:pt x="12048" y="2272"/>
                      </a:lnTo>
                      <a:lnTo>
                        <a:pt x="11586" y="1502"/>
                      </a:lnTo>
                      <a:lnTo>
                        <a:pt x="11008" y="732"/>
                      </a:lnTo>
                      <a:lnTo>
                        <a:pt x="10777" y="424"/>
                      </a:lnTo>
                      <a:lnTo>
                        <a:pt x="10624" y="309"/>
                      </a:lnTo>
                      <a:lnTo>
                        <a:pt x="10470" y="193"/>
                      </a:lnTo>
                      <a:lnTo>
                        <a:pt x="10277" y="155"/>
                      </a:lnTo>
                      <a:lnTo>
                        <a:pt x="10046" y="155"/>
                      </a:lnTo>
                      <a:lnTo>
                        <a:pt x="9623" y="193"/>
                      </a:lnTo>
                      <a:lnTo>
                        <a:pt x="9238" y="270"/>
                      </a:lnTo>
                      <a:lnTo>
                        <a:pt x="8815" y="386"/>
                      </a:lnTo>
                      <a:lnTo>
                        <a:pt x="8430" y="617"/>
                      </a:lnTo>
                      <a:lnTo>
                        <a:pt x="8083" y="848"/>
                      </a:lnTo>
                      <a:lnTo>
                        <a:pt x="7775" y="1117"/>
                      </a:lnTo>
                      <a:lnTo>
                        <a:pt x="7621" y="1271"/>
                      </a:lnTo>
                      <a:lnTo>
                        <a:pt x="7506" y="1425"/>
                      </a:lnTo>
                      <a:lnTo>
                        <a:pt x="7467" y="1617"/>
                      </a:lnTo>
                      <a:lnTo>
                        <a:pt x="7467" y="1771"/>
                      </a:lnTo>
                      <a:lnTo>
                        <a:pt x="7467" y="1925"/>
                      </a:lnTo>
                      <a:lnTo>
                        <a:pt x="7544" y="2079"/>
                      </a:lnTo>
                      <a:lnTo>
                        <a:pt x="7236" y="1733"/>
                      </a:lnTo>
                      <a:lnTo>
                        <a:pt x="6967" y="1425"/>
                      </a:lnTo>
                      <a:lnTo>
                        <a:pt x="6659" y="1156"/>
                      </a:lnTo>
                      <a:lnTo>
                        <a:pt x="6313" y="886"/>
                      </a:lnTo>
                      <a:lnTo>
                        <a:pt x="5966" y="655"/>
                      </a:lnTo>
                      <a:lnTo>
                        <a:pt x="5620" y="501"/>
                      </a:lnTo>
                      <a:lnTo>
                        <a:pt x="5273" y="309"/>
                      </a:lnTo>
                      <a:lnTo>
                        <a:pt x="4927" y="193"/>
                      </a:lnTo>
                      <a:lnTo>
                        <a:pt x="4581" y="116"/>
                      </a:lnTo>
                      <a:lnTo>
                        <a:pt x="4196" y="39"/>
                      </a:lnTo>
                      <a:lnTo>
                        <a:pt x="3811"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520;p36">
                  <a:extLst>
                    <a:ext uri="{FF2B5EF4-FFF2-40B4-BE49-F238E27FC236}">
                      <a16:creationId xmlns:a16="http://schemas.microsoft.com/office/drawing/2014/main" id="{65F296D1-FCF4-921E-9325-783FFB0B32A7}"/>
                    </a:ext>
                  </a:extLst>
                </p:cNvPr>
                <p:cNvSpPr/>
                <p:nvPr/>
              </p:nvSpPr>
              <p:spPr>
                <a:xfrm>
                  <a:off x="3713775" y="2779550"/>
                  <a:ext cx="244425" cy="76050"/>
                </a:xfrm>
                <a:custGeom>
                  <a:avLst/>
                  <a:gdLst/>
                  <a:ahLst/>
                  <a:cxnLst/>
                  <a:rect l="l" t="t" r="r" b="b"/>
                  <a:pathLst>
                    <a:path w="9777" h="3042" extrusionOk="0">
                      <a:moveTo>
                        <a:pt x="2155" y="0"/>
                      </a:moveTo>
                      <a:lnTo>
                        <a:pt x="1771" y="39"/>
                      </a:lnTo>
                      <a:lnTo>
                        <a:pt x="1309" y="154"/>
                      </a:lnTo>
                      <a:lnTo>
                        <a:pt x="885" y="270"/>
                      </a:lnTo>
                      <a:lnTo>
                        <a:pt x="0" y="578"/>
                      </a:lnTo>
                      <a:lnTo>
                        <a:pt x="38" y="616"/>
                      </a:lnTo>
                      <a:lnTo>
                        <a:pt x="1001" y="308"/>
                      </a:lnTo>
                      <a:lnTo>
                        <a:pt x="1463" y="193"/>
                      </a:lnTo>
                      <a:lnTo>
                        <a:pt x="1963" y="116"/>
                      </a:lnTo>
                      <a:lnTo>
                        <a:pt x="2386" y="77"/>
                      </a:lnTo>
                      <a:lnTo>
                        <a:pt x="2771" y="116"/>
                      </a:lnTo>
                      <a:lnTo>
                        <a:pt x="3195" y="154"/>
                      </a:lnTo>
                      <a:lnTo>
                        <a:pt x="3580" y="231"/>
                      </a:lnTo>
                      <a:lnTo>
                        <a:pt x="3964" y="347"/>
                      </a:lnTo>
                      <a:lnTo>
                        <a:pt x="4349" y="501"/>
                      </a:lnTo>
                      <a:lnTo>
                        <a:pt x="4696" y="693"/>
                      </a:lnTo>
                      <a:lnTo>
                        <a:pt x="5042" y="886"/>
                      </a:lnTo>
                      <a:lnTo>
                        <a:pt x="5581" y="1270"/>
                      </a:lnTo>
                      <a:lnTo>
                        <a:pt x="6043" y="1694"/>
                      </a:lnTo>
                      <a:lnTo>
                        <a:pt x="6081" y="1732"/>
                      </a:lnTo>
                      <a:lnTo>
                        <a:pt x="6081" y="1771"/>
                      </a:lnTo>
                      <a:lnTo>
                        <a:pt x="6197" y="1886"/>
                      </a:lnTo>
                      <a:lnTo>
                        <a:pt x="6697" y="2464"/>
                      </a:lnTo>
                      <a:lnTo>
                        <a:pt x="7159" y="3041"/>
                      </a:lnTo>
                      <a:lnTo>
                        <a:pt x="7198" y="3041"/>
                      </a:lnTo>
                      <a:lnTo>
                        <a:pt x="7005" y="2695"/>
                      </a:lnTo>
                      <a:lnTo>
                        <a:pt x="6774" y="2387"/>
                      </a:lnTo>
                      <a:lnTo>
                        <a:pt x="6543" y="2040"/>
                      </a:lnTo>
                      <a:lnTo>
                        <a:pt x="6274" y="1771"/>
                      </a:lnTo>
                      <a:lnTo>
                        <a:pt x="6928" y="1771"/>
                      </a:lnTo>
                      <a:lnTo>
                        <a:pt x="7352" y="1848"/>
                      </a:lnTo>
                      <a:lnTo>
                        <a:pt x="7813" y="1886"/>
                      </a:lnTo>
                      <a:lnTo>
                        <a:pt x="7852" y="1886"/>
                      </a:lnTo>
                      <a:lnTo>
                        <a:pt x="7813" y="1848"/>
                      </a:lnTo>
                      <a:lnTo>
                        <a:pt x="7390" y="1732"/>
                      </a:lnTo>
                      <a:lnTo>
                        <a:pt x="6967" y="1655"/>
                      </a:lnTo>
                      <a:lnTo>
                        <a:pt x="6505" y="1617"/>
                      </a:lnTo>
                      <a:lnTo>
                        <a:pt x="6274" y="1655"/>
                      </a:lnTo>
                      <a:lnTo>
                        <a:pt x="6197" y="1655"/>
                      </a:lnTo>
                      <a:lnTo>
                        <a:pt x="6197" y="1617"/>
                      </a:lnTo>
                      <a:lnTo>
                        <a:pt x="6235" y="1617"/>
                      </a:lnTo>
                      <a:lnTo>
                        <a:pt x="6235" y="1578"/>
                      </a:lnTo>
                      <a:lnTo>
                        <a:pt x="6274" y="1578"/>
                      </a:lnTo>
                      <a:lnTo>
                        <a:pt x="6582" y="1232"/>
                      </a:lnTo>
                      <a:lnTo>
                        <a:pt x="6967" y="963"/>
                      </a:lnTo>
                      <a:lnTo>
                        <a:pt x="7352" y="732"/>
                      </a:lnTo>
                      <a:lnTo>
                        <a:pt x="7775" y="578"/>
                      </a:lnTo>
                      <a:lnTo>
                        <a:pt x="8275" y="385"/>
                      </a:lnTo>
                      <a:lnTo>
                        <a:pt x="8776" y="270"/>
                      </a:lnTo>
                      <a:lnTo>
                        <a:pt x="9276" y="193"/>
                      </a:lnTo>
                      <a:lnTo>
                        <a:pt x="9776" y="154"/>
                      </a:lnTo>
                      <a:lnTo>
                        <a:pt x="9507" y="77"/>
                      </a:lnTo>
                      <a:lnTo>
                        <a:pt x="9238" y="77"/>
                      </a:lnTo>
                      <a:lnTo>
                        <a:pt x="8930" y="116"/>
                      </a:lnTo>
                      <a:lnTo>
                        <a:pt x="8660" y="193"/>
                      </a:lnTo>
                      <a:lnTo>
                        <a:pt x="8198" y="308"/>
                      </a:lnTo>
                      <a:lnTo>
                        <a:pt x="7698" y="462"/>
                      </a:lnTo>
                      <a:lnTo>
                        <a:pt x="7275" y="655"/>
                      </a:lnTo>
                      <a:lnTo>
                        <a:pt x="6851" y="886"/>
                      </a:lnTo>
                      <a:lnTo>
                        <a:pt x="6505" y="1155"/>
                      </a:lnTo>
                      <a:lnTo>
                        <a:pt x="6312" y="1309"/>
                      </a:lnTo>
                      <a:lnTo>
                        <a:pt x="6158" y="1501"/>
                      </a:lnTo>
                      <a:lnTo>
                        <a:pt x="6158" y="1540"/>
                      </a:lnTo>
                      <a:lnTo>
                        <a:pt x="6158" y="1578"/>
                      </a:lnTo>
                      <a:lnTo>
                        <a:pt x="6120" y="1617"/>
                      </a:lnTo>
                      <a:lnTo>
                        <a:pt x="5812" y="1347"/>
                      </a:lnTo>
                      <a:lnTo>
                        <a:pt x="5504" y="1078"/>
                      </a:lnTo>
                      <a:lnTo>
                        <a:pt x="5196" y="847"/>
                      </a:lnTo>
                      <a:lnTo>
                        <a:pt x="4850" y="655"/>
                      </a:lnTo>
                      <a:lnTo>
                        <a:pt x="4503" y="462"/>
                      </a:lnTo>
                      <a:lnTo>
                        <a:pt x="4118" y="308"/>
                      </a:lnTo>
                      <a:lnTo>
                        <a:pt x="3734" y="154"/>
                      </a:lnTo>
                      <a:lnTo>
                        <a:pt x="3349" y="77"/>
                      </a:lnTo>
                      <a:lnTo>
                        <a:pt x="2964"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521;p36">
                  <a:extLst>
                    <a:ext uri="{FF2B5EF4-FFF2-40B4-BE49-F238E27FC236}">
                      <a16:creationId xmlns:a16="http://schemas.microsoft.com/office/drawing/2014/main" id="{9EC51C3B-046A-2CEE-46FF-577647131983}"/>
                    </a:ext>
                  </a:extLst>
                </p:cNvPr>
                <p:cNvSpPr/>
                <p:nvPr/>
              </p:nvSpPr>
              <p:spPr>
                <a:xfrm>
                  <a:off x="3737825" y="2895025"/>
                  <a:ext cx="274250" cy="62550"/>
                </a:xfrm>
                <a:custGeom>
                  <a:avLst/>
                  <a:gdLst/>
                  <a:ahLst/>
                  <a:cxnLst/>
                  <a:rect l="l" t="t" r="r" b="b"/>
                  <a:pathLst>
                    <a:path w="10970" h="2502" extrusionOk="0">
                      <a:moveTo>
                        <a:pt x="0" y="0"/>
                      </a:moveTo>
                      <a:lnTo>
                        <a:pt x="0" y="39"/>
                      </a:lnTo>
                      <a:lnTo>
                        <a:pt x="77" y="193"/>
                      </a:lnTo>
                      <a:lnTo>
                        <a:pt x="193" y="347"/>
                      </a:lnTo>
                      <a:lnTo>
                        <a:pt x="347" y="462"/>
                      </a:lnTo>
                      <a:lnTo>
                        <a:pt x="501" y="539"/>
                      </a:lnTo>
                      <a:lnTo>
                        <a:pt x="847" y="654"/>
                      </a:lnTo>
                      <a:lnTo>
                        <a:pt x="1193" y="693"/>
                      </a:lnTo>
                      <a:lnTo>
                        <a:pt x="1694" y="654"/>
                      </a:lnTo>
                      <a:lnTo>
                        <a:pt x="2233" y="616"/>
                      </a:lnTo>
                      <a:lnTo>
                        <a:pt x="2733" y="616"/>
                      </a:lnTo>
                      <a:lnTo>
                        <a:pt x="3233" y="654"/>
                      </a:lnTo>
                      <a:lnTo>
                        <a:pt x="3772" y="731"/>
                      </a:lnTo>
                      <a:lnTo>
                        <a:pt x="4273" y="885"/>
                      </a:lnTo>
                      <a:lnTo>
                        <a:pt x="4735" y="1039"/>
                      </a:lnTo>
                      <a:lnTo>
                        <a:pt x="4965" y="1078"/>
                      </a:lnTo>
                      <a:lnTo>
                        <a:pt x="5196" y="1116"/>
                      </a:lnTo>
                      <a:lnTo>
                        <a:pt x="5466" y="1078"/>
                      </a:lnTo>
                      <a:lnTo>
                        <a:pt x="5735" y="962"/>
                      </a:lnTo>
                      <a:lnTo>
                        <a:pt x="6043" y="1270"/>
                      </a:lnTo>
                      <a:lnTo>
                        <a:pt x="6351" y="1501"/>
                      </a:lnTo>
                      <a:lnTo>
                        <a:pt x="6659" y="1771"/>
                      </a:lnTo>
                      <a:lnTo>
                        <a:pt x="7005" y="1963"/>
                      </a:lnTo>
                      <a:lnTo>
                        <a:pt x="7390" y="2156"/>
                      </a:lnTo>
                      <a:lnTo>
                        <a:pt x="7737" y="2310"/>
                      </a:lnTo>
                      <a:lnTo>
                        <a:pt x="8122" y="2425"/>
                      </a:lnTo>
                      <a:lnTo>
                        <a:pt x="8545" y="2502"/>
                      </a:lnTo>
                      <a:lnTo>
                        <a:pt x="8891" y="2502"/>
                      </a:lnTo>
                      <a:lnTo>
                        <a:pt x="9238" y="2463"/>
                      </a:lnTo>
                      <a:lnTo>
                        <a:pt x="9584" y="2386"/>
                      </a:lnTo>
                      <a:lnTo>
                        <a:pt x="9892" y="2271"/>
                      </a:lnTo>
                      <a:lnTo>
                        <a:pt x="10239" y="2117"/>
                      </a:lnTo>
                      <a:lnTo>
                        <a:pt x="10508" y="1925"/>
                      </a:lnTo>
                      <a:lnTo>
                        <a:pt x="10739" y="1694"/>
                      </a:lnTo>
                      <a:lnTo>
                        <a:pt x="10970" y="1386"/>
                      </a:lnTo>
                      <a:lnTo>
                        <a:pt x="10931" y="1386"/>
                      </a:lnTo>
                      <a:lnTo>
                        <a:pt x="10700" y="1655"/>
                      </a:lnTo>
                      <a:lnTo>
                        <a:pt x="10431" y="1886"/>
                      </a:lnTo>
                      <a:lnTo>
                        <a:pt x="10162" y="2040"/>
                      </a:lnTo>
                      <a:lnTo>
                        <a:pt x="9854" y="2194"/>
                      </a:lnTo>
                      <a:lnTo>
                        <a:pt x="9507" y="2310"/>
                      </a:lnTo>
                      <a:lnTo>
                        <a:pt x="9161" y="2348"/>
                      </a:lnTo>
                      <a:lnTo>
                        <a:pt x="8814" y="2386"/>
                      </a:lnTo>
                      <a:lnTo>
                        <a:pt x="8468" y="2348"/>
                      </a:lnTo>
                      <a:lnTo>
                        <a:pt x="8083" y="2310"/>
                      </a:lnTo>
                      <a:lnTo>
                        <a:pt x="7737" y="2194"/>
                      </a:lnTo>
                      <a:lnTo>
                        <a:pt x="7390" y="2040"/>
                      </a:lnTo>
                      <a:lnTo>
                        <a:pt x="7044" y="1848"/>
                      </a:lnTo>
                      <a:lnTo>
                        <a:pt x="6736" y="1617"/>
                      </a:lnTo>
                      <a:lnTo>
                        <a:pt x="6428" y="1386"/>
                      </a:lnTo>
                      <a:lnTo>
                        <a:pt x="5851" y="885"/>
                      </a:lnTo>
                      <a:lnTo>
                        <a:pt x="5966" y="770"/>
                      </a:lnTo>
                      <a:lnTo>
                        <a:pt x="6082" y="616"/>
                      </a:lnTo>
                      <a:lnTo>
                        <a:pt x="6197" y="462"/>
                      </a:lnTo>
                      <a:lnTo>
                        <a:pt x="6274" y="308"/>
                      </a:lnTo>
                      <a:lnTo>
                        <a:pt x="6274" y="270"/>
                      </a:lnTo>
                      <a:lnTo>
                        <a:pt x="6236" y="270"/>
                      </a:lnTo>
                      <a:lnTo>
                        <a:pt x="6005" y="577"/>
                      </a:lnTo>
                      <a:lnTo>
                        <a:pt x="5851" y="731"/>
                      </a:lnTo>
                      <a:lnTo>
                        <a:pt x="5697" y="847"/>
                      </a:lnTo>
                      <a:lnTo>
                        <a:pt x="5504" y="924"/>
                      </a:lnTo>
                      <a:lnTo>
                        <a:pt x="5273" y="962"/>
                      </a:lnTo>
                      <a:lnTo>
                        <a:pt x="5042" y="962"/>
                      </a:lnTo>
                      <a:lnTo>
                        <a:pt x="4812" y="924"/>
                      </a:lnTo>
                      <a:lnTo>
                        <a:pt x="4388" y="808"/>
                      </a:lnTo>
                      <a:lnTo>
                        <a:pt x="4003" y="654"/>
                      </a:lnTo>
                      <a:lnTo>
                        <a:pt x="3580" y="577"/>
                      </a:lnTo>
                      <a:lnTo>
                        <a:pt x="3195" y="539"/>
                      </a:lnTo>
                      <a:lnTo>
                        <a:pt x="2772" y="500"/>
                      </a:lnTo>
                      <a:lnTo>
                        <a:pt x="2348" y="500"/>
                      </a:lnTo>
                      <a:lnTo>
                        <a:pt x="1463" y="577"/>
                      </a:lnTo>
                      <a:lnTo>
                        <a:pt x="1078" y="577"/>
                      </a:lnTo>
                      <a:lnTo>
                        <a:pt x="847" y="539"/>
                      </a:lnTo>
                      <a:lnTo>
                        <a:pt x="655" y="500"/>
                      </a:lnTo>
                      <a:lnTo>
                        <a:pt x="462" y="424"/>
                      </a:lnTo>
                      <a:lnTo>
                        <a:pt x="308" y="308"/>
                      </a:lnTo>
                      <a:lnTo>
                        <a:pt x="154" y="193"/>
                      </a:lnTo>
                      <a:lnTo>
                        <a:pt x="39"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522;p36">
                  <a:extLst>
                    <a:ext uri="{FF2B5EF4-FFF2-40B4-BE49-F238E27FC236}">
                      <a16:creationId xmlns:a16="http://schemas.microsoft.com/office/drawing/2014/main" id="{51BC860A-5427-6606-A3C4-6A69A6B2EFDB}"/>
                    </a:ext>
                  </a:extLst>
                </p:cNvPr>
                <p:cNvSpPr/>
                <p:nvPr/>
              </p:nvSpPr>
              <p:spPr>
                <a:xfrm>
                  <a:off x="3713775" y="2874800"/>
                  <a:ext cx="98150" cy="18325"/>
                </a:xfrm>
                <a:custGeom>
                  <a:avLst/>
                  <a:gdLst/>
                  <a:ahLst/>
                  <a:cxnLst/>
                  <a:rect l="l" t="t" r="r" b="b"/>
                  <a:pathLst>
                    <a:path w="3926" h="733" extrusionOk="0">
                      <a:moveTo>
                        <a:pt x="77" y="1"/>
                      </a:moveTo>
                      <a:lnTo>
                        <a:pt x="38" y="39"/>
                      </a:lnTo>
                      <a:lnTo>
                        <a:pt x="0" y="116"/>
                      </a:lnTo>
                      <a:lnTo>
                        <a:pt x="0" y="193"/>
                      </a:lnTo>
                      <a:lnTo>
                        <a:pt x="38" y="347"/>
                      </a:lnTo>
                      <a:lnTo>
                        <a:pt x="154" y="501"/>
                      </a:lnTo>
                      <a:lnTo>
                        <a:pt x="269" y="617"/>
                      </a:lnTo>
                      <a:lnTo>
                        <a:pt x="500" y="694"/>
                      </a:lnTo>
                      <a:lnTo>
                        <a:pt x="770" y="732"/>
                      </a:lnTo>
                      <a:lnTo>
                        <a:pt x="1232" y="655"/>
                      </a:lnTo>
                      <a:lnTo>
                        <a:pt x="1925" y="578"/>
                      </a:lnTo>
                      <a:lnTo>
                        <a:pt x="2579" y="501"/>
                      </a:lnTo>
                      <a:lnTo>
                        <a:pt x="3887" y="424"/>
                      </a:lnTo>
                      <a:lnTo>
                        <a:pt x="3926" y="386"/>
                      </a:lnTo>
                      <a:lnTo>
                        <a:pt x="3887" y="386"/>
                      </a:lnTo>
                      <a:lnTo>
                        <a:pt x="3387" y="347"/>
                      </a:lnTo>
                      <a:lnTo>
                        <a:pt x="2848" y="386"/>
                      </a:lnTo>
                      <a:lnTo>
                        <a:pt x="1771" y="463"/>
                      </a:lnTo>
                      <a:lnTo>
                        <a:pt x="1270" y="540"/>
                      </a:lnTo>
                      <a:lnTo>
                        <a:pt x="770" y="617"/>
                      </a:lnTo>
                      <a:lnTo>
                        <a:pt x="500" y="578"/>
                      </a:lnTo>
                      <a:lnTo>
                        <a:pt x="385" y="540"/>
                      </a:lnTo>
                      <a:lnTo>
                        <a:pt x="269" y="463"/>
                      </a:lnTo>
                      <a:lnTo>
                        <a:pt x="192" y="386"/>
                      </a:lnTo>
                      <a:lnTo>
                        <a:pt x="115" y="270"/>
                      </a:lnTo>
                      <a:lnTo>
                        <a:pt x="115" y="39"/>
                      </a:lnTo>
                      <a:lnTo>
                        <a:pt x="77"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523;p36">
                  <a:extLst>
                    <a:ext uri="{FF2B5EF4-FFF2-40B4-BE49-F238E27FC236}">
                      <a16:creationId xmlns:a16="http://schemas.microsoft.com/office/drawing/2014/main" id="{30D1197B-B76D-43BA-4C22-A05C7CC47ABB}"/>
                    </a:ext>
                  </a:extLst>
                </p:cNvPr>
                <p:cNvSpPr/>
                <p:nvPr/>
              </p:nvSpPr>
              <p:spPr>
                <a:xfrm>
                  <a:off x="3693550" y="2837275"/>
                  <a:ext cx="108775" cy="27925"/>
                </a:xfrm>
                <a:custGeom>
                  <a:avLst/>
                  <a:gdLst/>
                  <a:ahLst/>
                  <a:cxnLst/>
                  <a:rect l="l" t="t" r="r" b="b"/>
                  <a:pathLst>
                    <a:path w="4351" h="1117" extrusionOk="0">
                      <a:moveTo>
                        <a:pt x="270" y="1"/>
                      </a:moveTo>
                      <a:lnTo>
                        <a:pt x="155" y="39"/>
                      </a:lnTo>
                      <a:lnTo>
                        <a:pt x="78" y="155"/>
                      </a:lnTo>
                      <a:lnTo>
                        <a:pt x="39" y="232"/>
                      </a:lnTo>
                      <a:lnTo>
                        <a:pt x="1" y="347"/>
                      </a:lnTo>
                      <a:lnTo>
                        <a:pt x="1" y="540"/>
                      </a:lnTo>
                      <a:lnTo>
                        <a:pt x="78" y="771"/>
                      </a:lnTo>
                      <a:lnTo>
                        <a:pt x="155" y="847"/>
                      </a:lnTo>
                      <a:lnTo>
                        <a:pt x="270" y="963"/>
                      </a:lnTo>
                      <a:lnTo>
                        <a:pt x="386" y="1040"/>
                      </a:lnTo>
                      <a:lnTo>
                        <a:pt x="501" y="1078"/>
                      </a:lnTo>
                      <a:lnTo>
                        <a:pt x="771" y="1117"/>
                      </a:lnTo>
                      <a:lnTo>
                        <a:pt x="1078" y="1117"/>
                      </a:lnTo>
                      <a:lnTo>
                        <a:pt x="1463" y="1001"/>
                      </a:lnTo>
                      <a:lnTo>
                        <a:pt x="1810" y="886"/>
                      </a:lnTo>
                      <a:lnTo>
                        <a:pt x="2618" y="694"/>
                      </a:lnTo>
                      <a:lnTo>
                        <a:pt x="3041" y="655"/>
                      </a:lnTo>
                      <a:lnTo>
                        <a:pt x="3465" y="578"/>
                      </a:lnTo>
                      <a:lnTo>
                        <a:pt x="4312" y="501"/>
                      </a:lnTo>
                      <a:lnTo>
                        <a:pt x="4350" y="501"/>
                      </a:lnTo>
                      <a:lnTo>
                        <a:pt x="4312" y="463"/>
                      </a:lnTo>
                      <a:lnTo>
                        <a:pt x="3657" y="463"/>
                      </a:lnTo>
                      <a:lnTo>
                        <a:pt x="3003" y="540"/>
                      </a:lnTo>
                      <a:lnTo>
                        <a:pt x="2387" y="655"/>
                      </a:lnTo>
                      <a:lnTo>
                        <a:pt x="1771" y="809"/>
                      </a:lnTo>
                      <a:lnTo>
                        <a:pt x="1463" y="886"/>
                      </a:lnTo>
                      <a:lnTo>
                        <a:pt x="1155" y="963"/>
                      </a:lnTo>
                      <a:lnTo>
                        <a:pt x="847" y="1001"/>
                      </a:lnTo>
                      <a:lnTo>
                        <a:pt x="655" y="1001"/>
                      </a:lnTo>
                      <a:lnTo>
                        <a:pt x="501" y="963"/>
                      </a:lnTo>
                      <a:lnTo>
                        <a:pt x="386" y="886"/>
                      </a:lnTo>
                      <a:lnTo>
                        <a:pt x="270" y="809"/>
                      </a:lnTo>
                      <a:lnTo>
                        <a:pt x="155" y="694"/>
                      </a:lnTo>
                      <a:lnTo>
                        <a:pt x="116" y="540"/>
                      </a:lnTo>
                      <a:lnTo>
                        <a:pt x="78" y="424"/>
                      </a:lnTo>
                      <a:lnTo>
                        <a:pt x="116" y="270"/>
                      </a:lnTo>
                      <a:lnTo>
                        <a:pt x="155" y="155"/>
                      </a:lnTo>
                      <a:lnTo>
                        <a:pt x="270" y="39"/>
                      </a:lnTo>
                      <a:lnTo>
                        <a:pt x="270"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524;p36">
                  <a:extLst>
                    <a:ext uri="{FF2B5EF4-FFF2-40B4-BE49-F238E27FC236}">
                      <a16:creationId xmlns:a16="http://schemas.microsoft.com/office/drawing/2014/main" id="{825E84AF-FEEC-82E5-2830-425E225CA7BE}"/>
                    </a:ext>
                  </a:extLst>
                </p:cNvPr>
                <p:cNvSpPr/>
                <p:nvPr/>
              </p:nvSpPr>
              <p:spPr>
                <a:xfrm>
                  <a:off x="3686825" y="2809375"/>
                  <a:ext cx="106825" cy="21200"/>
                </a:xfrm>
                <a:custGeom>
                  <a:avLst/>
                  <a:gdLst/>
                  <a:ahLst/>
                  <a:cxnLst/>
                  <a:rect l="l" t="t" r="r" b="b"/>
                  <a:pathLst>
                    <a:path w="4273" h="848" extrusionOk="0">
                      <a:moveTo>
                        <a:pt x="3695" y="1"/>
                      </a:moveTo>
                      <a:lnTo>
                        <a:pt x="3156" y="39"/>
                      </a:lnTo>
                      <a:lnTo>
                        <a:pt x="2618" y="116"/>
                      </a:lnTo>
                      <a:lnTo>
                        <a:pt x="2079" y="231"/>
                      </a:lnTo>
                      <a:lnTo>
                        <a:pt x="1540" y="424"/>
                      </a:lnTo>
                      <a:lnTo>
                        <a:pt x="1001" y="655"/>
                      </a:lnTo>
                      <a:lnTo>
                        <a:pt x="732" y="732"/>
                      </a:lnTo>
                      <a:lnTo>
                        <a:pt x="578" y="732"/>
                      </a:lnTo>
                      <a:lnTo>
                        <a:pt x="462" y="693"/>
                      </a:lnTo>
                      <a:lnTo>
                        <a:pt x="308" y="655"/>
                      </a:lnTo>
                      <a:lnTo>
                        <a:pt x="193" y="539"/>
                      </a:lnTo>
                      <a:lnTo>
                        <a:pt x="116" y="424"/>
                      </a:lnTo>
                      <a:lnTo>
                        <a:pt x="116" y="270"/>
                      </a:lnTo>
                      <a:lnTo>
                        <a:pt x="77" y="231"/>
                      </a:lnTo>
                      <a:lnTo>
                        <a:pt x="39" y="231"/>
                      </a:lnTo>
                      <a:lnTo>
                        <a:pt x="0" y="270"/>
                      </a:lnTo>
                      <a:lnTo>
                        <a:pt x="0" y="385"/>
                      </a:lnTo>
                      <a:lnTo>
                        <a:pt x="39" y="501"/>
                      </a:lnTo>
                      <a:lnTo>
                        <a:pt x="154" y="655"/>
                      </a:lnTo>
                      <a:lnTo>
                        <a:pt x="308" y="770"/>
                      </a:lnTo>
                      <a:lnTo>
                        <a:pt x="501" y="847"/>
                      </a:lnTo>
                      <a:lnTo>
                        <a:pt x="770" y="847"/>
                      </a:lnTo>
                      <a:lnTo>
                        <a:pt x="1078" y="732"/>
                      </a:lnTo>
                      <a:lnTo>
                        <a:pt x="1578" y="539"/>
                      </a:lnTo>
                      <a:lnTo>
                        <a:pt x="2233" y="308"/>
                      </a:lnTo>
                      <a:lnTo>
                        <a:pt x="2887" y="154"/>
                      </a:lnTo>
                      <a:lnTo>
                        <a:pt x="3541" y="116"/>
                      </a:lnTo>
                      <a:lnTo>
                        <a:pt x="4234" y="77"/>
                      </a:lnTo>
                      <a:lnTo>
                        <a:pt x="4273" y="77"/>
                      </a:lnTo>
                      <a:lnTo>
                        <a:pt x="4234" y="39"/>
                      </a:lnTo>
                      <a:lnTo>
                        <a:pt x="3695"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525;p36">
                  <a:extLst>
                    <a:ext uri="{FF2B5EF4-FFF2-40B4-BE49-F238E27FC236}">
                      <a16:creationId xmlns:a16="http://schemas.microsoft.com/office/drawing/2014/main" id="{23236AE9-F3FE-4CA1-3BC6-A3493A054CDA}"/>
                    </a:ext>
                  </a:extLst>
                </p:cNvPr>
                <p:cNvSpPr/>
                <p:nvPr/>
              </p:nvSpPr>
              <p:spPr>
                <a:xfrm>
                  <a:off x="3278825" y="2054000"/>
                  <a:ext cx="263675" cy="192475"/>
                </a:xfrm>
                <a:custGeom>
                  <a:avLst/>
                  <a:gdLst/>
                  <a:ahLst/>
                  <a:cxnLst/>
                  <a:rect l="l" t="t" r="r" b="b"/>
                  <a:pathLst>
                    <a:path w="10547" h="7699" extrusionOk="0">
                      <a:moveTo>
                        <a:pt x="7044" y="1"/>
                      </a:moveTo>
                      <a:lnTo>
                        <a:pt x="6197" y="39"/>
                      </a:lnTo>
                      <a:lnTo>
                        <a:pt x="5389" y="155"/>
                      </a:lnTo>
                      <a:lnTo>
                        <a:pt x="4581" y="309"/>
                      </a:lnTo>
                      <a:lnTo>
                        <a:pt x="3773" y="501"/>
                      </a:lnTo>
                      <a:lnTo>
                        <a:pt x="3003" y="771"/>
                      </a:lnTo>
                      <a:lnTo>
                        <a:pt x="2233" y="1117"/>
                      </a:lnTo>
                      <a:lnTo>
                        <a:pt x="1848" y="1310"/>
                      </a:lnTo>
                      <a:lnTo>
                        <a:pt x="1502" y="1502"/>
                      </a:lnTo>
                      <a:lnTo>
                        <a:pt x="1194" y="1771"/>
                      </a:lnTo>
                      <a:lnTo>
                        <a:pt x="886" y="2002"/>
                      </a:lnTo>
                      <a:lnTo>
                        <a:pt x="616" y="2272"/>
                      </a:lnTo>
                      <a:lnTo>
                        <a:pt x="424" y="2541"/>
                      </a:lnTo>
                      <a:lnTo>
                        <a:pt x="231" y="2849"/>
                      </a:lnTo>
                      <a:lnTo>
                        <a:pt x="116" y="3157"/>
                      </a:lnTo>
                      <a:lnTo>
                        <a:pt x="39" y="3503"/>
                      </a:lnTo>
                      <a:lnTo>
                        <a:pt x="1" y="3850"/>
                      </a:lnTo>
                      <a:lnTo>
                        <a:pt x="77" y="4196"/>
                      </a:lnTo>
                      <a:lnTo>
                        <a:pt x="154" y="4543"/>
                      </a:lnTo>
                      <a:lnTo>
                        <a:pt x="308" y="4774"/>
                      </a:lnTo>
                      <a:lnTo>
                        <a:pt x="462" y="5005"/>
                      </a:lnTo>
                      <a:lnTo>
                        <a:pt x="655" y="5159"/>
                      </a:lnTo>
                      <a:lnTo>
                        <a:pt x="847" y="5274"/>
                      </a:lnTo>
                      <a:lnTo>
                        <a:pt x="1078" y="5351"/>
                      </a:lnTo>
                      <a:lnTo>
                        <a:pt x="1348" y="5428"/>
                      </a:lnTo>
                      <a:lnTo>
                        <a:pt x="1579" y="5466"/>
                      </a:lnTo>
                      <a:lnTo>
                        <a:pt x="1848" y="5466"/>
                      </a:lnTo>
                      <a:lnTo>
                        <a:pt x="2310" y="5428"/>
                      </a:lnTo>
                      <a:lnTo>
                        <a:pt x="2733" y="5389"/>
                      </a:lnTo>
                      <a:lnTo>
                        <a:pt x="2618" y="5582"/>
                      </a:lnTo>
                      <a:lnTo>
                        <a:pt x="2502" y="5774"/>
                      </a:lnTo>
                      <a:lnTo>
                        <a:pt x="2425" y="6005"/>
                      </a:lnTo>
                      <a:lnTo>
                        <a:pt x="2387" y="6236"/>
                      </a:lnTo>
                      <a:lnTo>
                        <a:pt x="2387" y="6467"/>
                      </a:lnTo>
                      <a:lnTo>
                        <a:pt x="2387" y="6698"/>
                      </a:lnTo>
                      <a:lnTo>
                        <a:pt x="2464" y="6929"/>
                      </a:lnTo>
                      <a:lnTo>
                        <a:pt x="2579" y="7122"/>
                      </a:lnTo>
                      <a:lnTo>
                        <a:pt x="2810" y="7352"/>
                      </a:lnTo>
                      <a:lnTo>
                        <a:pt x="3080" y="7545"/>
                      </a:lnTo>
                      <a:lnTo>
                        <a:pt x="3388" y="7660"/>
                      </a:lnTo>
                      <a:lnTo>
                        <a:pt x="3734" y="7699"/>
                      </a:lnTo>
                      <a:lnTo>
                        <a:pt x="3926" y="7660"/>
                      </a:lnTo>
                      <a:lnTo>
                        <a:pt x="4119" y="7622"/>
                      </a:lnTo>
                      <a:lnTo>
                        <a:pt x="4311" y="7545"/>
                      </a:lnTo>
                      <a:lnTo>
                        <a:pt x="4504" y="7468"/>
                      </a:lnTo>
                      <a:lnTo>
                        <a:pt x="4504" y="7391"/>
                      </a:lnTo>
                      <a:lnTo>
                        <a:pt x="4465" y="7352"/>
                      </a:lnTo>
                      <a:lnTo>
                        <a:pt x="4465" y="7391"/>
                      </a:lnTo>
                      <a:lnTo>
                        <a:pt x="4311" y="7468"/>
                      </a:lnTo>
                      <a:lnTo>
                        <a:pt x="4119" y="7506"/>
                      </a:lnTo>
                      <a:lnTo>
                        <a:pt x="3926" y="7545"/>
                      </a:lnTo>
                      <a:lnTo>
                        <a:pt x="3465" y="7545"/>
                      </a:lnTo>
                      <a:lnTo>
                        <a:pt x="3157" y="7429"/>
                      </a:lnTo>
                      <a:lnTo>
                        <a:pt x="2926" y="7275"/>
                      </a:lnTo>
                      <a:lnTo>
                        <a:pt x="2733" y="7045"/>
                      </a:lnTo>
                      <a:lnTo>
                        <a:pt x="2618" y="6852"/>
                      </a:lnTo>
                      <a:lnTo>
                        <a:pt x="2541" y="6621"/>
                      </a:lnTo>
                      <a:lnTo>
                        <a:pt x="2502" y="6352"/>
                      </a:lnTo>
                      <a:lnTo>
                        <a:pt x="2541" y="6121"/>
                      </a:lnTo>
                      <a:lnTo>
                        <a:pt x="2579" y="5890"/>
                      </a:lnTo>
                      <a:lnTo>
                        <a:pt x="2695" y="5659"/>
                      </a:lnTo>
                      <a:lnTo>
                        <a:pt x="2849" y="5466"/>
                      </a:lnTo>
                      <a:lnTo>
                        <a:pt x="3003" y="5313"/>
                      </a:lnTo>
                      <a:lnTo>
                        <a:pt x="3041" y="5274"/>
                      </a:lnTo>
                      <a:lnTo>
                        <a:pt x="3041" y="5236"/>
                      </a:lnTo>
                      <a:lnTo>
                        <a:pt x="3041" y="5197"/>
                      </a:lnTo>
                      <a:lnTo>
                        <a:pt x="2964" y="5197"/>
                      </a:lnTo>
                      <a:lnTo>
                        <a:pt x="2425" y="5274"/>
                      </a:lnTo>
                      <a:lnTo>
                        <a:pt x="1848" y="5313"/>
                      </a:lnTo>
                      <a:lnTo>
                        <a:pt x="1386" y="5274"/>
                      </a:lnTo>
                      <a:lnTo>
                        <a:pt x="1194" y="5236"/>
                      </a:lnTo>
                      <a:lnTo>
                        <a:pt x="963" y="5159"/>
                      </a:lnTo>
                      <a:lnTo>
                        <a:pt x="809" y="5043"/>
                      </a:lnTo>
                      <a:lnTo>
                        <a:pt x="616" y="4928"/>
                      </a:lnTo>
                      <a:lnTo>
                        <a:pt x="462" y="4774"/>
                      </a:lnTo>
                      <a:lnTo>
                        <a:pt x="347" y="4543"/>
                      </a:lnTo>
                      <a:lnTo>
                        <a:pt x="231" y="4196"/>
                      </a:lnTo>
                      <a:lnTo>
                        <a:pt x="193" y="3888"/>
                      </a:lnTo>
                      <a:lnTo>
                        <a:pt x="193" y="3542"/>
                      </a:lnTo>
                      <a:lnTo>
                        <a:pt x="308" y="3196"/>
                      </a:lnTo>
                      <a:lnTo>
                        <a:pt x="424" y="2888"/>
                      </a:lnTo>
                      <a:lnTo>
                        <a:pt x="616" y="2580"/>
                      </a:lnTo>
                      <a:lnTo>
                        <a:pt x="847" y="2310"/>
                      </a:lnTo>
                      <a:lnTo>
                        <a:pt x="1078" y="2079"/>
                      </a:lnTo>
                      <a:lnTo>
                        <a:pt x="1386" y="1810"/>
                      </a:lnTo>
                      <a:lnTo>
                        <a:pt x="1694" y="1617"/>
                      </a:lnTo>
                      <a:lnTo>
                        <a:pt x="2040" y="1387"/>
                      </a:lnTo>
                      <a:lnTo>
                        <a:pt x="2387" y="1233"/>
                      </a:lnTo>
                      <a:lnTo>
                        <a:pt x="3118" y="925"/>
                      </a:lnTo>
                      <a:lnTo>
                        <a:pt x="3850" y="655"/>
                      </a:lnTo>
                      <a:lnTo>
                        <a:pt x="4619" y="463"/>
                      </a:lnTo>
                      <a:lnTo>
                        <a:pt x="5389" y="309"/>
                      </a:lnTo>
                      <a:lnTo>
                        <a:pt x="6197" y="193"/>
                      </a:lnTo>
                      <a:lnTo>
                        <a:pt x="6967" y="155"/>
                      </a:lnTo>
                      <a:lnTo>
                        <a:pt x="7083" y="155"/>
                      </a:lnTo>
                      <a:lnTo>
                        <a:pt x="7968" y="193"/>
                      </a:lnTo>
                      <a:lnTo>
                        <a:pt x="8815" y="309"/>
                      </a:lnTo>
                      <a:lnTo>
                        <a:pt x="9662" y="463"/>
                      </a:lnTo>
                      <a:lnTo>
                        <a:pt x="10547" y="694"/>
                      </a:lnTo>
                      <a:lnTo>
                        <a:pt x="10547" y="655"/>
                      </a:lnTo>
                      <a:lnTo>
                        <a:pt x="10162" y="501"/>
                      </a:lnTo>
                      <a:lnTo>
                        <a:pt x="9738" y="347"/>
                      </a:lnTo>
                      <a:lnTo>
                        <a:pt x="8892" y="155"/>
                      </a:lnTo>
                      <a:lnTo>
                        <a:pt x="8045" y="39"/>
                      </a:lnTo>
                      <a:lnTo>
                        <a:pt x="7160" y="1"/>
                      </a:lnTo>
                      <a:close/>
                    </a:path>
                  </a:pathLst>
                </a:custGeom>
                <a:solidFill>
                  <a:srgbClr val="FFFFFF">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75" name="Google Shape;1526;p36">
              <a:extLst>
                <a:ext uri="{FF2B5EF4-FFF2-40B4-BE49-F238E27FC236}">
                  <a16:creationId xmlns:a16="http://schemas.microsoft.com/office/drawing/2014/main" id="{D03CC47B-7947-D3FF-E810-222BBF14DA76}"/>
                </a:ext>
              </a:extLst>
            </p:cNvPr>
            <p:cNvGrpSpPr/>
            <p:nvPr/>
          </p:nvGrpSpPr>
          <p:grpSpPr>
            <a:xfrm rot="629050">
              <a:off x="4962350" y="3816257"/>
              <a:ext cx="435387" cy="566927"/>
              <a:chOff x="4061750" y="4525100"/>
              <a:chExt cx="299300" cy="389725"/>
            </a:xfrm>
          </p:grpSpPr>
          <p:sp>
            <p:nvSpPr>
              <p:cNvPr id="276" name="Google Shape;1527;p36">
                <a:extLst>
                  <a:ext uri="{FF2B5EF4-FFF2-40B4-BE49-F238E27FC236}">
                    <a16:creationId xmlns:a16="http://schemas.microsoft.com/office/drawing/2014/main" id="{1223974F-A78F-EFE3-D7AA-660FBBFBAF68}"/>
                  </a:ext>
                </a:extLst>
              </p:cNvPr>
              <p:cNvSpPr/>
              <p:nvPr/>
            </p:nvSpPr>
            <p:spPr>
              <a:xfrm>
                <a:off x="4061750" y="4525100"/>
                <a:ext cx="299300" cy="389725"/>
              </a:xfrm>
              <a:custGeom>
                <a:avLst/>
                <a:gdLst/>
                <a:ahLst/>
                <a:cxnLst/>
                <a:rect l="l" t="t" r="r" b="b"/>
                <a:pathLst>
                  <a:path w="11972" h="15589" extrusionOk="0">
                    <a:moveTo>
                      <a:pt x="5043" y="0"/>
                    </a:moveTo>
                    <a:lnTo>
                      <a:pt x="4928" y="39"/>
                    </a:lnTo>
                    <a:lnTo>
                      <a:pt x="4774" y="154"/>
                    </a:lnTo>
                    <a:lnTo>
                      <a:pt x="4658" y="308"/>
                    </a:lnTo>
                    <a:lnTo>
                      <a:pt x="4620" y="501"/>
                    </a:lnTo>
                    <a:lnTo>
                      <a:pt x="4658" y="693"/>
                    </a:lnTo>
                    <a:lnTo>
                      <a:pt x="4735" y="847"/>
                    </a:lnTo>
                    <a:lnTo>
                      <a:pt x="4889" y="1001"/>
                    </a:lnTo>
                    <a:lnTo>
                      <a:pt x="4966" y="1040"/>
                    </a:lnTo>
                    <a:lnTo>
                      <a:pt x="5082" y="1040"/>
                    </a:lnTo>
                    <a:lnTo>
                      <a:pt x="5543" y="1078"/>
                    </a:lnTo>
                    <a:lnTo>
                      <a:pt x="5274" y="5581"/>
                    </a:lnTo>
                    <a:lnTo>
                      <a:pt x="4350" y="6775"/>
                    </a:lnTo>
                    <a:lnTo>
                      <a:pt x="3426" y="8006"/>
                    </a:lnTo>
                    <a:lnTo>
                      <a:pt x="2387" y="9507"/>
                    </a:lnTo>
                    <a:lnTo>
                      <a:pt x="1386" y="11008"/>
                    </a:lnTo>
                    <a:lnTo>
                      <a:pt x="925" y="11740"/>
                    </a:lnTo>
                    <a:lnTo>
                      <a:pt x="578" y="12433"/>
                    </a:lnTo>
                    <a:lnTo>
                      <a:pt x="270" y="13048"/>
                    </a:lnTo>
                    <a:lnTo>
                      <a:pt x="78" y="13549"/>
                    </a:lnTo>
                    <a:lnTo>
                      <a:pt x="39" y="13780"/>
                    </a:lnTo>
                    <a:lnTo>
                      <a:pt x="1" y="13972"/>
                    </a:lnTo>
                    <a:lnTo>
                      <a:pt x="39" y="14126"/>
                    </a:lnTo>
                    <a:lnTo>
                      <a:pt x="78" y="14280"/>
                    </a:lnTo>
                    <a:lnTo>
                      <a:pt x="270" y="14472"/>
                    </a:lnTo>
                    <a:lnTo>
                      <a:pt x="501" y="14665"/>
                    </a:lnTo>
                    <a:lnTo>
                      <a:pt x="771" y="14819"/>
                    </a:lnTo>
                    <a:lnTo>
                      <a:pt x="1117" y="14934"/>
                    </a:lnTo>
                    <a:lnTo>
                      <a:pt x="1463" y="15050"/>
                    </a:lnTo>
                    <a:lnTo>
                      <a:pt x="1887" y="15165"/>
                    </a:lnTo>
                    <a:lnTo>
                      <a:pt x="2772" y="15319"/>
                    </a:lnTo>
                    <a:lnTo>
                      <a:pt x="3657" y="15396"/>
                    </a:lnTo>
                    <a:lnTo>
                      <a:pt x="4581" y="15473"/>
                    </a:lnTo>
                    <a:lnTo>
                      <a:pt x="6082" y="15550"/>
                    </a:lnTo>
                    <a:lnTo>
                      <a:pt x="7660" y="15589"/>
                    </a:lnTo>
                    <a:lnTo>
                      <a:pt x="8623" y="15589"/>
                    </a:lnTo>
                    <a:lnTo>
                      <a:pt x="9546" y="15550"/>
                    </a:lnTo>
                    <a:lnTo>
                      <a:pt x="10432" y="15473"/>
                    </a:lnTo>
                    <a:lnTo>
                      <a:pt x="11163" y="15358"/>
                    </a:lnTo>
                    <a:lnTo>
                      <a:pt x="11471" y="15281"/>
                    </a:lnTo>
                    <a:lnTo>
                      <a:pt x="11702" y="15165"/>
                    </a:lnTo>
                    <a:lnTo>
                      <a:pt x="11856" y="15050"/>
                    </a:lnTo>
                    <a:lnTo>
                      <a:pt x="11971" y="14896"/>
                    </a:lnTo>
                    <a:lnTo>
                      <a:pt x="11971" y="14819"/>
                    </a:lnTo>
                    <a:lnTo>
                      <a:pt x="11933" y="14665"/>
                    </a:lnTo>
                    <a:lnTo>
                      <a:pt x="11856" y="14280"/>
                    </a:lnTo>
                    <a:lnTo>
                      <a:pt x="11663" y="13741"/>
                    </a:lnTo>
                    <a:lnTo>
                      <a:pt x="11432" y="13125"/>
                    </a:lnTo>
                    <a:lnTo>
                      <a:pt x="10778" y="11624"/>
                    </a:lnTo>
                    <a:lnTo>
                      <a:pt x="10008" y="10008"/>
                    </a:lnTo>
                    <a:lnTo>
                      <a:pt x="8546" y="7005"/>
                    </a:lnTo>
                    <a:lnTo>
                      <a:pt x="7891" y="5697"/>
                    </a:lnTo>
                    <a:lnTo>
                      <a:pt x="8161" y="1193"/>
                    </a:lnTo>
                    <a:lnTo>
                      <a:pt x="8584" y="1232"/>
                    </a:lnTo>
                    <a:lnTo>
                      <a:pt x="8738" y="1193"/>
                    </a:lnTo>
                    <a:lnTo>
                      <a:pt x="8854" y="1078"/>
                    </a:lnTo>
                    <a:lnTo>
                      <a:pt x="8969" y="924"/>
                    </a:lnTo>
                    <a:lnTo>
                      <a:pt x="9007" y="732"/>
                    </a:lnTo>
                    <a:lnTo>
                      <a:pt x="8969" y="539"/>
                    </a:lnTo>
                    <a:lnTo>
                      <a:pt x="8892" y="385"/>
                    </a:lnTo>
                    <a:lnTo>
                      <a:pt x="8815" y="308"/>
                    </a:lnTo>
                    <a:lnTo>
                      <a:pt x="8738" y="270"/>
                    </a:lnTo>
                    <a:lnTo>
                      <a:pt x="8623" y="231"/>
                    </a:lnTo>
                    <a:lnTo>
                      <a:pt x="8469" y="193"/>
                    </a:lnTo>
                    <a:lnTo>
                      <a:pt x="5158" y="0"/>
                    </a:lnTo>
                    <a:close/>
                  </a:path>
                </a:pathLst>
              </a:custGeom>
              <a:solidFill>
                <a:srgbClr val="FFFFFF"/>
              </a:solidFill>
              <a:ln w="76200" cap="flat" cmpd="sng">
                <a:solidFill>
                  <a:srgbClr val="FFFFFF"/>
                </a:solidFill>
                <a:prstDash val="solid"/>
                <a:round/>
                <a:headEnd type="none" w="sm" len="sm"/>
                <a:tailEnd type="none" w="sm" len="sm"/>
              </a:ln>
              <a:effectLst>
                <a:outerShdw dist="47625" dir="88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528;p36">
                <a:extLst>
                  <a:ext uri="{FF2B5EF4-FFF2-40B4-BE49-F238E27FC236}">
                    <a16:creationId xmlns:a16="http://schemas.microsoft.com/office/drawing/2014/main" id="{36882EFB-7042-1343-4943-E18C6BBBCDC1}"/>
                  </a:ext>
                </a:extLst>
              </p:cNvPr>
              <p:cNvSpPr/>
              <p:nvPr/>
            </p:nvSpPr>
            <p:spPr>
              <a:xfrm>
                <a:off x="4061750" y="4546275"/>
                <a:ext cx="299300" cy="368550"/>
              </a:xfrm>
              <a:custGeom>
                <a:avLst/>
                <a:gdLst/>
                <a:ahLst/>
                <a:cxnLst/>
                <a:rect l="l" t="t" r="r" b="b"/>
                <a:pathLst>
                  <a:path w="11972" h="14742" extrusionOk="0">
                    <a:moveTo>
                      <a:pt x="5543" y="0"/>
                    </a:moveTo>
                    <a:lnTo>
                      <a:pt x="5274" y="4734"/>
                    </a:lnTo>
                    <a:lnTo>
                      <a:pt x="4350" y="5928"/>
                    </a:lnTo>
                    <a:lnTo>
                      <a:pt x="3426" y="7159"/>
                    </a:lnTo>
                    <a:lnTo>
                      <a:pt x="2387" y="8660"/>
                    </a:lnTo>
                    <a:lnTo>
                      <a:pt x="1386" y="10161"/>
                    </a:lnTo>
                    <a:lnTo>
                      <a:pt x="925" y="10893"/>
                    </a:lnTo>
                    <a:lnTo>
                      <a:pt x="578" y="11586"/>
                    </a:lnTo>
                    <a:lnTo>
                      <a:pt x="270" y="12201"/>
                    </a:lnTo>
                    <a:lnTo>
                      <a:pt x="78" y="12702"/>
                    </a:lnTo>
                    <a:lnTo>
                      <a:pt x="39" y="12933"/>
                    </a:lnTo>
                    <a:lnTo>
                      <a:pt x="1" y="13125"/>
                    </a:lnTo>
                    <a:lnTo>
                      <a:pt x="39" y="13279"/>
                    </a:lnTo>
                    <a:lnTo>
                      <a:pt x="78" y="13433"/>
                    </a:lnTo>
                    <a:lnTo>
                      <a:pt x="270" y="13625"/>
                    </a:lnTo>
                    <a:lnTo>
                      <a:pt x="501" y="13818"/>
                    </a:lnTo>
                    <a:lnTo>
                      <a:pt x="771" y="13972"/>
                    </a:lnTo>
                    <a:lnTo>
                      <a:pt x="1117" y="14087"/>
                    </a:lnTo>
                    <a:lnTo>
                      <a:pt x="1463" y="14203"/>
                    </a:lnTo>
                    <a:lnTo>
                      <a:pt x="1887" y="14318"/>
                    </a:lnTo>
                    <a:lnTo>
                      <a:pt x="2772" y="14472"/>
                    </a:lnTo>
                    <a:lnTo>
                      <a:pt x="3657" y="14549"/>
                    </a:lnTo>
                    <a:lnTo>
                      <a:pt x="4581" y="14626"/>
                    </a:lnTo>
                    <a:lnTo>
                      <a:pt x="6082" y="14703"/>
                    </a:lnTo>
                    <a:lnTo>
                      <a:pt x="7660" y="14742"/>
                    </a:lnTo>
                    <a:lnTo>
                      <a:pt x="8623" y="14742"/>
                    </a:lnTo>
                    <a:lnTo>
                      <a:pt x="9546" y="14703"/>
                    </a:lnTo>
                    <a:lnTo>
                      <a:pt x="10432" y="14626"/>
                    </a:lnTo>
                    <a:lnTo>
                      <a:pt x="11163" y="14511"/>
                    </a:lnTo>
                    <a:lnTo>
                      <a:pt x="11471" y="14434"/>
                    </a:lnTo>
                    <a:lnTo>
                      <a:pt x="11702" y="14318"/>
                    </a:lnTo>
                    <a:lnTo>
                      <a:pt x="11856" y="14203"/>
                    </a:lnTo>
                    <a:lnTo>
                      <a:pt x="11971" y="14049"/>
                    </a:lnTo>
                    <a:lnTo>
                      <a:pt x="11971" y="13972"/>
                    </a:lnTo>
                    <a:lnTo>
                      <a:pt x="11933" y="13818"/>
                    </a:lnTo>
                    <a:lnTo>
                      <a:pt x="11856" y="13433"/>
                    </a:lnTo>
                    <a:lnTo>
                      <a:pt x="11663" y="12894"/>
                    </a:lnTo>
                    <a:lnTo>
                      <a:pt x="11432" y="12278"/>
                    </a:lnTo>
                    <a:lnTo>
                      <a:pt x="10778" y="10777"/>
                    </a:lnTo>
                    <a:lnTo>
                      <a:pt x="10008" y="9161"/>
                    </a:lnTo>
                    <a:lnTo>
                      <a:pt x="8546" y="6158"/>
                    </a:lnTo>
                    <a:lnTo>
                      <a:pt x="7891" y="4850"/>
                    </a:lnTo>
                    <a:lnTo>
                      <a:pt x="8161" y="154"/>
                    </a:lnTo>
                    <a:lnTo>
                      <a:pt x="5543"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529;p36">
                <a:extLst>
                  <a:ext uri="{FF2B5EF4-FFF2-40B4-BE49-F238E27FC236}">
                    <a16:creationId xmlns:a16="http://schemas.microsoft.com/office/drawing/2014/main" id="{2AD0D56D-109B-95E0-D4F9-1C243F81960B}"/>
                  </a:ext>
                </a:extLst>
              </p:cNvPr>
              <p:cNvSpPr/>
              <p:nvPr/>
            </p:nvSpPr>
            <p:spPr>
              <a:xfrm>
                <a:off x="4061750" y="4546275"/>
                <a:ext cx="299300" cy="368550"/>
              </a:xfrm>
              <a:custGeom>
                <a:avLst/>
                <a:gdLst/>
                <a:ahLst/>
                <a:cxnLst/>
                <a:rect l="l" t="t" r="r" b="b"/>
                <a:pathLst>
                  <a:path w="11972" h="14742" fill="none" extrusionOk="0">
                    <a:moveTo>
                      <a:pt x="5543" y="0"/>
                    </a:moveTo>
                    <a:lnTo>
                      <a:pt x="5274" y="4734"/>
                    </a:lnTo>
                    <a:lnTo>
                      <a:pt x="5274" y="4734"/>
                    </a:lnTo>
                    <a:lnTo>
                      <a:pt x="4350" y="5928"/>
                    </a:lnTo>
                    <a:lnTo>
                      <a:pt x="3426" y="7159"/>
                    </a:lnTo>
                    <a:lnTo>
                      <a:pt x="2387" y="8660"/>
                    </a:lnTo>
                    <a:lnTo>
                      <a:pt x="1386" y="10161"/>
                    </a:lnTo>
                    <a:lnTo>
                      <a:pt x="925" y="10893"/>
                    </a:lnTo>
                    <a:lnTo>
                      <a:pt x="578" y="11586"/>
                    </a:lnTo>
                    <a:lnTo>
                      <a:pt x="270" y="12201"/>
                    </a:lnTo>
                    <a:lnTo>
                      <a:pt x="78" y="12702"/>
                    </a:lnTo>
                    <a:lnTo>
                      <a:pt x="39" y="12933"/>
                    </a:lnTo>
                    <a:lnTo>
                      <a:pt x="1" y="13125"/>
                    </a:lnTo>
                    <a:lnTo>
                      <a:pt x="39" y="13279"/>
                    </a:lnTo>
                    <a:lnTo>
                      <a:pt x="78" y="13433"/>
                    </a:lnTo>
                    <a:lnTo>
                      <a:pt x="78" y="13433"/>
                    </a:lnTo>
                    <a:lnTo>
                      <a:pt x="270" y="13625"/>
                    </a:lnTo>
                    <a:lnTo>
                      <a:pt x="501" y="13818"/>
                    </a:lnTo>
                    <a:lnTo>
                      <a:pt x="771" y="13972"/>
                    </a:lnTo>
                    <a:lnTo>
                      <a:pt x="1117" y="14087"/>
                    </a:lnTo>
                    <a:lnTo>
                      <a:pt x="1463" y="14203"/>
                    </a:lnTo>
                    <a:lnTo>
                      <a:pt x="1887" y="14318"/>
                    </a:lnTo>
                    <a:lnTo>
                      <a:pt x="2772" y="14472"/>
                    </a:lnTo>
                    <a:lnTo>
                      <a:pt x="3657" y="14549"/>
                    </a:lnTo>
                    <a:lnTo>
                      <a:pt x="4581" y="14626"/>
                    </a:lnTo>
                    <a:lnTo>
                      <a:pt x="6082" y="14703"/>
                    </a:lnTo>
                    <a:lnTo>
                      <a:pt x="6082" y="14703"/>
                    </a:lnTo>
                    <a:lnTo>
                      <a:pt x="7660" y="14742"/>
                    </a:lnTo>
                    <a:lnTo>
                      <a:pt x="8623" y="14742"/>
                    </a:lnTo>
                    <a:lnTo>
                      <a:pt x="9546" y="14703"/>
                    </a:lnTo>
                    <a:lnTo>
                      <a:pt x="10432" y="14626"/>
                    </a:lnTo>
                    <a:lnTo>
                      <a:pt x="11163" y="14511"/>
                    </a:lnTo>
                    <a:lnTo>
                      <a:pt x="11471" y="14434"/>
                    </a:lnTo>
                    <a:lnTo>
                      <a:pt x="11702" y="14318"/>
                    </a:lnTo>
                    <a:lnTo>
                      <a:pt x="11856" y="14203"/>
                    </a:lnTo>
                    <a:lnTo>
                      <a:pt x="11971" y="14049"/>
                    </a:lnTo>
                    <a:lnTo>
                      <a:pt x="11971" y="14049"/>
                    </a:lnTo>
                    <a:lnTo>
                      <a:pt x="11971" y="13972"/>
                    </a:lnTo>
                    <a:lnTo>
                      <a:pt x="11933" y="13818"/>
                    </a:lnTo>
                    <a:lnTo>
                      <a:pt x="11856" y="13433"/>
                    </a:lnTo>
                    <a:lnTo>
                      <a:pt x="11663" y="12894"/>
                    </a:lnTo>
                    <a:lnTo>
                      <a:pt x="11432" y="12278"/>
                    </a:lnTo>
                    <a:lnTo>
                      <a:pt x="10778" y="10777"/>
                    </a:lnTo>
                    <a:lnTo>
                      <a:pt x="10008" y="9161"/>
                    </a:lnTo>
                    <a:lnTo>
                      <a:pt x="8546" y="6158"/>
                    </a:lnTo>
                    <a:lnTo>
                      <a:pt x="7891" y="4850"/>
                    </a:lnTo>
                    <a:lnTo>
                      <a:pt x="8161" y="154"/>
                    </a:lnTo>
                    <a:lnTo>
                      <a:pt x="5543"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530;p36">
                <a:extLst>
                  <a:ext uri="{FF2B5EF4-FFF2-40B4-BE49-F238E27FC236}">
                    <a16:creationId xmlns:a16="http://schemas.microsoft.com/office/drawing/2014/main" id="{D56066D7-FBA7-FFFA-6DEB-B825C0550F67}"/>
                  </a:ext>
                </a:extLst>
              </p:cNvPr>
              <p:cNvSpPr/>
              <p:nvPr/>
            </p:nvSpPr>
            <p:spPr>
              <a:xfrm>
                <a:off x="4177229" y="4525104"/>
                <a:ext cx="109725" cy="27270"/>
              </a:xfrm>
              <a:custGeom>
                <a:avLst/>
                <a:gdLst/>
                <a:ahLst/>
                <a:cxnLst/>
                <a:rect l="l" t="t" r="r" b="b"/>
                <a:pathLst>
                  <a:path w="4389" h="1232" extrusionOk="0">
                    <a:moveTo>
                      <a:pt x="424" y="0"/>
                    </a:moveTo>
                    <a:lnTo>
                      <a:pt x="309" y="39"/>
                    </a:lnTo>
                    <a:lnTo>
                      <a:pt x="155" y="154"/>
                    </a:lnTo>
                    <a:lnTo>
                      <a:pt x="39" y="308"/>
                    </a:lnTo>
                    <a:lnTo>
                      <a:pt x="1" y="501"/>
                    </a:lnTo>
                    <a:lnTo>
                      <a:pt x="39" y="693"/>
                    </a:lnTo>
                    <a:lnTo>
                      <a:pt x="116" y="847"/>
                    </a:lnTo>
                    <a:lnTo>
                      <a:pt x="270" y="1001"/>
                    </a:lnTo>
                    <a:lnTo>
                      <a:pt x="347" y="1040"/>
                    </a:lnTo>
                    <a:lnTo>
                      <a:pt x="463" y="1040"/>
                    </a:lnTo>
                    <a:lnTo>
                      <a:pt x="3965" y="1232"/>
                    </a:lnTo>
                    <a:lnTo>
                      <a:pt x="4119" y="1193"/>
                    </a:lnTo>
                    <a:lnTo>
                      <a:pt x="4235" y="1078"/>
                    </a:lnTo>
                    <a:lnTo>
                      <a:pt x="4350" y="924"/>
                    </a:lnTo>
                    <a:lnTo>
                      <a:pt x="4388" y="732"/>
                    </a:lnTo>
                    <a:lnTo>
                      <a:pt x="4350" y="539"/>
                    </a:lnTo>
                    <a:lnTo>
                      <a:pt x="4273" y="385"/>
                    </a:lnTo>
                    <a:lnTo>
                      <a:pt x="4196" y="308"/>
                    </a:lnTo>
                    <a:lnTo>
                      <a:pt x="4119" y="270"/>
                    </a:lnTo>
                    <a:lnTo>
                      <a:pt x="4004" y="231"/>
                    </a:lnTo>
                    <a:lnTo>
                      <a:pt x="3850" y="193"/>
                    </a:lnTo>
                    <a:lnTo>
                      <a:pt x="539" y="0"/>
                    </a:lnTo>
                    <a:close/>
                  </a:path>
                </a:pathLst>
              </a:custGeom>
              <a:solidFill>
                <a:srgbClr val="80C1C1">
                  <a:alpha val="636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531;p36">
                <a:extLst>
                  <a:ext uri="{FF2B5EF4-FFF2-40B4-BE49-F238E27FC236}">
                    <a16:creationId xmlns:a16="http://schemas.microsoft.com/office/drawing/2014/main" id="{8B70E895-F6B4-F279-9A9F-710DB5764725}"/>
                  </a:ext>
                </a:extLst>
              </p:cNvPr>
              <p:cNvSpPr/>
              <p:nvPr/>
            </p:nvSpPr>
            <p:spPr>
              <a:xfrm>
                <a:off x="4177225" y="4525100"/>
                <a:ext cx="109725" cy="30800"/>
              </a:xfrm>
              <a:custGeom>
                <a:avLst/>
                <a:gdLst/>
                <a:ahLst/>
                <a:cxnLst/>
                <a:rect l="l" t="t" r="r" b="b"/>
                <a:pathLst>
                  <a:path w="4389" h="1232" fill="none" extrusionOk="0">
                    <a:moveTo>
                      <a:pt x="463" y="1040"/>
                    </a:moveTo>
                    <a:lnTo>
                      <a:pt x="463" y="1040"/>
                    </a:lnTo>
                    <a:lnTo>
                      <a:pt x="3965" y="1232"/>
                    </a:lnTo>
                    <a:lnTo>
                      <a:pt x="3965" y="1232"/>
                    </a:lnTo>
                    <a:lnTo>
                      <a:pt x="4119" y="1193"/>
                    </a:lnTo>
                    <a:lnTo>
                      <a:pt x="4235" y="1078"/>
                    </a:lnTo>
                    <a:lnTo>
                      <a:pt x="4350" y="924"/>
                    </a:lnTo>
                    <a:lnTo>
                      <a:pt x="4388" y="732"/>
                    </a:lnTo>
                    <a:lnTo>
                      <a:pt x="4350" y="539"/>
                    </a:lnTo>
                    <a:lnTo>
                      <a:pt x="4273" y="385"/>
                    </a:lnTo>
                    <a:lnTo>
                      <a:pt x="4196" y="308"/>
                    </a:lnTo>
                    <a:lnTo>
                      <a:pt x="4119" y="270"/>
                    </a:lnTo>
                    <a:lnTo>
                      <a:pt x="4004" y="231"/>
                    </a:lnTo>
                    <a:lnTo>
                      <a:pt x="3850" y="193"/>
                    </a:lnTo>
                    <a:lnTo>
                      <a:pt x="3850" y="193"/>
                    </a:lnTo>
                    <a:lnTo>
                      <a:pt x="539" y="0"/>
                    </a:lnTo>
                    <a:lnTo>
                      <a:pt x="539" y="0"/>
                    </a:lnTo>
                    <a:lnTo>
                      <a:pt x="424" y="0"/>
                    </a:lnTo>
                    <a:lnTo>
                      <a:pt x="309" y="39"/>
                    </a:lnTo>
                    <a:lnTo>
                      <a:pt x="155" y="154"/>
                    </a:lnTo>
                    <a:lnTo>
                      <a:pt x="39" y="308"/>
                    </a:lnTo>
                    <a:lnTo>
                      <a:pt x="1" y="501"/>
                    </a:lnTo>
                    <a:lnTo>
                      <a:pt x="39" y="693"/>
                    </a:lnTo>
                    <a:lnTo>
                      <a:pt x="116" y="847"/>
                    </a:lnTo>
                    <a:lnTo>
                      <a:pt x="270" y="1001"/>
                    </a:lnTo>
                    <a:lnTo>
                      <a:pt x="347" y="1040"/>
                    </a:lnTo>
                    <a:lnTo>
                      <a:pt x="463" y="1040"/>
                    </a:lnTo>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532;p36">
                <a:extLst>
                  <a:ext uri="{FF2B5EF4-FFF2-40B4-BE49-F238E27FC236}">
                    <a16:creationId xmlns:a16="http://schemas.microsoft.com/office/drawing/2014/main" id="{70098BD8-1574-D863-DA7E-8436A92BC703}"/>
                  </a:ext>
                </a:extLst>
              </p:cNvPr>
              <p:cNvSpPr/>
              <p:nvPr/>
            </p:nvSpPr>
            <p:spPr>
              <a:xfrm>
                <a:off x="4083900" y="4749300"/>
                <a:ext cx="261750" cy="153025"/>
              </a:xfrm>
              <a:custGeom>
                <a:avLst/>
                <a:gdLst/>
                <a:ahLst/>
                <a:cxnLst/>
                <a:rect l="l" t="t" r="r" b="b"/>
                <a:pathLst>
                  <a:path w="10470" h="6121" extrusionOk="0">
                    <a:moveTo>
                      <a:pt x="7506" y="0"/>
                    </a:moveTo>
                    <a:lnTo>
                      <a:pt x="7236" y="39"/>
                    </a:lnTo>
                    <a:lnTo>
                      <a:pt x="6928" y="154"/>
                    </a:lnTo>
                    <a:lnTo>
                      <a:pt x="6274" y="424"/>
                    </a:lnTo>
                    <a:lnTo>
                      <a:pt x="5889" y="578"/>
                    </a:lnTo>
                    <a:lnTo>
                      <a:pt x="5504" y="655"/>
                    </a:lnTo>
                    <a:lnTo>
                      <a:pt x="5158" y="655"/>
                    </a:lnTo>
                    <a:lnTo>
                      <a:pt x="4850" y="616"/>
                    </a:lnTo>
                    <a:lnTo>
                      <a:pt x="4503" y="539"/>
                    </a:lnTo>
                    <a:lnTo>
                      <a:pt x="4196" y="424"/>
                    </a:lnTo>
                    <a:lnTo>
                      <a:pt x="3734" y="270"/>
                    </a:lnTo>
                    <a:lnTo>
                      <a:pt x="3503" y="193"/>
                    </a:lnTo>
                    <a:lnTo>
                      <a:pt x="3272" y="154"/>
                    </a:lnTo>
                    <a:lnTo>
                      <a:pt x="3079" y="154"/>
                    </a:lnTo>
                    <a:lnTo>
                      <a:pt x="2887" y="193"/>
                    </a:lnTo>
                    <a:lnTo>
                      <a:pt x="2694" y="270"/>
                    </a:lnTo>
                    <a:lnTo>
                      <a:pt x="2502" y="385"/>
                    </a:lnTo>
                    <a:lnTo>
                      <a:pt x="2079" y="1001"/>
                    </a:lnTo>
                    <a:lnTo>
                      <a:pt x="1655" y="1617"/>
                    </a:lnTo>
                    <a:lnTo>
                      <a:pt x="1155" y="2348"/>
                    </a:lnTo>
                    <a:lnTo>
                      <a:pt x="693" y="3118"/>
                    </a:lnTo>
                    <a:lnTo>
                      <a:pt x="308" y="3888"/>
                    </a:lnTo>
                    <a:lnTo>
                      <a:pt x="154" y="4234"/>
                    </a:lnTo>
                    <a:lnTo>
                      <a:pt x="77" y="4542"/>
                    </a:lnTo>
                    <a:lnTo>
                      <a:pt x="0" y="4812"/>
                    </a:lnTo>
                    <a:lnTo>
                      <a:pt x="39" y="5043"/>
                    </a:lnTo>
                    <a:lnTo>
                      <a:pt x="77" y="5120"/>
                    </a:lnTo>
                    <a:lnTo>
                      <a:pt x="193" y="5197"/>
                    </a:lnTo>
                    <a:lnTo>
                      <a:pt x="500" y="5351"/>
                    </a:lnTo>
                    <a:lnTo>
                      <a:pt x="1001" y="5504"/>
                    </a:lnTo>
                    <a:lnTo>
                      <a:pt x="1617" y="5658"/>
                    </a:lnTo>
                    <a:lnTo>
                      <a:pt x="2348" y="5774"/>
                    </a:lnTo>
                    <a:lnTo>
                      <a:pt x="3156" y="5851"/>
                    </a:lnTo>
                    <a:lnTo>
                      <a:pt x="4927" y="6005"/>
                    </a:lnTo>
                    <a:lnTo>
                      <a:pt x="6736" y="6082"/>
                    </a:lnTo>
                    <a:lnTo>
                      <a:pt x="8352" y="6120"/>
                    </a:lnTo>
                    <a:lnTo>
                      <a:pt x="9045" y="6082"/>
                    </a:lnTo>
                    <a:lnTo>
                      <a:pt x="9623" y="6043"/>
                    </a:lnTo>
                    <a:lnTo>
                      <a:pt x="10046" y="5966"/>
                    </a:lnTo>
                    <a:lnTo>
                      <a:pt x="10277" y="5889"/>
                    </a:lnTo>
                    <a:lnTo>
                      <a:pt x="10354" y="5812"/>
                    </a:lnTo>
                    <a:lnTo>
                      <a:pt x="10431" y="5735"/>
                    </a:lnTo>
                    <a:lnTo>
                      <a:pt x="10469" y="5504"/>
                    </a:lnTo>
                    <a:lnTo>
                      <a:pt x="10431" y="5235"/>
                    </a:lnTo>
                    <a:lnTo>
                      <a:pt x="10354" y="4889"/>
                    </a:lnTo>
                    <a:lnTo>
                      <a:pt x="10238" y="4465"/>
                    </a:lnTo>
                    <a:lnTo>
                      <a:pt x="10046" y="4042"/>
                    </a:lnTo>
                    <a:lnTo>
                      <a:pt x="9623" y="3118"/>
                    </a:lnTo>
                    <a:lnTo>
                      <a:pt x="9122" y="2194"/>
                    </a:lnTo>
                    <a:lnTo>
                      <a:pt x="8622" y="1309"/>
                    </a:lnTo>
                    <a:lnTo>
                      <a:pt x="7929" y="231"/>
                    </a:lnTo>
                    <a:lnTo>
                      <a:pt x="7852" y="154"/>
                    </a:lnTo>
                    <a:lnTo>
                      <a:pt x="7737" y="77"/>
                    </a:lnTo>
                    <a:lnTo>
                      <a:pt x="7660" y="39"/>
                    </a:lnTo>
                    <a:lnTo>
                      <a:pt x="7506" y="0"/>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533;p36">
                <a:extLst>
                  <a:ext uri="{FF2B5EF4-FFF2-40B4-BE49-F238E27FC236}">
                    <a16:creationId xmlns:a16="http://schemas.microsoft.com/office/drawing/2014/main" id="{35054DF5-3D78-AE2B-7736-58A7DD95A675}"/>
                  </a:ext>
                </a:extLst>
              </p:cNvPr>
              <p:cNvSpPr/>
              <p:nvPr/>
            </p:nvSpPr>
            <p:spPr>
              <a:xfrm>
                <a:off x="4083900" y="4749300"/>
                <a:ext cx="261750" cy="153025"/>
              </a:xfrm>
              <a:custGeom>
                <a:avLst/>
                <a:gdLst/>
                <a:ahLst/>
                <a:cxnLst/>
                <a:rect l="l" t="t" r="r" b="b"/>
                <a:pathLst>
                  <a:path w="10470" h="6121" fill="none" extrusionOk="0">
                    <a:moveTo>
                      <a:pt x="2502" y="385"/>
                    </a:moveTo>
                    <a:lnTo>
                      <a:pt x="2502" y="385"/>
                    </a:lnTo>
                    <a:lnTo>
                      <a:pt x="2079" y="1001"/>
                    </a:lnTo>
                    <a:lnTo>
                      <a:pt x="1655" y="1617"/>
                    </a:lnTo>
                    <a:lnTo>
                      <a:pt x="1155" y="2348"/>
                    </a:lnTo>
                    <a:lnTo>
                      <a:pt x="693" y="3118"/>
                    </a:lnTo>
                    <a:lnTo>
                      <a:pt x="308" y="3888"/>
                    </a:lnTo>
                    <a:lnTo>
                      <a:pt x="154" y="4234"/>
                    </a:lnTo>
                    <a:lnTo>
                      <a:pt x="77" y="4542"/>
                    </a:lnTo>
                    <a:lnTo>
                      <a:pt x="0" y="4812"/>
                    </a:lnTo>
                    <a:lnTo>
                      <a:pt x="39" y="5043"/>
                    </a:lnTo>
                    <a:lnTo>
                      <a:pt x="39" y="5043"/>
                    </a:lnTo>
                    <a:lnTo>
                      <a:pt x="77" y="5120"/>
                    </a:lnTo>
                    <a:lnTo>
                      <a:pt x="193" y="5197"/>
                    </a:lnTo>
                    <a:lnTo>
                      <a:pt x="500" y="5351"/>
                    </a:lnTo>
                    <a:lnTo>
                      <a:pt x="1001" y="5504"/>
                    </a:lnTo>
                    <a:lnTo>
                      <a:pt x="1617" y="5658"/>
                    </a:lnTo>
                    <a:lnTo>
                      <a:pt x="2348" y="5774"/>
                    </a:lnTo>
                    <a:lnTo>
                      <a:pt x="3156" y="5851"/>
                    </a:lnTo>
                    <a:lnTo>
                      <a:pt x="4927" y="6005"/>
                    </a:lnTo>
                    <a:lnTo>
                      <a:pt x="6736" y="6082"/>
                    </a:lnTo>
                    <a:lnTo>
                      <a:pt x="8352" y="6120"/>
                    </a:lnTo>
                    <a:lnTo>
                      <a:pt x="9045" y="6082"/>
                    </a:lnTo>
                    <a:lnTo>
                      <a:pt x="9623" y="6043"/>
                    </a:lnTo>
                    <a:lnTo>
                      <a:pt x="10046" y="5966"/>
                    </a:lnTo>
                    <a:lnTo>
                      <a:pt x="10277" y="5889"/>
                    </a:lnTo>
                    <a:lnTo>
                      <a:pt x="10277" y="5889"/>
                    </a:lnTo>
                    <a:lnTo>
                      <a:pt x="10354" y="5812"/>
                    </a:lnTo>
                    <a:lnTo>
                      <a:pt x="10431" y="5735"/>
                    </a:lnTo>
                    <a:lnTo>
                      <a:pt x="10469" y="5504"/>
                    </a:lnTo>
                    <a:lnTo>
                      <a:pt x="10431" y="5235"/>
                    </a:lnTo>
                    <a:lnTo>
                      <a:pt x="10354" y="4889"/>
                    </a:lnTo>
                    <a:lnTo>
                      <a:pt x="10238" y="4465"/>
                    </a:lnTo>
                    <a:lnTo>
                      <a:pt x="10046" y="4042"/>
                    </a:lnTo>
                    <a:lnTo>
                      <a:pt x="9623" y="3118"/>
                    </a:lnTo>
                    <a:lnTo>
                      <a:pt x="9122" y="2194"/>
                    </a:lnTo>
                    <a:lnTo>
                      <a:pt x="8622" y="1309"/>
                    </a:lnTo>
                    <a:lnTo>
                      <a:pt x="7929" y="231"/>
                    </a:lnTo>
                    <a:lnTo>
                      <a:pt x="7929" y="231"/>
                    </a:lnTo>
                    <a:lnTo>
                      <a:pt x="7852" y="154"/>
                    </a:lnTo>
                    <a:lnTo>
                      <a:pt x="7737" y="77"/>
                    </a:lnTo>
                    <a:lnTo>
                      <a:pt x="7660" y="39"/>
                    </a:lnTo>
                    <a:lnTo>
                      <a:pt x="7506" y="0"/>
                    </a:lnTo>
                    <a:lnTo>
                      <a:pt x="7236" y="39"/>
                    </a:lnTo>
                    <a:lnTo>
                      <a:pt x="6928" y="154"/>
                    </a:lnTo>
                    <a:lnTo>
                      <a:pt x="6274" y="424"/>
                    </a:lnTo>
                    <a:lnTo>
                      <a:pt x="5889" y="578"/>
                    </a:lnTo>
                    <a:lnTo>
                      <a:pt x="5504" y="655"/>
                    </a:lnTo>
                    <a:lnTo>
                      <a:pt x="5504" y="655"/>
                    </a:lnTo>
                    <a:lnTo>
                      <a:pt x="5158" y="655"/>
                    </a:lnTo>
                    <a:lnTo>
                      <a:pt x="4850" y="616"/>
                    </a:lnTo>
                    <a:lnTo>
                      <a:pt x="4503" y="539"/>
                    </a:lnTo>
                    <a:lnTo>
                      <a:pt x="4196" y="424"/>
                    </a:lnTo>
                    <a:lnTo>
                      <a:pt x="4196" y="424"/>
                    </a:lnTo>
                    <a:lnTo>
                      <a:pt x="3734" y="270"/>
                    </a:lnTo>
                    <a:lnTo>
                      <a:pt x="3503" y="193"/>
                    </a:lnTo>
                    <a:lnTo>
                      <a:pt x="3272" y="154"/>
                    </a:lnTo>
                    <a:lnTo>
                      <a:pt x="3079" y="154"/>
                    </a:lnTo>
                    <a:lnTo>
                      <a:pt x="2887" y="193"/>
                    </a:lnTo>
                    <a:lnTo>
                      <a:pt x="2694" y="270"/>
                    </a:lnTo>
                    <a:lnTo>
                      <a:pt x="2502" y="38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534;p36">
                <a:extLst>
                  <a:ext uri="{FF2B5EF4-FFF2-40B4-BE49-F238E27FC236}">
                    <a16:creationId xmlns:a16="http://schemas.microsoft.com/office/drawing/2014/main" id="{762C6574-9152-DDB3-0330-534E2BC0003A}"/>
                  </a:ext>
                </a:extLst>
              </p:cNvPr>
              <p:cNvSpPr/>
              <p:nvPr/>
            </p:nvSpPr>
            <p:spPr>
              <a:xfrm>
                <a:off x="4206100" y="4552025"/>
                <a:ext cx="51975" cy="6775"/>
              </a:xfrm>
              <a:custGeom>
                <a:avLst/>
                <a:gdLst/>
                <a:ahLst/>
                <a:cxnLst/>
                <a:rect l="l" t="t" r="r" b="b"/>
                <a:pathLst>
                  <a:path w="2079" h="271" extrusionOk="0">
                    <a:moveTo>
                      <a:pt x="0" y="1"/>
                    </a:moveTo>
                    <a:lnTo>
                      <a:pt x="462" y="116"/>
                    </a:lnTo>
                    <a:lnTo>
                      <a:pt x="886" y="193"/>
                    </a:lnTo>
                    <a:lnTo>
                      <a:pt x="1347" y="270"/>
                    </a:lnTo>
                    <a:lnTo>
                      <a:pt x="2040" y="270"/>
                    </a:lnTo>
                    <a:lnTo>
                      <a:pt x="2079" y="232"/>
                    </a:lnTo>
                    <a:lnTo>
                      <a:pt x="2079" y="193"/>
                    </a:lnTo>
                    <a:lnTo>
                      <a:pt x="2040" y="155"/>
                    </a:lnTo>
                    <a:lnTo>
                      <a:pt x="1771" y="193"/>
                    </a:lnTo>
                    <a:lnTo>
                      <a:pt x="1040" y="116"/>
                    </a:lnTo>
                    <a:lnTo>
                      <a:pt x="308"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535;p36">
                <a:extLst>
                  <a:ext uri="{FF2B5EF4-FFF2-40B4-BE49-F238E27FC236}">
                    <a16:creationId xmlns:a16="http://schemas.microsoft.com/office/drawing/2014/main" id="{993DB929-5C44-7273-DE7F-F96AA8CAF216}"/>
                  </a:ext>
                </a:extLst>
              </p:cNvPr>
              <p:cNvSpPr/>
              <p:nvPr/>
            </p:nvSpPr>
            <p:spPr>
              <a:xfrm>
                <a:off x="4203200" y="4550125"/>
                <a:ext cx="10625" cy="1925"/>
              </a:xfrm>
              <a:custGeom>
                <a:avLst/>
                <a:gdLst/>
                <a:ahLst/>
                <a:cxnLst/>
                <a:rect l="l" t="t" r="r" b="b"/>
                <a:pathLst>
                  <a:path w="425" h="77" extrusionOk="0">
                    <a:moveTo>
                      <a:pt x="1" y="0"/>
                    </a:moveTo>
                    <a:lnTo>
                      <a:pt x="1" y="39"/>
                    </a:lnTo>
                    <a:lnTo>
                      <a:pt x="116" y="77"/>
                    </a:lnTo>
                    <a:lnTo>
                      <a:pt x="424" y="77"/>
                    </a:lnTo>
                    <a:lnTo>
                      <a:pt x="1" y="0"/>
                    </a:lnTo>
                    <a:close/>
                  </a:path>
                </a:pathLst>
              </a:custGeom>
              <a:solidFill>
                <a:srgbClr val="5B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536;p36">
                <a:extLst>
                  <a:ext uri="{FF2B5EF4-FFF2-40B4-BE49-F238E27FC236}">
                    <a16:creationId xmlns:a16="http://schemas.microsoft.com/office/drawing/2014/main" id="{0F6D11C4-4304-5446-DE3C-07C459C64756}"/>
                  </a:ext>
                </a:extLst>
              </p:cNvPr>
              <p:cNvSpPr/>
              <p:nvPr/>
            </p:nvSpPr>
            <p:spPr>
              <a:xfrm>
                <a:off x="4203200" y="4550125"/>
                <a:ext cx="10625" cy="1925"/>
              </a:xfrm>
              <a:custGeom>
                <a:avLst/>
                <a:gdLst/>
                <a:ahLst/>
                <a:cxnLst/>
                <a:rect l="l" t="t" r="r" b="b"/>
                <a:pathLst>
                  <a:path w="425" h="77" fill="none" extrusionOk="0">
                    <a:moveTo>
                      <a:pt x="1" y="0"/>
                    </a:moveTo>
                    <a:lnTo>
                      <a:pt x="1" y="0"/>
                    </a:lnTo>
                    <a:lnTo>
                      <a:pt x="1" y="0"/>
                    </a:lnTo>
                    <a:lnTo>
                      <a:pt x="1" y="39"/>
                    </a:lnTo>
                    <a:lnTo>
                      <a:pt x="1" y="39"/>
                    </a:lnTo>
                    <a:lnTo>
                      <a:pt x="116" y="77"/>
                    </a:lnTo>
                    <a:lnTo>
                      <a:pt x="116" y="77"/>
                    </a:lnTo>
                    <a:lnTo>
                      <a:pt x="424" y="77"/>
                    </a:lnTo>
                    <a:lnTo>
                      <a:pt x="424" y="77"/>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537;p36">
                <a:extLst>
                  <a:ext uri="{FF2B5EF4-FFF2-40B4-BE49-F238E27FC236}">
                    <a16:creationId xmlns:a16="http://schemas.microsoft.com/office/drawing/2014/main" id="{9336185F-1B1F-66CE-F61C-C45DAF5EC553}"/>
                  </a:ext>
                </a:extLst>
              </p:cNvPr>
              <p:cNvSpPr/>
              <p:nvPr/>
            </p:nvSpPr>
            <p:spPr>
              <a:xfrm>
                <a:off x="4152200" y="4765650"/>
                <a:ext cx="127050" cy="32750"/>
              </a:xfrm>
              <a:custGeom>
                <a:avLst/>
                <a:gdLst/>
                <a:ahLst/>
                <a:cxnLst/>
                <a:rect l="l" t="t" r="r" b="b"/>
                <a:pathLst>
                  <a:path w="5082" h="1310" extrusionOk="0">
                    <a:moveTo>
                      <a:pt x="1" y="1"/>
                    </a:moveTo>
                    <a:lnTo>
                      <a:pt x="1" y="39"/>
                    </a:lnTo>
                    <a:lnTo>
                      <a:pt x="1" y="78"/>
                    </a:lnTo>
                    <a:lnTo>
                      <a:pt x="270" y="347"/>
                    </a:lnTo>
                    <a:lnTo>
                      <a:pt x="578" y="578"/>
                    </a:lnTo>
                    <a:lnTo>
                      <a:pt x="886" y="809"/>
                    </a:lnTo>
                    <a:lnTo>
                      <a:pt x="1233" y="1002"/>
                    </a:lnTo>
                    <a:lnTo>
                      <a:pt x="1579" y="1117"/>
                    </a:lnTo>
                    <a:lnTo>
                      <a:pt x="1964" y="1232"/>
                    </a:lnTo>
                    <a:lnTo>
                      <a:pt x="2349" y="1271"/>
                    </a:lnTo>
                    <a:lnTo>
                      <a:pt x="2734" y="1309"/>
                    </a:lnTo>
                    <a:lnTo>
                      <a:pt x="3042" y="1271"/>
                    </a:lnTo>
                    <a:lnTo>
                      <a:pt x="3350" y="1232"/>
                    </a:lnTo>
                    <a:lnTo>
                      <a:pt x="3657" y="1155"/>
                    </a:lnTo>
                    <a:lnTo>
                      <a:pt x="3965" y="1078"/>
                    </a:lnTo>
                    <a:lnTo>
                      <a:pt x="4273" y="963"/>
                    </a:lnTo>
                    <a:lnTo>
                      <a:pt x="4543" y="809"/>
                    </a:lnTo>
                    <a:lnTo>
                      <a:pt x="4812" y="655"/>
                    </a:lnTo>
                    <a:lnTo>
                      <a:pt x="5043" y="463"/>
                    </a:lnTo>
                    <a:lnTo>
                      <a:pt x="5082" y="424"/>
                    </a:lnTo>
                    <a:lnTo>
                      <a:pt x="5082" y="386"/>
                    </a:lnTo>
                    <a:lnTo>
                      <a:pt x="5043" y="347"/>
                    </a:lnTo>
                    <a:lnTo>
                      <a:pt x="5005" y="309"/>
                    </a:lnTo>
                    <a:lnTo>
                      <a:pt x="4966" y="347"/>
                    </a:lnTo>
                    <a:lnTo>
                      <a:pt x="4697" y="540"/>
                    </a:lnTo>
                    <a:lnTo>
                      <a:pt x="4427" y="732"/>
                    </a:lnTo>
                    <a:lnTo>
                      <a:pt x="4119" y="848"/>
                    </a:lnTo>
                    <a:lnTo>
                      <a:pt x="3811" y="963"/>
                    </a:lnTo>
                    <a:lnTo>
                      <a:pt x="3234" y="1117"/>
                    </a:lnTo>
                    <a:lnTo>
                      <a:pt x="2965" y="1155"/>
                    </a:lnTo>
                    <a:lnTo>
                      <a:pt x="2464" y="1155"/>
                    </a:lnTo>
                    <a:lnTo>
                      <a:pt x="2118" y="1117"/>
                    </a:lnTo>
                    <a:lnTo>
                      <a:pt x="1771" y="1040"/>
                    </a:lnTo>
                    <a:lnTo>
                      <a:pt x="1464" y="963"/>
                    </a:lnTo>
                    <a:lnTo>
                      <a:pt x="1156" y="809"/>
                    </a:lnTo>
                    <a:lnTo>
                      <a:pt x="848" y="655"/>
                    </a:lnTo>
                    <a:lnTo>
                      <a:pt x="578" y="463"/>
                    </a:lnTo>
                    <a:lnTo>
                      <a:pt x="309" y="270"/>
                    </a:lnTo>
                    <a:lnTo>
                      <a:pt x="39" y="39"/>
                    </a:lnTo>
                    <a:lnTo>
                      <a:pt x="1"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538;p36">
                <a:extLst>
                  <a:ext uri="{FF2B5EF4-FFF2-40B4-BE49-F238E27FC236}">
                    <a16:creationId xmlns:a16="http://schemas.microsoft.com/office/drawing/2014/main" id="{904D6023-4C7D-0E8B-F51B-1C8A725F14B1}"/>
                  </a:ext>
                </a:extLst>
              </p:cNvPr>
              <p:cNvSpPr/>
              <p:nvPr/>
            </p:nvSpPr>
            <p:spPr>
              <a:xfrm>
                <a:off x="4267675" y="4817625"/>
                <a:ext cx="4850" cy="3875"/>
              </a:xfrm>
              <a:custGeom>
                <a:avLst/>
                <a:gdLst/>
                <a:ahLst/>
                <a:cxnLst/>
                <a:rect l="l" t="t" r="r" b="b"/>
                <a:pathLst>
                  <a:path w="194" h="155" extrusionOk="0">
                    <a:moveTo>
                      <a:pt x="39" y="0"/>
                    </a:moveTo>
                    <a:lnTo>
                      <a:pt x="1" y="39"/>
                    </a:lnTo>
                    <a:lnTo>
                      <a:pt x="1" y="77"/>
                    </a:lnTo>
                    <a:lnTo>
                      <a:pt x="1" y="116"/>
                    </a:lnTo>
                    <a:lnTo>
                      <a:pt x="39" y="116"/>
                    </a:lnTo>
                    <a:lnTo>
                      <a:pt x="78" y="154"/>
                    </a:lnTo>
                    <a:lnTo>
                      <a:pt x="155" y="154"/>
                    </a:lnTo>
                    <a:lnTo>
                      <a:pt x="155" y="116"/>
                    </a:lnTo>
                    <a:lnTo>
                      <a:pt x="193" y="116"/>
                    </a:lnTo>
                    <a:lnTo>
                      <a:pt x="193" y="39"/>
                    </a:lnTo>
                    <a:lnTo>
                      <a:pt x="155" y="39"/>
                    </a:lnTo>
                    <a:lnTo>
                      <a:pt x="15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539;p36">
                <a:extLst>
                  <a:ext uri="{FF2B5EF4-FFF2-40B4-BE49-F238E27FC236}">
                    <a16:creationId xmlns:a16="http://schemas.microsoft.com/office/drawing/2014/main" id="{3E8C2125-E9A6-2CBD-E5A1-204F913BD113}"/>
                  </a:ext>
                </a:extLst>
              </p:cNvPr>
              <p:cNvSpPr/>
              <p:nvPr/>
            </p:nvSpPr>
            <p:spPr>
              <a:xfrm>
                <a:off x="4289800" y="4812800"/>
                <a:ext cx="3875" cy="5800"/>
              </a:xfrm>
              <a:custGeom>
                <a:avLst/>
                <a:gdLst/>
                <a:ahLst/>
                <a:cxnLst/>
                <a:rect l="l" t="t" r="r" b="b"/>
                <a:pathLst>
                  <a:path w="155" h="232" extrusionOk="0">
                    <a:moveTo>
                      <a:pt x="78" y="1"/>
                    </a:moveTo>
                    <a:lnTo>
                      <a:pt x="39" y="39"/>
                    </a:lnTo>
                    <a:lnTo>
                      <a:pt x="1" y="116"/>
                    </a:lnTo>
                    <a:lnTo>
                      <a:pt x="1" y="155"/>
                    </a:lnTo>
                    <a:lnTo>
                      <a:pt x="39" y="193"/>
                    </a:lnTo>
                    <a:lnTo>
                      <a:pt x="39" y="232"/>
                    </a:lnTo>
                    <a:lnTo>
                      <a:pt x="116" y="232"/>
                    </a:lnTo>
                    <a:lnTo>
                      <a:pt x="116" y="193"/>
                    </a:lnTo>
                    <a:lnTo>
                      <a:pt x="155" y="155"/>
                    </a:lnTo>
                    <a:lnTo>
                      <a:pt x="155" y="116"/>
                    </a:lnTo>
                    <a:lnTo>
                      <a:pt x="155" y="39"/>
                    </a:lnTo>
                    <a:lnTo>
                      <a:pt x="78"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540;p36">
                <a:extLst>
                  <a:ext uri="{FF2B5EF4-FFF2-40B4-BE49-F238E27FC236}">
                    <a16:creationId xmlns:a16="http://schemas.microsoft.com/office/drawing/2014/main" id="{C184C712-E539-2E56-A016-F2D2B1DD8A05}"/>
                  </a:ext>
                </a:extLst>
              </p:cNvPr>
              <p:cNvSpPr/>
              <p:nvPr/>
            </p:nvSpPr>
            <p:spPr>
              <a:xfrm>
                <a:off x="4289800" y="4844550"/>
                <a:ext cx="5800" cy="4850"/>
              </a:xfrm>
              <a:custGeom>
                <a:avLst/>
                <a:gdLst/>
                <a:ahLst/>
                <a:cxnLst/>
                <a:rect l="l" t="t" r="r" b="b"/>
                <a:pathLst>
                  <a:path w="232" h="194" extrusionOk="0">
                    <a:moveTo>
                      <a:pt x="39" y="1"/>
                    </a:moveTo>
                    <a:lnTo>
                      <a:pt x="39" y="39"/>
                    </a:lnTo>
                    <a:lnTo>
                      <a:pt x="1" y="78"/>
                    </a:lnTo>
                    <a:lnTo>
                      <a:pt x="39" y="116"/>
                    </a:lnTo>
                    <a:lnTo>
                      <a:pt x="116" y="193"/>
                    </a:lnTo>
                    <a:lnTo>
                      <a:pt x="193" y="193"/>
                    </a:lnTo>
                    <a:lnTo>
                      <a:pt x="193" y="155"/>
                    </a:lnTo>
                    <a:lnTo>
                      <a:pt x="232" y="155"/>
                    </a:lnTo>
                    <a:lnTo>
                      <a:pt x="232" y="116"/>
                    </a:lnTo>
                    <a:lnTo>
                      <a:pt x="193" y="116"/>
                    </a:lnTo>
                    <a:lnTo>
                      <a:pt x="193" y="78"/>
                    </a:lnTo>
                    <a:lnTo>
                      <a:pt x="155" y="39"/>
                    </a:lnTo>
                    <a:lnTo>
                      <a:pt x="116"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541;p36">
                <a:extLst>
                  <a:ext uri="{FF2B5EF4-FFF2-40B4-BE49-F238E27FC236}">
                    <a16:creationId xmlns:a16="http://schemas.microsoft.com/office/drawing/2014/main" id="{62962679-C282-9D9E-81A6-FFD820431B4F}"/>
                  </a:ext>
                </a:extLst>
              </p:cNvPr>
              <p:cNvSpPr/>
              <p:nvPr/>
            </p:nvSpPr>
            <p:spPr>
              <a:xfrm>
                <a:off x="4129125" y="4869575"/>
                <a:ext cx="5800" cy="3875"/>
              </a:xfrm>
              <a:custGeom>
                <a:avLst/>
                <a:gdLst/>
                <a:ahLst/>
                <a:cxnLst/>
                <a:rect l="l" t="t" r="r" b="b"/>
                <a:pathLst>
                  <a:path w="232" h="155" extrusionOk="0">
                    <a:moveTo>
                      <a:pt x="193" y="1"/>
                    </a:moveTo>
                    <a:lnTo>
                      <a:pt x="116" y="39"/>
                    </a:lnTo>
                    <a:lnTo>
                      <a:pt x="77" y="39"/>
                    </a:lnTo>
                    <a:lnTo>
                      <a:pt x="39" y="78"/>
                    </a:lnTo>
                    <a:lnTo>
                      <a:pt x="0" y="78"/>
                    </a:lnTo>
                    <a:lnTo>
                      <a:pt x="0" y="155"/>
                    </a:lnTo>
                    <a:lnTo>
                      <a:pt x="116" y="155"/>
                    </a:lnTo>
                    <a:lnTo>
                      <a:pt x="154" y="116"/>
                    </a:lnTo>
                    <a:lnTo>
                      <a:pt x="231" y="78"/>
                    </a:lnTo>
                    <a:lnTo>
                      <a:pt x="231" y="39"/>
                    </a:lnTo>
                    <a:lnTo>
                      <a:pt x="193" y="1"/>
                    </a:lnTo>
                    <a:close/>
                  </a:path>
                </a:pathLst>
              </a:custGeom>
              <a:solidFill>
                <a:srgbClr val="FDB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542;p36">
                <a:extLst>
                  <a:ext uri="{FF2B5EF4-FFF2-40B4-BE49-F238E27FC236}">
                    <a16:creationId xmlns:a16="http://schemas.microsoft.com/office/drawing/2014/main" id="{665C0419-EF84-5261-A477-CB75D57E4318}"/>
                  </a:ext>
                </a:extLst>
              </p:cNvPr>
              <p:cNvSpPr/>
              <p:nvPr/>
            </p:nvSpPr>
            <p:spPr>
              <a:xfrm>
                <a:off x="4132975" y="4872475"/>
                <a:ext cx="25" cy="25"/>
              </a:xfrm>
              <a:custGeom>
                <a:avLst/>
                <a:gdLst/>
                <a:ahLst/>
                <a:cxnLst/>
                <a:rect l="l" t="t" r="r" b="b"/>
                <a:pathLst>
                  <a:path w="1" h="1" fill="none" extrusionOk="0">
                    <a:moveTo>
                      <a:pt x="0" y="0"/>
                    </a:moveTo>
                    <a:lnTo>
                      <a:pt x="0" y="0"/>
                    </a:lnTo>
                    <a:lnTo>
                      <a:pt x="0" y="0"/>
                    </a:lnTo>
                    <a:lnTo>
                      <a:pt x="0" y="0"/>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543;p36">
                <a:extLst>
                  <a:ext uri="{FF2B5EF4-FFF2-40B4-BE49-F238E27FC236}">
                    <a16:creationId xmlns:a16="http://schemas.microsoft.com/office/drawing/2014/main" id="{318C734E-19E9-8C07-7EED-3C779F6DEDE8}"/>
                  </a:ext>
                </a:extLst>
              </p:cNvPr>
              <p:cNvSpPr/>
              <p:nvPr/>
            </p:nvSpPr>
            <p:spPr>
              <a:xfrm>
                <a:off x="4125275" y="4839750"/>
                <a:ext cx="5800" cy="1950"/>
              </a:xfrm>
              <a:custGeom>
                <a:avLst/>
                <a:gdLst/>
                <a:ahLst/>
                <a:cxnLst/>
                <a:rect l="l" t="t" r="r" b="b"/>
                <a:pathLst>
                  <a:path w="232" h="78" extrusionOk="0">
                    <a:moveTo>
                      <a:pt x="0" y="0"/>
                    </a:moveTo>
                    <a:lnTo>
                      <a:pt x="0" y="39"/>
                    </a:lnTo>
                    <a:lnTo>
                      <a:pt x="0" y="77"/>
                    </a:lnTo>
                    <a:lnTo>
                      <a:pt x="193" y="77"/>
                    </a:lnTo>
                    <a:lnTo>
                      <a:pt x="231" y="39"/>
                    </a:lnTo>
                    <a:lnTo>
                      <a:pt x="193"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544;p36">
                <a:extLst>
                  <a:ext uri="{FF2B5EF4-FFF2-40B4-BE49-F238E27FC236}">
                    <a16:creationId xmlns:a16="http://schemas.microsoft.com/office/drawing/2014/main" id="{96139AD7-946D-F39A-B005-7C0807C7DE36}"/>
                  </a:ext>
                </a:extLst>
              </p:cNvPr>
              <p:cNvSpPr/>
              <p:nvPr/>
            </p:nvSpPr>
            <p:spPr>
              <a:xfrm>
                <a:off x="4152200" y="4855150"/>
                <a:ext cx="3875" cy="4825"/>
              </a:xfrm>
              <a:custGeom>
                <a:avLst/>
                <a:gdLst/>
                <a:ahLst/>
                <a:cxnLst/>
                <a:rect l="l" t="t" r="r" b="b"/>
                <a:pathLst>
                  <a:path w="155" h="193" extrusionOk="0">
                    <a:moveTo>
                      <a:pt x="39" y="0"/>
                    </a:moveTo>
                    <a:lnTo>
                      <a:pt x="1" y="39"/>
                    </a:lnTo>
                    <a:lnTo>
                      <a:pt x="1" y="77"/>
                    </a:lnTo>
                    <a:lnTo>
                      <a:pt x="1" y="116"/>
                    </a:lnTo>
                    <a:lnTo>
                      <a:pt x="1" y="154"/>
                    </a:lnTo>
                    <a:lnTo>
                      <a:pt x="39" y="154"/>
                    </a:lnTo>
                    <a:lnTo>
                      <a:pt x="39" y="193"/>
                    </a:lnTo>
                    <a:lnTo>
                      <a:pt x="155" y="193"/>
                    </a:lnTo>
                    <a:lnTo>
                      <a:pt x="155" y="154"/>
                    </a:lnTo>
                    <a:lnTo>
                      <a:pt x="155" y="116"/>
                    </a:lnTo>
                    <a:lnTo>
                      <a:pt x="155" y="77"/>
                    </a:lnTo>
                    <a:lnTo>
                      <a:pt x="116" y="77"/>
                    </a:lnTo>
                    <a:lnTo>
                      <a:pt x="116" y="39"/>
                    </a:lnTo>
                    <a:lnTo>
                      <a:pt x="78" y="39"/>
                    </a:lnTo>
                    <a:lnTo>
                      <a:pt x="39"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545;p36">
                <a:extLst>
                  <a:ext uri="{FF2B5EF4-FFF2-40B4-BE49-F238E27FC236}">
                    <a16:creationId xmlns:a16="http://schemas.microsoft.com/office/drawing/2014/main" id="{4D59BE83-13D0-8DE0-0986-4FC42F370874}"/>
                  </a:ext>
                </a:extLst>
              </p:cNvPr>
              <p:cNvSpPr/>
              <p:nvPr/>
            </p:nvSpPr>
            <p:spPr>
              <a:xfrm>
                <a:off x="4192625" y="4673275"/>
                <a:ext cx="48125" cy="12550"/>
              </a:xfrm>
              <a:custGeom>
                <a:avLst/>
                <a:gdLst/>
                <a:ahLst/>
                <a:cxnLst/>
                <a:rect l="l" t="t" r="r" b="b"/>
                <a:pathLst>
                  <a:path w="1925" h="502" extrusionOk="0">
                    <a:moveTo>
                      <a:pt x="0" y="1"/>
                    </a:moveTo>
                    <a:lnTo>
                      <a:pt x="231" y="155"/>
                    </a:lnTo>
                    <a:lnTo>
                      <a:pt x="462" y="270"/>
                    </a:lnTo>
                    <a:lnTo>
                      <a:pt x="924" y="424"/>
                    </a:lnTo>
                    <a:lnTo>
                      <a:pt x="1425" y="501"/>
                    </a:lnTo>
                    <a:lnTo>
                      <a:pt x="1694" y="501"/>
                    </a:lnTo>
                    <a:lnTo>
                      <a:pt x="1925" y="463"/>
                    </a:lnTo>
                    <a:lnTo>
                      <a:pt x="1886" y="424"/>
                    </a:lnTo>
                    <a:lnTo>
                      <a:pt x="1425" y="424"/>
                    </a:lnTo>
                    <a:lnTo>
                      <a:pt x="924" y="347"/>
                    </a:lnTo>
                    <a:lnTo>
                      <a:pt x="462" y="193"/>
                    </a:lnTo>
                    <a:lnTo>
                      <a:pt x="0"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95" name="Google Shape;1546;p36">
              <a:extLst>
                <a:ext uri="{FF2B5EF4-FFF2-40B4-BE49-F238E27FC236}">
                  <a16:creationId xmlns:a16="http://schemas.microsoft.com/office/drawing/2014/main" id="{C5E8D1C0-6C3A-6BA3-9C7E-4CA48EF0BD92}"/>
                </a:ext>
              </a:extLst>
            </p:cNvPr>
            <p:cNvGrpSpPr/>
            <p:nvPr/>
          </p:nvGrpSpPr>
          <p:grpSpPr>
            <a:xfrm>
              <a:off x="7856211" y="2747537"/>
              <a:ext cx="1363998" cy="1307030"/>
              <a:chOff x="7790686" y="2857512"/>
              <a:chExt cx="1363998" cy="1307030"/>
            </a:xfrm>
          </p:grpSpPr>
          <p:sp>
            <p:nvSpPr>
              <p:cNvPr id="296" name="Google Shape;1547;p36">
                <a:extLst>
                  <a:ext uri="{FF2B5EF4-FFF2-40B4-BE49-F238E27FC236}">
                    <a16:creationId xmlns:a16="http://schemas.microsoft.com/office/drawing/2014/main" id="{FCF4A2B5-65A3-9214-1295-9D43A3DEDD5C}"/>
                  </a:ext>
                </a:extLst>
              </p:cNvPr>
              <p:cNvSpPr/>
              <p:nvPr/>
            </p:nvSpPr>
            <p:spPr>
              <a:xfrm rot="-9390104">
                <a:off x="7937757" y="3030978"/>
                <a:ext cx="1069856" cy="960097"/>
              </a:xfrm>
              <a:custGeom>
                <a:avLst/>
                <a:gdLst/>
                <a:ahLst/>
                <a:cxnLst/>
                <a:rect l="l" t="t" r="r" b="b"/>
                <a:pathLst>
                  <a:path w="27406" h="24673" extrusionOk="0">
                    <a:moveTo>
                      <a:pt x="19477" y="8238"/>
                    </a:moveTo>
                    <a:lnTo>
                      <a:pt x="19746" y="8276"/>
                    </a:lnTo>
                    <a:lnTo>
                      <a:pt x="20054" y="8353"/>
                    </a:lnTo>
                    <a:lnTo>
                      <a:pt x="20324" y="8469"/>
                    </a:lnTo>
                    <a:lnTo>
                      <a:pt x="20555" y="8584"/>
                    </a:lnTo>
                    <a:lnTo>
                      <a:pt x="20824" y="8738"/>
                    </a:lnTo>
                    <a:lnTo>
                      <a:pt x="21055" y="8892"/>
                    </a:lnTo>
                    <a:lnTo>
                      <a:pt x="21247" y="9085"/>
                    </a:lnTo>
                    <a:lnTo>
                      <a:pt x="21440" y="9277"/>
                    </a:lnTo>
                    <a:lnTo>
                      <a:pt x="21594" y="9508"/>
                    </a:lnTo>
                    <a:lnTo>
                      <a:pt x="21748" y="9777"/>
                    </a:lnTo>
                    <a:lnTo>
                      <a:pt x="21863" y="10008"/>
                    </a:lnTo>
                    <a:lnTo>
                      <a:pt x="21979" y="10278"/>
                    </a:lnTo>
                    <a:lnTo>
                      <a:pt x="22056" y="10586"/>
                    </a:lnTo>
                    <a:lnTo>
                      <a:pt x="22094" y="10855"/>
                    </a:lnTo>
                    <a:lnTo>
                      <a:pt x="22094" y="11163"/>
                    </a:lnTo>
                    <a:lnTo>
                      <a:pt x="22094" y="11471"/>
                    </a:lnTo>
                    <a:lnTo>
                      <a:pt x="22056" y="11779"/>
                    </a:lnTo>
                    <a:lnTo>
                      <a:pt x="21979" y="12048"/>
                    </a:lnTo>
                    <a:lnTo>
                      <a:pt x="21863" y="12318"/>
                    </a:lnTo>
                    <a:lnTo>
                      <a:pt x="21748" y="12587"/>
                    </a:lnTo>
                    <a:lnTo>
                      <a:pt x="21594" y="12818"/>
                    </a:lnTo>
                    <a:lnTo>
                      <a:pt x="21440" y="13049"/>
                    </a:lnTo>
                    <a:lnTo>
                      <a:pt x="21247" y="13280"/>
                    </a:lnTo>
                    <a:lnTo>
                      <a:pt x="21055" y="13434"/>
                    </a:lnTo>
                    <a:lnTo>
                      <a:pt x="20824" y="13626"/>
                    </a:lnTo>
                    <a:lnTo>
                      <a:pt x="20555" y="13780"/>
                    </a:lnTo>
                    <a:lnTo>
                      <a:pt x="20324" y="13896"/>
                    </a:lnTo>
                    <a:lnTo>
                      <a:pt x="20054" y="14011"/>
                    </a:lnTo>
                    <a:lnTo>
                      <a:pt x="19746" y="14050"/>
                    </a:lnTo>
                    <a:lnTo>
                      <a:pt x="19477" y="14127"/>
                    </a:lnTo>
                    <a:lnTo>
                      <a:pt x="18861" y="14127"/>
                    </a:lnTo>
                    <a:lnTo>
                      <a:pt x="18553" y="14050"/>
                    </a:lnTo>
                    <a:lnTo>
                      <a:pt x="18284" y="14011"/>
                    </a:lnTo>
                    <a:lnTo>
                      <a:pt x="18014" y="13896"/>
                    </a:lnTo>
                    <a:lnTo>
                      <a:pt x="17745" y="13780"/>
                    </a:lnTo>
                    <a:lnTo>
                      <a:pt x="17514" y="13626"/>
                    </a:lnTo>
                    <a:lnTo>
                      <a:pt x="17283" y="13434"/>
                    </a:lnTo>
                    <a:lnTo>
                      <a:pt x="17091" y="13280"/>
                    </a:lnTo>
                    <a:lnTo>
                      <a:pt x="16898" y="13049"/>
                    </a:lnTo>
                    <a:lnTo>
                      <a:pt x="16706" y="12818"/>
                    </a:lnTo>
                    <a:lnTo>
                      <a:pt x="16552" y="12587"/>
                    </a:lnTo>
                    <a:lnTo>
                      <a:pt x="16436" y="12318"/>
                    </a:lnTo>
                    <a:lnTo>
                      <a:pt x="16359" y="12048"/>
                    </a:lnTo>
                    <a:lnTo>
                      <a:pt x="16282" y="11779"/>
                    </a:lnTo>
                    <a:lnTo>
                      <a:pt x="16205" y="11471"/>
                    </a:lnTo>
                    <a:lnTo>
                      <a:pt x="16205" y="11163"/>
                    </a:lnTo>
                    <a:lnTo>
                      <a:pt x="16205" y="10855"/>
                    </a:lnTo>
                    <a:lnTo>
                      <a:pt x="16282" y="10586"/>
                    </a:lnTo>
                    <a:lnTo>
                      <a:pt x="16359" y="10278"/>
                    </a:lnTo>
                    <a:lnTo>
                      <a:pt x="16436" y="10008"/>
                    </a:lnTo>
                    <a:lnTo>
                      <a:pt x="16552" y="9777"/>
                    </a:lnTo>
                    <a:lnTo>
                      <a:pt x="16706" y="9508"/>
                    </a:lnTo>
                    <a:lnTo>
                      <a:pt x="16898" y="9277"/>
                    </a:lnTo>
                    <a:lnTo>
                      <a:pt x="17091" y="9085"/>
                    </a:lnTo>
                    <a:lnTo>
                      <a:pt x="17283" y="8892"/>
                    </a:lnTo>
                    <a:lnTo>
                      <a:pt x="17514" y="8738"/>
                    </a:lnTo>
                    <a:lnTo>
                      <a:pt x="17745" y="8584"/>
                    </a:lnTo>
                    <a:lnTo>
                      <a:pt x="18014" y="8469"/>
                    </a:lnTo>
                    <a:lnTo>
                      <a:pt x="18284" y="8353"/>
                    </a:lnTo>
                    <a:lnTo>
                      <a:pt x="18553" y="8276"/>
                    </a:lnTo>
                    <a:lnTo>
                      <a:pt x="18861" y="8238"/>
                    </a:lnTo>
                    <a:close/>
                    <a:moveTo>
                      <a:pt x="6352" y="1"/>
                    </a:moveTo>
                    <a:lnTo>
                      <a:pt x="6044" y="39"/>
                    </a:lnTo>
                    <a:lnTo>
                      <a:pt x="5697" y="78"/>
                    </a:lnTo>
                    <a:lnTo>
                      <a:pt x="5351" y="155"/>
                    </a:lnTo>
                    <a:lnTo>
                      <a:pt x="5005" y="309"/>
                    </a:lnTo>
                    <a:lnTo>
                      <a:pt x="4658" y="463"/>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lnTo>
                      <a:pt x="18322" y="4928"/>
                    </a:lnTo>
                    <a:lnTo>
                      <a:pt x="15358" y="4928"/>
                    </a:lnTo>
                    <a:lnTo>
                      <a:pt x="14550" y="4889"/>
                    </a:lnTo>
                    <a:lnTo>
                      <a:pt x="14204" y="4851"/>
                    </a:lnTo>
                    <a:lnTo>
                      <a:pt x="13896" y="4774"/>
                    </a:lnTo>
                    <a:lnTo>
                      <a:pt x="13549" y="4697"/>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97" name="Google Shape;1548;p36">
                <a:extLst>
                  <a:ext uri="{FF2B5EF4-FFF2-40B4-BE49-F238E27FC236}">
                    <a16:creationId xmlns:a16="http://schemas.microsoft.com/office/drawing/2014/main" id="{06E8DB65-1A44-30AD-90B9-EB7C7B607405}"/>
                  </a:ext>
                </a:extLst>
              </p:cNvPr>
              <p:cNvGrpSpPr/>
              <p:nvPr/>
            </p:nvGrpSpPr>
            <p:grpSpPr>
              <a:xfrm rot="-9391090">
                <a:off x="7939472" y="3030986"/>
                <a:ext cx="1066435" cy="960088"/>
                <a:chOff x="436325" y="4204625"/>
                <a:chExt cx="685150" cy="616825"/>
              </a:xfrm>
            </p:grpSpPr>
            <p:sp>
              <p:nvSpPr>
                <p:cNvPr id="298" name="Google Shape;1549;p36">
                  <a:extLst>
                    <a:ext uri="{FF2B5EF4-FFF2-40B4-BE49-F238E27FC236}">
                      <a16:creationId xmlns:a16="http://schemas.microsoft.com/office/drawing/2014/main" id="{05432793-7125-1055-CA51-51C23D167327}"/>
                    </a:ext>
                  </a:extLst>
                </p:cNvPr>
                <p:cNvSpPr/>
                <p:nvPr/>
              </p:nvSpPr>
              <p:spPr>
                <a:xfrm>
                  <a:off x="436325" y="4204625"/>
                  <a:ext cx="685150" cy="616825"/>
                </a:xfrm>
                <a:custGeom>
                  <a:avLst/>
                  <a:gdLst/>
                  <a:ahLst/>
                  <a:cxnLst/>
                  <a:rect l="l" t="t" r="r" b="b"/>
                  <a:pathLst>
                    <a:path w="27406" h="24673" extrusionOk="0">
                      <a:moveTo>
                        <a:pt x="19477" y="8238"/>
                      </a:moveTo>
                      <a:lnTo>
                        <a:pt x="19746" y="8276"/>
                      </a:lnTo>
                      <a:lnTo>
                        <a:pt x="20054" y="8353"/>
                      </a:lnTo>
                      <a:lnTo>
                        <a:pt x="20324" y="8469"/>
                      </a:lnTo>
                      <a:lnTo>
                        <a:pt x="20555" y="8584"/>
                      </a:lnTo>
                      <a:lnTo>
                        <a:pt x="20824" y="8738"/>
                      </a:lnTo>
                      <a:lnTo>
                        <a:pt x="21055" y="8892"/>
                      </a:lnTo>
                      <a:lnTo>
                        <a:pt x="21247" y="9085"/>
                      </a:lnTo>
                      <a:lnTo>
                        <a:pt x="21440" y="9277"/>
                      </a:lnTo>
                      <a:lnTo>
                        <a:pt x="21594" y="9508"/>
                      </a:lnTo>
                      <a:lnTo>
                        <a:pt x="21748" y="9777"/>
                      </a:lnTo>
                      <a:lnTo>
                        <a:pt x="21863" y="10008"/>
                      </a:lnTo>
                      <a:lnTo>
                        <a:pt x="21979" y="10278"/>
                      </a:lnTo>
                      <a:lnTo>
                        <a:pt x="22056" y="10586"/>
                      </a:lnTo>
                      <a:lnTo>
                        <a:pt x="22094" y="10855"/>
                      </a:lnTo>
                      <a:lnTo>
                        <a:pt x="22094" y="11163"/>
                      </a:lnTo>
                      <a:lnTo>
                        <a:pt x="22094" y="11471"/>
                      </a:lnTo>
                      <a:lnTo>
                        <a:pt x="22056" y="11779"/>
                      </a:lnTo>
                      <a:lnTo>
                        <a:pt x="21979" y="12048"/>
                      </a:lnTo>
                      <a:lnTo>
                        <a:pt x="21863" y="12318"/>
                      </a:lnTo>
                      <a:lnTo>
                        <a:pt x="21748" y="12587"/>
                      </a:lnTo>
                      <a:lnTo>
                        <a:pt x="21594" y="12818"/>
                      </a:lnTo>
                      <a:lnTo>
                        <a:pt x="21440" y="13049"/>
                      </a:lnTo>
                      <a:lnTo>
                        <a:pt x="21247" y="13280"/>
                      </a:lnTo>
                      <a:lnTo>
                        <a:pt x="21055" y="13434"/>
                      </a:lnTo>
                      <a:lnTo>
                        <a:pt x="20824" y="13626"/>
                      </a:lnTo>
                      <a:lnTo>
                        <a:pt x="20555" y="13780"/>
                      </a:lnTo>
                      <a:lnTo>
                        <a:pt x="20324" y="13896"/>
                      </a:lnTo>
                      <a:lnTo>
                        <a:pt x="20054" y="14011"/>
                      </a:lnTo>
                      <a:lnTo>
                        <a:pt x="19746" y="14050"/>
                      </a:lnTo>
                      <a:lnTo>
                        <a:pt x="19477" y="14127"/>
                      </a:lnTo>
                      <a:lnTo>
                        <a:pt x="18861" y="14127"/>
                      </a:lnTo>
                      <a:lnTo>
                        <a:pt x="18553" y="14050"/>
                      </a:lnTo>
                      <a:lnTo>
                        <a:pt x="18284" y="14011"/>
                      </a:lnTo>
                      <a:lnTo>
                        <a:pt x="18014" y="13896"/>
                      </a:lnTo>
                      <a:lnTo>
                        <a:pt x="17745" y="13780"/>
                      </a:lnTo>
                      <a:lnTo>
                        <a:pt x="17514" y="13626"/>
                      </a:lnTo>
                      <a:lnTo>
                        <a:pt x="17283" y="13434"/>
                      </a:lnTo>
                      <a:lnTo>
                        <a:pt x="17091" y="13280"/>
                      </a:lnTo>
                      <a:lnTo>
                        <a:pt x="16898" y="13049"/>
                      </a:lnTo>
                      <a:lnTo>
                        <a:pt x="16706" y="12818"/>
                      </a:lnTo>
                      <a:lnTo>
                        <a:pt x="16552" y="12587"/>
                      </a:lnTo>
                      <a:lnTo>
                        <a:pt x="16436" y="12318"/>
                      </a:lnTo>
                      <a:lnTo>
                        <a:pt x="16359" y="12048"/>
                      </a:lnTo>
                      <a:lnTo>
                        <a:pt x="16282" y="11779"/>
                      </a:lnTo>
                      <a:lnTo>
                        <a:pt x="16205" y="11471"/>
                      </a:lnTo>
                      <a:lnTo>
                        <a:pt x="16205" y="11163"/>
                      </a:lnTo>
                      <a:lnTo>
                        <a:pt x="16205" y="10855"/>
                      </a:lnTo>
                      <a:lnTo>
                        <a:pt x="16282" y="10586"/>
                      </a:lnTo>
                      <a:lnTo>
                        <a:pt x="16359" y="10278"/>
                      </a:lnTo>
                      <a:lnTo>
                        <a:pt x="16436" y="10008"/>
                      </a:lnTo>
                      <a:lnTo>
                        <a:pt x="16552" y="9777"/>
                      </a:lnTo>
                      <a:lnTo>
                        <a:pt x="16706" y="9508"/>
                      </a:lnTo>
                      <a:lnTo>
                        <a:pt x="16898" y="9277"/>
                      </a:lnTo>
                      <a:lnTo>
                        <a:pt x="17091" y="9085"/>
                      </a:lnTo>
                      <a:lnTo>
                        <a:pt x="17283" y="8892"/>
                      </a:lnTo>
                      <a:lnTo>
                        <a:pt x="17514" y="8738"/>
                      </a:lnTo>
                      <a:lnTo>
                        <a:pt x="17745" y="8584"/>
                      </a:lnTo>
                      <a:lnTo>
                        <a:pt x="18014" y="8469"/>
                      </a:lnTo>
                      <a:lnTo>
                        <a:pt x="18284" y="8353"/>
                      </a:lnTo>
                      <a:lnTo>
                        <a:pt x="18553" y="8276"/>
                      </a:lnTo>
                      <a:lnTo>
                        <a:pt x="18861" y="8238"/>
                      </a:lnTo>
                      <a:close/>
                      <a:moveTo>
                        <a:pt x="6352" y="1"/>
                      </a:moveTo>
                      <a:lnTo>
                        <a:pt x="6044" y="39"/>
                      </a:lnTo>
                      <a:lnTo>
                        <a:pt x="5697" y="78"/>
                      </a:lnTo>
                      <a:lnTo>
                        <a:pt x="5351" y="155"/>
                      </a:lnTo>
                      <a:lnTo>
                        <a:pt x="5005" y="309"/>
                      </a:lnTo>
                      <a:lnTo>
                        <a:pt x="4658" y="463"/>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lnTo>
                        <a:pt x="18322" y="4928"/>
                      </a:lnTo>
                      <a:lnTo>
                        <a:pt x="15358" y="4928"/>
                      </a:lnTo>
                      <a:lnTo>
                        <a:pt x="14550" y="4889"/>
                      </a:lnTo>
                      <a:lnTo>
                        <a:pt x="14204" y="4851"/>
                      </a:lnTo>
                      <a:lnTo>
                        <a:pt x="13896" y="4774"/>
                      </a:lnTo>
                      <a:lnTo>
                        <a:pt x="13549" y="4697"/>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550;p36">
                  <a:extLst>
                    <a:ext uri="{FF2B5EF4-FFF2-40B4-BE49-F238E27FC236}">
                      <a16:creationId xmlns:a16="http://schemas.microsoft.com/office/drawing/2014/main" id="{02C2444F-71D8-2D03-5EE3-F68E076B2BC0}"/>
                    </a:ext>
                  </a:extLst>
                </p:cNvPr>
                <p:cNvSpPr/>
                <p:nvPr/>
              </p:nvSpPr>
              <p:spPr>
                <a:xfrm>
                  <a:off x="436325" y="4204625"/>
                  <a:ext cx="685150" cy="616825"/>
                </a:xfrm>
                <a:custGeom>
                  <a:avLst/>
                  <a:gdLst/>
                  <a:ahLst/>
                  <a:cxnLst/>
                  <a:rect l="l" t="t" r="r" b="b"/>
                  <a:pathLst>
                    <a:path w="27406" h="24673" fill="none" extrusionOk="0">
                      <a:moveTo>
                        <a:pt x="21017" y="5005"/>
                      </a:moveTo>
                      <a:lnTo>
                        <a:pt x="21017" y="5005"/>
                      </a:lnTo>
                      <a:lnTo>
                        <a:pt x="18322" y="4928"/>
                      </a:lnTo>
                      <a:lnTo>
                        <a:pt x="16475" y="4928"/>
                      </a:lnTo>
                      <a:lnTo>
                        <a:pt x="16475" y="4928"/>
                      </a:lnTo>
                      <a:lnTo>
                        <a:pt x="15358" y="4928"/>
                      </a:lnTo>
                      <a:lnTo>
                        <a:pt x="14550" y="4889"/>
                      </a:lnTo>
                      <a:lnTo>
                        <a:pt x="14204" y="4851"/>
                      </a:lnTo>
                      <a:lnTo>
                        <a:pt x="13896" y="4774"/>
                      </a:lnTo>
                      <a:lnTo>
                        <a:pt x="13549" y="4697"/>
                      </a:lnTo>
                      <a:lnTo>
                        <a:pt x="13242" y="4581"/>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lnTo>
                        <a:pt x="6044" y="39"/>
                      </a:lnTo>
                      <a:lnTo>
                        <a:pt x="5697" y="78"/>
                      </a:lnTo>
                      <a:lnTo>
                        <a:pt x="5351" y="155"/>
                      </a:lnTo>
                      <a:lnTo>
                        <a:pt x="5005" y="309"/>
                      </a:lnTo>
                      <a:lnTo>
                        <a:pt x="4658" y="463"/>
                      </a:lnTo>
                      <a:lnTo>
                        <a:pt x="4273" y="655"/>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551;p36">
                  <a:extLst>
                    <a:ext uri="{FF2B5EF4-FFF2-40B4-BE49-F238E27FC236}">
                      <a16:creationId xmlns:a16="http://schemas.microsoft.com/office/drawing/2014/main" id="{0C4E13CD-07A0-6DBD-AF85-CA87DE43B572}"/>
                    </a:ext>
                  </a:extLst>
                </p:cNvPr>
                <p:cNvSpPr/>
                <p:nvPr/>
              </p:nvSpPr>
              <p:spPr>
                <a:xfrm>
                  <a:off x="841450" y="4410550"/>
                  <a:ext cx="147250" cy="147250"/>
                </a:xfrm>
                <a:custGeom>
                  <a:avLst/>
                  <a:gdLst/>
                  <a:ahLst/>
                  <a:cxnLst/>
                  <a:rect l="l" t="t" r="r" b="b"/>
                  <a:pathLst>
                    <a:path w="5890" h="5890" fill="none" extrusionOk="0">
                      <a:moveTo>
                        <a:pt x="2964" y="5890"/>
                      </a:moveTo>
                      <a:lnTo>
                        <a:pt x="2964" y="5890"/>
                      </a:lnTo>
                      <a:lnTo>
                        <a:pt x="2656" y="5890"/>
                      </a:lnTo>
                      <a:lnTo>
                        <a:pt x="2348" y="5813"/>
                      </a:lnTo>
                      <a:lnTo>
                        <a:pt x="2079" y="5774"/>
                      </a:lnTo>
                      <a:lnTo>
                        <a:pt x="1809" y="5659"/>
                      </a:lnTo>
                      <a:lnTo>
                        <a:pt x="1540" y="5543"/>
                      </a:lnTo>
                      <a:lnTo>
                        <a:pt x="1309" y="5389"/>
                      </a:lnTo>
                      <a:lnTo>
                        <a:pt x="1078" y="5197"/>
                      </a:lnTo>
                      <a:lnTo>
                        <a:pt x="886" y="5043"/>
                      </a:lnTo>
                      <a:lnTo>
                        <a:pt x="693" y="4812"/>
                      </a:lnTo>
                      <a:lnTo>
                        <a:pt x="501" y="4581"/>
                      </a:lnTo>
                      <a:lnTo>
                        <a:pt x="347" y="4350"/>
                      </a:lnTo>
                      <a:lnTo>
                        <a:pt x="231" y="4081"/>
                      </a:lnTo>
                      <a:lnTo>
                        <a:pt x="154" y="3811"/>
                      </a:lnTo>
                      <a:lnTo>
                        <a:pt x="77" y="3542"/>
                      </a:lnTo>
                      <a:lnTo>
                        <a:pt x="0" y="3234"/>
                      </a:lnTo>
                      <a:lnTo>
                        <a:pt x="0" y="2926"/>
                      </a:lnTo>
                      <a:lnTo>
                        <a:pt x="0" y="2926"/>
                      </a:lnTo>
                      <a:lnTo>
                        <a:pt x="0" y="2618"/>
                      </a:lnTo>
                      <a:lnTo>
                        <a:pt x="77" y="2349"/>
                      </a:lnTo>
                      <a:lnTo>
                        <a:pt x="154" y="2041"/>
                      </a:lnTo>
                      <a:lnTo>
                        <a:pt x="231" y="1771"/>
                      </a:lnTo>
                      <a:lnTo>
                        <a:pt x="347" y="1540"/>
                      </a:lnTo>
                      <a:lnTo>
                        <a:pt x="501" y="1271"/>
                      </a:lnTo>
                      <a:lnTo>
                        <a:pt x="693" y="1040"/>
                      </a:lnTo>
                      <a:lnTo>
                        <a:pt x="886" y="848"/>
                      </a:lnTo>
                      <a:lnTo>
                        <a:pt x="1078" y="655"/>
                      </a:lnTo>
                      <a:lnTo>
                        <a:pt x="1309" y="501"/>
                      </a:lnTo>
                      <a:lnTo>
                        <a:pt x="1540" y="347"/>
                      </a:lnTo>
                      <a:lnTo>
                        <a:pt x="1809" y="232"/>
                      </a:lnTo>
                      <a:lnTo>
                        <a:pt x="2079" y="116"/>
                      </a:lnTo>
                      <a:lnTo>
                        <a:pt x="2348" y="39"/>
                      </a:lnTo>
                      <a:lnTo>
                        <a:pt x="2656" y="1"/>
                      </a:lnTo>
                      <a:lnTo>
                        <a:pt x="2964" y="1"/>
                      </a:lnTo>
                      <a:lnTo>
                        <a:pt x="2964" y="1"/>
                      </a:lnTo>
                      <a:lnTo>
                        <a:pt x="3272" y="1"/>
                      </a:lnTo>
                      <a:lnTo>
                        <a:pt x="3541" y="39"/>
                      </a:lnTo>
                      <a:lnTo>
                        <a:pt x="3849" y="116"/>
                      </a:lnTo>
                      <a:lnTo>
                        <a:pt x="4119" y="232"/>
                      </a:lnTo>
                      <a:lnTo>
                        <a:pt x="4350" y="347"/>
                      </a:lnTo>
                      <a:lnTo>
                        <a:pt x="4619" y="501"/>
                      </a:lnTo>
                      <a:lnTo>
                        <a:pt x="4850" y="655"/>
                      </a:lnTo>
                      <a:lnTo>
                        <a:pt x="5042" y="848"/>
                      </a:lnTo>
                      <a:lnTo>
                        <a:pt x="5235" y="1040"/>
                      </a:lnTo>
                      <a:lnTo>
                        <a:pt x="5389" y="1271"/>
                      </a:lnTo>
                      <a:lnTo>
                        <a:pt x="5543" y="1540"/>
                      </a:lnTo>
                      <a:lnTo>
                        <a:pt x="5658" y="1771"/>
                      </a:lnTo>
                      <a:lnTo>
                        <a:pt x="5774" y="2041"/>
                      </a:lnTo>
                      <a:lnTo>
                        <a:pt x="5851" y="2349"/>
                      </a:lnTo>
                      <a:lnTo>
                        <a:pt x="5889" y="2618"/>
                      </a:lnTo>
                      <a:lnTo>
                        <a:pt x="5889" y="2926"/>
                      </a:lnTo>
                      <a:lnTo>
                        <a:pt x="5889" y="2926"/>
                      </a:lnTo>
                      <a:lnTo>
                        <a:pt x="5889" y="3234"/>
                      </a:lnTo>
                      <a:lnTo>
                        <a:pt x="5851" y="3542"/>
                      </a:lnTo>
                      <a:lnTo>
                        <a:pt x="5774" y="3811"/>
                      </a:lnTo>
                      <a:lnTo>
                        <a:pt x="5658" y="4081"/>
                      </a:lnTo>
                      <a:lnTo>
                        <a:pt x="5543" y="4350"/>
                      </a:lnTo>
                      <a:lnTo>
                        <a:pt x="5389" y="4581"/>
                      </a:lnTo>
                      <a:lnTo>
                        <a:pt x="5235" y="4812"/>
                      </a:lnTo>
                      <a:lnTo>
                        <a:pt x="5042" y="5043"/>
                      </a:lnTo>
                      <a:lnTo>
                        <a:pt x="4850" y="5197"/>
                      </a:lnTo>
                      <a:lnTo>
                        <a:pt x="4619" y="5389"/>
                      </a:lnTo>
                      <a:lnTo>
                        <a:pt x="4350" y="5543"/>
                      </a:lnTo>
                      <a:lnTo>
                        <a:pt x="4119" y="5659"/>
                      </a:lnTo>
                      <a:lnTo>
                        <a:pt x="3849" y="5774"/>
                      </a:lnTo>
                      <a:lnTo>
                        <a:pt x="3541" y="5813"/>
                      </a:lnTo>
                      <a:lnTo>
                        <a:pt x="3272" y="5890"/>
                      </a:lnTo>
                      <a:lnTo>
                        <a:pt x="2964" y="589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552;p36">
                  <a:extLst>
                    <a:ext uri="{FF2B5EF4-FFF2-40B4-BE49-F238E27FC236}">
                      <a16:creationId xmlns:a16="http://schemas.microsoft.com/office/drawing/2014/main" id="{BD2B7765-588D-B07D-2397-79368E65E454}"/>
                    </a:ext>
                  </a:extLst>
                </p:cNvPr>
                <p:cNvSpPr/>
                <p:nvPr/>
              </p:nvSpPr>
              <p:spPr>
                <a:xfrm>
                  <a:off x="785625" y="4665550"/>
                  <a:ext cx="111650" cy="95300"/>
                </a:xfrm>
                <a:custGeom>
                  <a:avLst/>
                  <a:gdLst/>
                  <a:ahLst/>
                  <a:cxnLst/>
                  <a:rect l="l" t="t" r="r" b="b"/>
                  <a:pathLst>
                    <a:path w="4466" h="3812" extrusionOk="0">
                      <a:moveTo>
                        <a:pt x="3196" y="1"/>
                      </a:moveTo>
                      <a:lnTo>
                        <a:pt x="3003" y="39"/>
                      </a:lnTo>
                      <a:lnTo>
                        <a:pt x="2772" y="116"/>
                      </a:lnTo>
                      <a:lnTo>
                        <a:pt x="2387" y="270"/>
                      </a:lnTo>
                      <a:lnTo>
                        <a:pt x="2041" y="463"/>
                      </a:lnTo>
                      <a:lnTo>
                        <a:pt x="1733" y="693"/>
                      </a:lnTo>
                      <a:lnTo>
                        <a:pt x="1540" y="539"/>
                      </a:lnTo>
                      <a:lnTo>
                        <a:pt x="1348" y="424"/>
                      </a:lnTo>
                      <a:lnTo>
                        <a:pt x="1117" y="309"/>
                      </a:lnTo>
                      <a:lnTo>
                        <a:pt x="848" y="232"/>
                      </a:lnTo>
                      <a:lnTo>
                        <a:pt x="578" y="232"/>
                      </a:lnTo>
                      <a:lnTo>
                        <a:pt x="463" y="309"/>
                      </a:lnTo>
                      <a:lnTo>
                        <a:pt x="309" y="386"/>
                      </a:lnTo>
                      <a:lnTo>
                        <a:pt x="232" y="501"/>
                      </a:lnTo>
                      <a:lnTo>
                        <a:pt x="116" y="693"/>
                      </a:lnTo>
                      <a:lnTo>
                        <a:pt x="39" y="847"/>
                      </a:lnTo>
                      <a:lnTo>
                        <a:pt x="1" y="1040"/>
                      </a:lnTo>
                      <a:lnTo>
                        <a:pt x="1" y="1155"/>
                      </a:lnTo>
                      <a:lnTo>
                        <a:pt x="1" y="1309"/>
                      </a:lnTo>
                      <a:lnTo>
                        <a:pt x="78" y="1502"/>
                      </a:lnTo>
                      <a:lnTo>
                        <a:pt x="193" y="1656"/>
                      </a:lnTo>
                      <a:lnTo>
                        <a:pt x="347" y="1733"/>
                      </a:lnTo>
                      <a:lnTo>
                        <a:pt x="501" y="1810"/>
                      </a:lnTo>
                      <a:lnTo>
                        <a:pt x="655" y="1848"/>
                      </a:lnTo>
                      <a:lnTo>
                        <a:pt x="578" y="2041"/>
                      </a:lnTo>
                      <a:lnTo>
                        <a:pt x="463" y="2233"/>
                      </a:lnTo>
                      <a:lnTo>
                        <a:pt x="424" y="2502"/>
                      </a:lnTo>
                      <a:lnTo>
                        <a:pt x="386" y="2810"/>
                      </a:lnTo>
                      <a:lnTo>
                        <a:pt x="386" y="2964"/>
                      </a:lnTo>
                      <a:lnTo>
                        <a:pt x="424" y="3080"/>
                      </a:lnTo>
                      <a:lnTo>
                        <a:pt x="501" y="3234"/>
                      </a:lnTo>
                      <a:lnTo>
                        <a:pt x="578" y="3388"/>
                      </a:lnTo>
                      <a:lnTo>
                        <a:pt x="694" y="3503"/>
                      </a:lnTo>
                      <a:lnTo>
                        <a:pt x="886" y="3619"/>
                      </a:lnTo>
                      <a:lnTo>
                        <a:pt x="1040" y="3734"/>
                      </a:lnTo>
                      <a:lnTo>
                        <a:pt x="1233" y="3811"/>
                      </a:lnTo>
                      <a:lnTo>
                        <a:pt x="1579" y="3811"/>
                      </a:lnTo>
                      <a:lnTo>
                        <a:pt x="1887" y="3773"/>
                      </a:lnTo>
                      <a:lnTo>
                        <a:pt x="2195" y="3619"/>
                      </a:lnTo>
                      <a:lnTo>
                        <a:pt x="2426" y="3465"/>
                      </a:lnTo>
                      <a:lnTo>
                        <a:pt x="2618" y="3311"/>
                      </a:lnTo>
                      <a:lnTo>
                        <a:pt x="2811" y="3157"/>
                      </a:lnTo>
                      <a:lnTo>
                        <a:pt x="2965" y="3234"/>
                      </a:lnTo>
                      <a:lnTo>
                        <a:pt x="3119" y="3349"/>
                      </a:lnTo>
                      <a:lnTo>
                        <a:pt x="3349" y="3426"/>
                      </a:lnTo>
                      <a:lnTo>
                        <a:pt x="3580" y="3465"/>
                      </a:lnTo>
                      <a:lnTo>
                        <a:pt x="3850" y="3426"/>
                      </a:lnTo>
                      <a:lnTo>
                        <a:pt x="3965" y="3426"/>
                      </a:lnTo>
                      <a:lnTo>
                        <a:pt x="4081" y="3349"/>
                      </a:lnTo>
                      <a:lnTo>
                        <a:pt x="4196" y="3272"/>
                      </a:lnTo>
                      <a:lnTo>
                        <a:pt x="4312" y="3157"/>
                      </a:lnTo>
                      <a:lnTo>
                        <a:pt x="4389" y="3041"/>
                      </a:lnTo>
                      <a:lnTo>
                        <a:pt x="4466" y="2887"/>
                      </a:lnTo>
                      <a:lnTo>
                        <a:pt x="4466" y="2772"/>
                      </a:lnTo>
                      <a:lnTo>
                        <a:pt x="4466" y="2618"/>
                      </a:lnTo>
                      <a:lnTo>
                        <a:pt x="4427" y="2349"/>
                      </a:lnTo>
                      <a:lnTo>
                        <a:pt x="4350" y="2118"/>
                      </a:lnTo>
                      <a:lnTo>
                        <a:pt x="4196" y="1887"/>
                      </a:lnTo>
                      <a:lnTo>
                        <a:pt x="4081" y="1733"/>
                      </a:lnTo>
                      <a:lnTo>
                        <a:pt x="3965" y="1579"/>
                      </a:lnTo>
                      <a:lnTo>
                        <a:pt x="4081" y="1617"/>
                      </a:lnTo>
                      <a:lnTo>
                        <a:pt x="4196" y="1617"/>
                      </a:lnTo>
                      <a:lnTo>
                        <a:pt x="4312" y="1579"/>
                      </a:lnTo>
                      <a:lnTo>
                        <a:pt x="4389" y="1463"/>
                      </a:lnTo>
                      <a:lnTo>
                        <a:pt x="4466" y="1309"/>
                      </a:lnTo>
                      <a:lnTo>
                        <a:pt x="4427" y="1040"/>
                      </a:lnTo>
                      <a:lnTo>
                        <a:pt x="4312" y="693"/>
                      </a:lnTo>
                      <a:lnTo>
                        <a:pt x="4158" y="424"/>
                      </a:lnTo>
                      <a:lnTo>
                        <a:pt x="4004" y="232"/>
                      </a:lnTo>
                      <a:lnTo>
                        <a:pt x="3811" y="116"/>
                      </a:lnTo>
                      <a:lnTo>
                        <a:pt x="3619" y="39"/>
                      </a:lnTo>
                      <a:lnTo>
                        <a:pt x="3426"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553;p36">
                  <a:extLst>
                    <a:ext uri="{FF2B5EF4-FFF2-40B4-BE49-F238E27FC236}">
                      <a16:creationId xmlns:a16="http://schemas.microsoft.com/office/drawing/2014/main" id="{F3944DFE-C483-6319-9F8A-27C5C011E386}"/>
                    </a:ext>
                  </a:extLst>
                </p:cNvPr>
                <p:cNvSpPr/>
                <p:nvPr/>
              </p:nvSpPr>
              <p:spPr>
                <a:xfrm>
                  <a:off x="785625" y="4665550"/>
                  <a:ext cx="111650" cy="95300"/>
                </a:xfrm>
                <a:custGeom>
                  <a:avLst/>
                  <a:gdLst/>
                  <a:ahLst/>
                  <a:cxnLst/>
                  <a:rect l="l" t="t" r="r" b="b"/>
                  <a:pathLst>
                    <a:path w="4466" h="3812" fill="none" extrusionOk="0">
                      <a:moveTo>
                        <a:pt x="4312" y="693"/>
                      </a:moveTo>
                      <a:lnTo>
                        <a:pt x="4312" y="693"/>
                      </a:lnTo>
                      <a:lnTo>
                        <a:pt x="4158" y="424"/>
                      </a:lnTo>
                      <a:lnTo>
                        <a:pt x="4004" y="232"/>
                      </a:lnTo>
                      <a:lnTo>
                        <a:pt x="3811" y="116"/>
                      </a:lnTo>
                      <a:lnTo>
                        <a:pt x="3619" y="39"/>
                      </a:lnTo>
                      <a:lnTo>
                        <a:pt x="3426" y="1"/>
                      </a:lnTo>
                      <a:lnTo>
                        <a:pt x="3196" y="1"/>
                      </a:lnTo>
                      <a:lnTo>
                        <a:pt x="3003" y="39"/>
                      </a:lnTo>
                      <a:lnTo>
                        <a:pt x="2772" y="116"/>
                      </a:lnTo>
                      <a:lnTo>
                        <a:pt x="2387" y="270"/>
                      </a:lnTo>
                      <a:lnTo>
                        <a:pt x="2041" y="463"/>
                      </a:lnTo>
                      <a:lnTo>
                        <a:pt x="1733" y="693"/>
                      </a:lnTo>
                      <a:lnTo>
                        <a:pt x="1733" y="693"/>
                      </a:lnTo>
                      <a:lnTo>
                        <a:pt x="1540" y="539"/>
                      </a:lnTo>
                      <a:lnTo>
                        <a:pt x="1348" y="424"/>
                      </a:lnTo>
                      <a:lnTo>
                        <a:pt x="1117" y="309"/>
                      </a:lnTo>
                      <a:lnTo>
                        <a:pt x="848" y="232"/>
                      </a:lnTo>
                      <a:lnTo>
                        <a:pt x="694" y="232"/>
                      </a:lnTo>
                      <a:lnTo>
                        <a:pt x="578" y="232"/>
                      </a:lnTo>
                      <a:lnTo>
                        <a:pt x="463" y="309"/>
                      </a:lnTo>
                      <a:lnTo>
                        <a:pt x="309" y="386"/>
                      </a:lnTo>
                      <a:lnTo>
                        <a:pt x="232" y="501"/>
                      </a:lnTo>
                      <a:lnTo>
                        <a:pt x="116" y="693"/>
                      </a:lnTo>
                      <a:lnTo>
                        <a:pt x="116" y="693"/>
                      </a:lnTo>
                      <a:lnTo>
                        <a:pt x="39" y="847"/>
                      </a:lnTo>
                      <a:lnTo>
                        <a:pt x="1" y="1040"/>
                      </a:lnTo>
                      <a:lnTo>
                        <a:pt x="1" y="1155"/>
                      </a:lnTo>
                      <a:lnTo>
                        <a:pt x="1" y="1309"/>
                      </a:lnTo>
                      <a:lnTo>
                        <a:pt x="78" y="1502"/>
                      </a:lnTo>
                      <a:lnTo>
                        <a:pt x="193" y="1656"/>
                      </a:lnTo>
                      <a:lnTo>
                        <a:pt x="347" y="1733"/>
                      </a:lnTo>
                      <a:lnTo>
                        <a:pt x="501" y="1810"/>
                      </a:lnTo>
                      <a:lnTo>
                        <a:pt x="655" y="1848"/>
                      </a:lnTo>
                      <a:lnTo>
                        <a:pt x="655" y="1848"/>
                      </a:lnTo>
                      <a:lnTo>
                        <a:pt x="578" y="2041"/>
                      </a:lnTo>
                      <a:lnTo>
                        <a:pt x="463" y="2233"/>
                      </a:lnTo>
                      <a:lnTo>
                        <a:pt x="424" y="2502"/>
                      </a:lnTo>
                      <a:lnTo>
                        <a:pt x="386" y="2810"/>
                      </a:lnTo>
                      <a:lnTo>
                        <a:pt x="386" y="2964"/>
                      </a:lnTo>
                      <a:lnTo>
                        <a:pt x="424" y="3080"/>
                      </a:lnTo>
                      <a:lnTo>
                        <a:pt x="501" y="3234"/>
                      </a:lnTo>
                      <a:lnTo>
                        <a:pt x="578" y="3388"/>
                      </a:lnTo>
                      <a:lnTo>
                        <a:pt x="694" y="3503"/>
                      </a:lnTo>
                      <a:lnTo>
                        <a:pt x="886" y="3619"/>
                      </a:lnTo>
                      <a:lnTo>
                        <a:pt x="886" y="3619"/>
                      </a:lnTo>
                      <a:lnTo>
                        <a:pt x="1040" y="3734"/>
                      </a:lnTo>
                      <a:lnTo>
                        <a:pt x="1233" y="3811"/>
                      </a:lnTo>
                      <a:lnTo>
                        <a:pt x="1425" y="3811"/>
                      </a:lnTo>
                      <a:lnTo>
                        <a:pt x="1579" y="3811"/>
                      </a:lnTo>
                      <a:lnTo>
                        <a:pt x="1887" y="3773"/>
                      </a:lnTo>
                      <a:lnTo>
                        <a:pt x="2195" y="3619"/>
                      </a:lnTo>
                      <a:lnTo>
                        <a:pt x="2426" y="3465"/>
                      </a:lnTo>
                      <a:lnTo>
                        <a:pt x="2618" y="3311"/>
                      </a:lnTo>
                      <a:lnTo>
                        <a:pt x="2811" y="3157"/>
                      </a:lnTo>
                      <a:lnTo>
                        <a:pt x="2811" y="3157"/>
                      </a:lnTo>
                      <a:lnTo>
                        <a:pt x="2965" y="3234"/>
                      </a:lnTo>
                      <a:lnTo>
                        <a:pt x="3119" y="3349"/>
                      </a:lnTo>
                      <a:lnTo>
                        <a:pt x="3349" y="3426"/>
                      </a:lnTo>
                      <a:lnTo>
                        <a:pt x="3580" y="3465"/>
                      </a:lnTo>
                      <a:lnTo>
                        <a:pt x="3850" y="3426"/>
                      </a:lnTo>
                      <a:lnTo>
                        <a:pt x="3965" y="3426"/>
                      </a:lnTo>
                      <a:lnTo>
                        <a:pt x="4081" y="3349"/>
                      </a:lnTo>
                      <a:lnTo>
                        <a:pt x="4196" y="3272"/>
                      </a:lnTo>
                      <a:lnTo>
                        <a:pt x="4312" y="3157"/>
                      </a:lnTo>
                      <a:lnTo>
                        <a:pt x="4312" y="3157"/>
                      </a:lnTo>
                      <a:lnTo>
                        <a:pt x="4389" y="3041"/>
                      </a:lnTo>
                      <a:lnTo>
                        <a:pt x="4466" y="2887"/>
                      </a:lnTo>
                      <a:lnTo>
                        <a:pt x="4466" y="2772"/>
                      </a:lnTo>
                      <a:lnTo>
                        <a:pt x="4466" y="2618"/>
                      </a:lnTo>
                      <a:lnTo>
                        <a:pt x="4427" y="2349"/>
                      </a:lnTo>
                      <a:lnTo>
                        <a:pt x="4350" y="2118"/>
                      </a:lnTo>
                      <a:lnTo>
                        <a:pt x="4196" y="1887"/>
                      </a:lnTo>
                      <a:lnTo>
                        <a:pt x="4081" y="1733"/>
                      </a:lnTo>
                      <a:lnTo>
                        <a:pt x="3965" y="1579"/>
                      </a:lnTo>
                      <a:lnTo>
                        <a:pt x="3965" y="1579"/>
                      </a:lnTo>
                      <a:lnTo>
                        <a:pt x="4081" y="1617"/>
                      </a:lnTo>
                      <a:lnTo>
                        <a:pt x="4196" y="1617"/>
                      </a:lnTo>
                      <a:lnTo>
                        <a:pt x="4312" y="1579"/>
                      </a:lnTo>
                      <a:lnTo>
                        <a:pt x="4389" y="1463"/>
                      </a:lnTo>
                      <a:lnTo>
                        <a:pt x="4466" y="1309"/>
                      </a:lnTo>
                      <a:lnTo>
                        <a:pt x="4427" y="1040"/>
                      </a:lnTo>
                      <a:lnTo>
                        <a:pt x="4312" y="693"/>
                      </a:lnTo>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554;p36">
                  <a:extLst>
                    <a:ext uri="{FF2B5EF4-FFF2-40B4-BE49-F238E27FC236}">
                      <a16:creationId xmlns:a16="http://schemas.microsoft.com/office/drawing/2014/main" id="{95151899-ADF7-9D2D-FCA2-713488FEC297}"/>
                    </a:ext>
                  </a:extLst>
                </p:cNvPr>
                <p:cNvSpPr/>
                <p:nvPr/>
              </p:nvSpPr>
              <p:spPr>
                <a:xfrm>
                  <a:off x="496000" y="4292200"/>
                  <a:ext cx="111650" cy="128975"/>
                </a:xfrm>
                <a:custGeom>
                  <a:avLst/>
                  <a:gdLst/>
                  <a:ahLst/>
                  <a:cxnLst/>
                  <a:rect l="l" t="t" r="r" b="b"/>
                  <a:pathLst>
                    <a:path w="4466" h="5159" extrusionOk="0">
                      <a:moveTo>
                        <a:pt x="2002" y="1"/>
                      </a:moveTo>
                      <a:lnTo>
                        <a:pt x="1732" y="39"/>
                      </a:lnTo>
                      <a:lnTo>
                        <a:pt x="1540" y="116"/>
                      </a:lnTo>
                      <a:lnTo>
                        <a:pt x="1386" y="154"/>
                      </a:lnTo>
                      <a:lnTo>
                        <a:pt x="1232" y="270"/>
                      </a:lnTo>
                      <a:lnTo>
                        <a:pt x="1155" y="347"/>
                      </a:lnTo>
                      <a:lnTo>
                        <a:pt x="1078" y="462"/>
                      </a:lnTo>
                      <a:lnTo>
                        <a:pt x="1040" y="578"/>
                      </a:lnTo>
                      <a:lnTo>
                        <a:pt x="1001" y="770"/>
                      </a:lnTo>
                      <a:lnTo>
                        <a:pt x="1001" y="1001"/>
                      </a:lnTo>
                      <a:lnTo>
                        <a:pt x="1040" y="1194"/>
                      </a:lnTo>
                      <a:lnTo>
                        <a:pt x="1117" y="1348"/>
                      </a:lnTo>
                      <a:lnTo>
                        <a:pt x="924" y="1425"/>
                      </a:lnTo>
                      <a:lnTo>
                        <a:pt x="770" y="1502"/>
                      </a:lnTo>
                      <a:lnTo>
                        <a:pt x="539" y="1617"/>
                      </a:lnTo>
                      <a:lnTo>
                        <a:pt x="347" y="1810"/>
                      </a:lnTo>
                      <a:lnTo>
                        <a:pt x="154" y="2079"/>
                      </a:lnTo>
                      <a:lnTo>
                        <a:pt x="77" y="2233"/>
                      </a:lnTo>
                      <a:lnTo>
                        <a:pt x="39" y="2387"/>
                      </a:lnTo>
                      <a:lnTo>
                        <a:pt x="39" y="2579"/>
                      </a:lnTo>
                      <a:lnTo>
                        <a:pt x="0" y="2810"/>
                      </a:lnTo>
                      <a:lnTo>
                        <a:pt x="39" y="3003"/>
                      </a:lnTo>
                      <a:lnTo>
                        <a:pt x="116" y="3195"/>
                      </a:lnTo>
                      <a:lnTo>
                        <a:pt x="154" y="3349"/>
                      </a:lnTo>
                      <a:lnTo>
                        <a:pt x="270" y="3542"/>
                      </a:lnTo>
                      <a:lnTo>
                        <a:pt x="501" y="3773"/>
                      </a:lnTo>
                      <a:lnTo>
                        <a:pt x="732" y="4003"/>
                      </a:lnTo>
                      <a:lnTo>
                        <a:pt x="963" y="4119"/>
                      </a:lnTo>
                      <a:lnTo>
                        <a:pt x="1194" y="4234"/>
                      </a:lnTo>
                      <a:lnTo>
                        <a:pt x="1386" y="4311"/>
                      </a:lnTo>
                      <a:lnTo>
                        <a:pt x="1463" y="4504"/>
                      </a:lnTo>
                      <a:lnTo>
                        <a:pt x="1540" y="4658"/>
                      </a:lnTo>
                      <a:lnTo>
                        <a:pt x="1694" y="4850"/>
                      </a:lnTo>
                      <a:lnTo>
                        <a:pt x="1886" y="5043"/>
                      </a:lnTo>
                      <a:lnTo>
                        <a:pt x="2002" y="5081"/>
                      </a:lnTo>
                      <a:lnTo>
                        <a:pt x="2156" y="5158"/>
                      </a:lnTo>
                      <a:lnTo>
                        <a:pt x="2464" y="5158"/>
                      </a:lnTo>
                      <a:lnTo>
                        <a:pt x="2618" y="5120"/>
                      </a:lnTo>
                      <a:lnTo>
                        <a:pt x="2849" y="5043"/>
                      </a:lnTo>
                      <a:lnTo>
                        <a:pt x="3041" y="4966"/>
                      </a:lnTo>
                      <a:lnTo>
                        <a:pt x="3195" y="4850"/>
                      </a:lnTo>
                      <a:lnTo>
                        <a:pt x="3310" y="4696"/>
                      </a:lnTo>
                      <a:lnTo>
                        <a:pt x="3387" y="4542"/>
                      </a:lnTo>
                      <a:lnTo>
                        <a:pt x="3464" y="4388"/>
                      </a:lnTo>
                      <a:lnTo>
                        <a:pt x="3541" y="4234"/>
                      </a:lnTo>
                      <a:lnTo>
                        <a:pt x="3580" y="3888"/>
                      </a:lnTo>
                      <a:lnTo>
                        <a:pt x="3580" y="3580"/>
                      </a:lnTo>
                      <a:lnTo>
                        <a:pt x="3580" y="3311"/>
                      </a:lnTo>
                      <a:lnTo>
                        <a:pt x="3503" y="3080"/>
                      </a:lnTo>
                      <a:lnTo>
                        <a:pt x="3695" y="3041"/>
                      </a:lnTo>
                      <a:lnTo>
                        <a:pt x="3888" y="3003"/>
                      </a:lnTo>
                      <a:lnTo>
                        <a:pt x="4080" y="2926"/>
                      </a:lnTo>
                      <a:lnTo>
                        <a:pt x="4273" y="2772"/>
                      </a:lnTo>
                      <a:lnTo>
                        <a:pt x="4350" y="2695"/>
                      </a:lnTo>
                      <a:lnTo>
                        <a:pt x="4427" y="2579"/>
                      </a:lnTo>
                      <a:lnTo>
                        <a:pt x="4465" y="2425"/>
                      </a:lnTo>
                      <a:lnTo>
                        <a:pt x="4465" y="2271"/>
                      </a:lnTo>
                      <a:lnTo>
                        <a:pt x="4465" y="2117"/>
                      </a:lnTo>
                      <a:lnTo>
                        <a:pt x="4427" y="1887"/>
                      </a:lnTo>
                      <a:lnTo>
                        <a:pt x="4350" y="1694"/>
                      </a:lnTo>
                      <a:lnTo>
                        <a:pt x="4234" y="1540"/>
                      </a:lnTo>
                      <a:lnTo>
                        <a:pt x="4157" y="1386"/>
                      </a:lnTo>
                      <a:lnTo>
                        <a:pt x="4042" y="1309"/>
                      </a:lnTo>
                      <a:lnTo>
                        <a:pt x="3926" y="1194"/>
                      </a:lnTo>
                      <a:lnTo>
                        <a:pt x="3772" y="1155"/>
                      </a:lnTo>
                      <a:lnTo>
                        <a:pt x="3541" y="1078"/>
                      </a:lnTo>
                      <a:lnTo>
                        <a:pt x="3272" y="1078"/>
                      </a:lnTo>
                      <a:lnTo>
                        <a:pt x="3080" y="1117"/>
                      </a:lnTo>
                      <a:lnTo>
                        <a:pt x="2887" y="1155"/>
                      </a:lnTo>
                      <a:lnTo>
                        <a:pt x="2926" y="924"/>
                      </a:lnTo>
                      <a:lnTo>
                        <a:pt x="2926" y="732"/>
                      </a:lnTo>
                      <a:lnTo>
                        <a:pt x="2849" y="501"/>
                      </a:lnTo>
                      <a:lnTo>
                        <a:pt x="2733" y="270"/>
                      </a:lnTo>
                      <a:lnTo>
                        <a:pt x="2656" y="193"/>
                      </a:lnTo>
                      <a:lnTo>
                        <a:pt x="2541" y="116"/>
                      </a:lnTo>
                      <a:lnTo>
                        <a:pt x="2387" y="39"/>
                      </a:lnTo>
                      <a:lnTo>
                        <a:pt x="2194"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555;p36">
                  <a:extLst>
                    <a:ext uri="{FF2B5EF4-FFF2-40B4-BE49-F238E27FC236}">
                      <a16:creationId xmlns:a16="http://schemas.microsoft.com/office/drawing/2014/main" id="{1F04AE54-8FEF-38FE-9B9B-96D3665F5919}"/>
                    </a:ext>
                  </a:extLst>
                </p:cNvPr>
                <p:cNvSpPr/>
                <p:nvPr/>
              </p:nvSpPr>
              <p:spPr>
                <a:xfrm>
                  <a:off x="496000" y="4292200"/>
                  <a:ext cx="111650" cy="128975"/>
                </a:xfrm>
                <a:custGeom>
                  <a:avLst/>
                  <a:gdLst/>
                  <a:ahLst/>
                  <a:cxnLst/>
                  <a:rect l="l" t="t" r="r" b="b"/>
                  <a:pathLst>
                    <a:path w="4466" h="5159" fill="none" extrusionOk="0">
                      <a:moveTo>
                        <a:pt x="1732" y="39"/>
                      </a:moveTo>
                      <a:lnTo>
                        <a:pt x="1732" y="39"/>
                      </a:lnTo>
                      <a:lnTo>
                        <a:pt x="1540" y="116"/>
                      </a:lnTo>
                      <a:lnTo>
                        <a:pt x="1386" y="154"/>
                      </a:lnTo>
                      <a:lnTo>
                        <a:pt x="1232" y="270"/>
                      </a:lnTo>
                      <a:lnTo>
                        <a:pt x="1155" y="347"/>
                      </a:lnTo>
                      <a:lnTo>
                        <a:pt x="1078" y="462"/>
                      </a:lnTo>
                      <a:lnTo>
                        <a:pt x="1040" y="578"/>
                      </a:lnTo>
                      <a:lnTo>
                        <a:pt x="1001" y="770"/>
                      </a:lnTo>
                      <a:lnTo>
                        <a:pt x="1001" y="1001"/>
                      </a:lnTo>
                      <a:lnTo>
                        <a:pt x="1040" y="1194"/>
                      </a:lnTo>
                      <a:lnTo>
                        <a:pt x="1117" y="1348"/>
                      </a:lnTo>
                      <a:lnTo>
                        <a:pt x="1117" y="1348"/>
                      </a:lnTo>
                      <a:lnTo>
                        <a:pt x="924" y="1425"/>
                      </a:lnTo>
                      <a:lnTo>
                        <a:pt x="770" y="1502"/>
                      </a:lnTo>
                      <a:lnTo>
                        <a:pt x="539" y="1617"/>
                      </a:lnTo>
                      <a:lnTo>
                        <a:pt x="347" y="1810"/>
                      </a:lnTo>
                      <a:lnTo>
                        <a:pt x="154" y="2079"/>
                      </a:lnTo>
                      <a:lnTo>
                        <a:pt x="77" y="2233"/>
                      </a:lnTo>
                      <a:lnTo>
                        <a:pt x="39" y="2387"/>
                      </a:lnTo>
                      <a:lnTo>
                        <a:pt x="39" y="2579"/>
                      </a:lnTo>
                      <a:lnTo>
                        <a:pt x="0" y="2810"/>
                      </a:lnTo>
                      <a:lnTo>
                        <a:pt x="0" y="2810"/>
                      </a:lnTo>
                      <a:lnTo>
                        <a:pt x="39" y="3003"/>
                      </a:lnTo>
                      <a:lnTo>
                        <a:pt x="116" y="3195"/>
                      </a:lnTo>
                      <a:lnTo>
                        <a:pt x="154" y="3349"/>
                      </a:lnTo>
                      <a:lnTo>
                        <a:pt x="270" y="3542"/>
                      </a:lnTo>
                      <a:lnTo>
                        <a:pt x="501" y="3773"/>
                      </a:lnTo>
                      <a:lnTo>
                        <a:pt x="732" y="4003"/>
                      </a:lnTo>
                      <a:lnTo>
                        <a:pt x="963" y="4119"/>
                      </a:lnTo>
                      <a:lnTo>
                        <a:pt x="1194" y="4234"/>
                      </a:lnTo>
                      <a:lnTo>
                        <a:pt x="1386" y="4311"/>
                      </a:lnTo>
                      <a:lnTo>
                        <a:pt x="1386" y="4311"/>
                      </a:lnTo>
                      <a:lnTo>
                        <a:pt x="1463" y="4504"/>
                      </a:lnTo>
                      <a:lnTo>
                        <a:pt x="1540" y="4658"/>
                      </a:lnTo>
                      <a:lnTo>
                        <a:pt x="1694" y="4850"/>
                      </a:lnTo>
                      <a:lnTo>
                        <a:pt x="1886" y="5043"/>
                      </a:lnTo>
                      <a:lnTo>
                        <a:pt x="2002" y="5081"/>
                      </a:lnTo>
                      <a:lnTo>
                        <a:pt x="2156" y="5158"/>
                      </a:lnTo>
                      <a:lnTo>
                        <a:pt x="2310" y="5158"/>
                      </a:lnTo>
                      <a:lnTo>
                        <a:pt x="2464" y="5158"/>
                      </a:lnTo>
                      <a:lnTo>
                        <a:pt x="2618" y="5120"/>
                      </a:lnTo>
                      <a:lnTo>
                        <a:pt x="2849" y="5043"/>
                      </a:lnTo>
                      <a:lnTo>
                        <a:pt x="2849" y="5043"/>
                      </a:lnTo>
                      <a:lnTo>
                        <a:pt x="3041" y="4966"/>
                      </a:lnTo>
                      <a:lnTo>
                        <a:pt x="3195" y="4850"/>
                      </a:lnTo>
                      <a:lnTo>
                        <a:pt x="3310" y="4696"/>
                      </a:lnTo>
                      <a:lnTo>
                        <a:pt x="3387" y="4542"/>
                      </a:lnTo>
                      <a:lnTo>
                        <a:pt x="3464" y="4388"/>
                      </a:lnTo>
                      <a:lnTo>
                        <a:pt x="3541" y="4234"/>
                      </a:lnTo>
                      <a:lnTo>
                        <a:pt x="3580" y="3888"/>
                      </a:lnTo>
                      <a:lnTo>
                        <a:pt x="3580" y="3580"/>
                      </a:lnTo>
                      <a:lnTo>
                        <a:pt x="3580" y="3311"/>
                      </a:lnTo>
                      <a:lnTo>
                        <a:pt x="3503" y="3080"/>
                      </a:lnTo>
                      <a:lnTo>
                        <a:pt x="3503" y="3080"/>
                      </a:lnTo>
                      <a:lnTo>
                        <a:pt x="3695" y="3041"/>
                      </a:lnTo>
                      <a:lnTo>
                        <a:pt x="3888" y="3003"/>
                      </a:lnTo>
                      <a:lnTo>
                        <a:pt x="4080" y="2926"/>
                      </a:lnTo>
                      <a:lnTo>
                        <a:pt x="4273" y="2772"/>
                      </a:lnTo>
                      <a:lnTo>
                        <a:pt x="4350" y="2695"/>
                      </a:lnTo>
                      <a:lnTo>
                        <a:pt x="4427" y="2579"/>
                      </a:lnTo>
                      <a:lnTo>
                        <a:pt x="4465" y="2425"/>
                      </a:lnTo>
                      <a:lnTo>
                        <a:pt x="4465" y="2271"/>
                      </a:lnTo>
                      <a:lnTo>
                        <a:pt x="4465" y="2117"/>
                      </a:lnTo>
                      <a:lnTo>
                        <a:pt x="4427" y="1887"/>
                      </a:lnTo>
                      <a:lnTo>
                        <a:pt x="4427" y="1887"/>
                      </a:lnTo>
                      <a:lnTo>
                        <a:pt x="4350" y="1694"/>
                      </a:lnTo>
                      <a:lnTo>
                        <a:pt x="4234" y="1540"/>
                      </a:lnTo>
                      <a:lnTo>
                        <a:pt x="4157" y="1386"/>
                      </a:lnTo>
                      <a:lnTo>
                        <a:pt x="4042" y="1309"/>
                      </a:lnTo>
                      <a:lnTo>
                        <a:pt x="3926" y="1194"/>
                      </a:lnTo>
                      <a:lnTo>
                        <a:pt x="3772" y="1155"/>
                      </a:lnTo>
                      <a:lnTo>
                        <a:pt x="3541" y="1078"/>
                      </a:lnTo>
                      <a:lnTo>
                        <a:pt x="3272" y="1078"/>
                      </a:lnTo>
                      <a:lnTo>
                        <a:pt x="3080" y="1117"/>
                      </a:lnTo>
                      <a:lnTo>
                        <a:pt x="2887" y="1155"/>
                      </a:lnTo>
                      <a:lnTo>
                        <a:pt x="2887" y="1155"/>
                      </a:lnTo>
                      <a:lnTo>
                        <a:pt x="2926" y="924"/>
                      </a:lnTo>
                      <a:lnTo>
                        <a:pt x="2926" y="732"/>
                      </a:lnTo>
                      <a:lnTo>
                        <a:pt x="2849" y="501"/>
                      </a:lnTo>
                      <a:lnTo>
                        <a:pt x="2733" y="270"/>
                      </a:lnTo>
                      <a:lnTo>
                        <a:pt x="2656" y="193"/>
                      </a:lnTo>
                      <a:lnTo>
                        <a:pt x="2541" y="116"/>
                      </a:lnTo>
                      <a:lnTo>
                        <a:pt x="2387" y="39"/>
                      </a:lnTo>
                      <a:lnTo>
                        <a:pt x="2194" y="1"/>
                      </a:lnTo>
                      <a:lnTo>
                        <a:pt x="2002" y="1"/>
                      </a:lnTo>
                      <a:lnTo>
                        <a:pt x="1732" y="3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556;p36">
                  <a:extLst>
                    <a:ext uri="{FF2B5EF4-FFF2-40B4-BE49-F238E27FC236}">
                      <a16:creationId xmlns:a16="http://schemas.microsoft.com/office/drawing/2014/main" id="{48AC1546-F228-4E0D-4B1B-A87DEAF7350D}"/>
                    </a:ext>
                  </a:extLst>
                </p:cNvPr>
                <p:cNvSpPr/>
                <p:nvPr/>
              </p:nvSpPr>
              <p:spPr>
                <a:xfrm>
                  <a:off x="508500" y="4466375"/>
                  <a:ext cx="112625" cy="96250"/>
                </a:xfrm>
                <a:custGeom>
                  <a:avLst/>
                  <a:gdLst/>
                  <a:ahLst/>
                  <a:cxnLst/>
                  <a:rect l="l" t="t" r="r" b="b"/>
                  <a:pathLst>
                    <a:path w="4505" h="3850" extrusionOk="0">
                      <a:moveTo>
                        <a:pt x="3426" y="0"/>
                      </a:moveTo>
                      <a:lnTo>
                        <a:pt x="3234" y="39"/>
                      </a:lnTo>
                      <a:lnTo>
                        <a:pt x="3003" y="77"/>
                      </a:lnTo>
                      <a:lnTo>
                        <a:pt x="2810" y="116"/>
                      </a:lnTo>
                      <a:lnTo>
                        <a:pt x="2387" y="308"/>
                      </a:lnTo>
                      <a:lnTo>
                        <a:pt x="2041" y="501"/>
                      </a:lnTo>
                      <a:lnTo>
                        <a:pt x="1733" y="693"/>
                      </a:lnTo>
                      <a:lnTo>
                        <a:pt x="1579" y="578"/>
                      </a:lnTo>
                      <a:lnTo>
                        <a:pt x="1348" y="424"/>
                      </a:lnTo>
                      <a:lnTo>
                        <a:pt x="1117" y="308"/>
                      </a:lnTo>
                      <a:lnTo>
                        <a:pt x="847" y="270"/>
                      </a:lnTo>
                      <a:lnTo>
                        <a:pt x="732" y="231"/>
                      </a:lnTo>
                      <a:lnTo>
                        <a:pt x="578" y="270"/>
                      </a:lnTo>
                      <a:lnTo>
                        <a:pt x="463" y="308"/>
                      </a:lnTo>
                      <a:lnTo>
                        <a:pt x="347" y="424"/>
                      </a:lnTo>
                      <a:lnTo>
                        <a:pt x="232" y="539"/>
                      </a:lnTo>
                      <a:lnTo>
                        <a:pt x="155" y="693"/>
                      </a:lnTo>
                      <a:lnTo>
                        <a:pt x="78" y="885"/>
                      </a:lnTo>
                      <a:lnTo>
                        <a:pt x="39" y="1039"/>
                      </a:lnTo>
                      <a:lnTo>
                        <a:pt x="1" y="1193"/>
                      </a:lnTo>
                      <a:lnTo>
                        <a:pt x="1" y="1309"/>
                      </a:lnTo>
                      <a:lnTo>
                        <a:pt x="116" y="1540"/>
                      </a:lnTo>
                      <a:lnTo>
                        <a:pt x="232" y="1655"/>
                      </a:lnTo>
                      <a:lnTo>
                        <a:pt x="386" y="1771"/>
                      </a:lnTo>
                      <a:lnTo>
                        <a:pt x="540" y="1809"/>
                      </a:lnTo>
                      <a:lnTo>
                        <a:pt x="694" y="1848"/>
                      </a:lnTo>
                      <a:lnTo>
                        <a:pt x="578" y="2040"/>
                      </a:lnTo>
                      <a:lnTo>
                        <a:pt x="501" y="2271"/>
                      </a:lnTo>
                      <a:lnTo>
                        <a:pt x="424" y="2541"/>
                      </a:lnTo>
                      <a:lnTo>
                        <a:pt x="386" y="2810"/>
                      </a:lnTo>
                      <a:lnTo>
                        <a:pt x="424" y="2964"/>
                      </a:lnTo>
                      <a:lnTo>
                        <a:pt x="463" y="3118"/>
                      </a:lnTo>
                      <a:lnTo>
                        <a:pt x="501" y="3272"/>
                      </a:lnTo>
                      <a:lnTo>
                        <a:pt x="617" y="3387"/>
                      </a:lnTo>
                      <a:lnTo>
                        <a:pt x="732" y="3541"/>
                      </a:lnTo>
                      <a:lnTo>
                        <a:pt x="886" y="3657"/>
                      </a:lnTo>
                      <a:lnTo>
                        <a:pt x="1078" y="3734"/>
                      </a:lnTo>
                      <a:lnTo>
                        <a:pt x="1232" y="3811"/>
                      </a:lnTo>
                      <a:lnTo>
                        <a:pt x="1425" y="3849"/>
                      </a:lnTo>
                      <a:lnTo>
                        <a:pt x="1617" y="3849"/>
                      </a:lnTo>
                      <a:lnTo>
                        <a:pt x="1925" y="3772"/>
                      </a:lnTo>
                      <a:lnTo>
                        <a:pt x="2233" y="3657"/>
                      </a:lnTo>
                      <a:lnTo>
                        <a:pt x="2464" y="3503"/>
                      </a:lnTo>
                      <a:lnTo>
                        <a:pt x="2657" y="3349"/>
                      </a:lnTo>
                      <a:lnTo>
                        <a:pt x="2810" y="3156"/>
                      </a:lnTo>
                      <a:lnTo>
                        <a:pt x="2964" y="3272"/>
                      </a:lnTo>
                      <a:lnTo>
                        <a:pt x="3157" y="3349"/>
                      </a:lnTo>
                      <a:lnTo>
                        <a:pt x="3349" y="3426"/>
                      </a:lnTo>
                      <a:lnTo>
                        <a:pt x="3619" y="3464"/>
                      </a:lnTo>
                      <a:lnTo>
                        <a:pt x="3850" y="3464"/>
                      </a:lnTo>
                      <a:lnTo>
                        <a:pt x="3965" y="3426"/>
                      </a:lnTo>
                      <a:lnTo>
                        <a:pt x="4119" y="3387"/>
                      </a:lnTo>
                      <a:lnTo>
                        <a:pt x="4235" y="3272"/>
                      </a:lnTo>
                      <a:lnTo>
                        <a:pt x="4312" y="3156"/>
                      </a:lnTo>
                      <a:lnTo>
                        <a:pt x="4427" y="3041"/>
                      </a:lnTo>
                      <a:lnTo>
                        <a:pt x="4466" y="2925"/>
                      </a:lnTo>
                      <a:lnTo>
                        <a:pt x="4504" y="2771"/>
                      </a:lnTo>
                      <a:lnTo>
                        <a:pt x="4504" y="2656"/>
                      </a:lnTo>
                      <a:lnTo>
                        <a:pt x="4466" y="2387"/>
                      </a:lnTo>
                      <a:lnTo>
                        <a:pt x="4350" y="2117"/>
                      </a:lnTo>
                      <a:lnTo>
                        <a:pt x="4235" y="1925"/>
                      </a:lnTo>
                      <a:lnTo>
                        <a:pt x="4119" y="1732"/>
                      </a:lnTo>
                      <a:lnTo>
                        <a:pt x="3965" y="1578"/>
                      </a:lnTo>
                      <a:lnTo>
                        <a:pt x="3965" y="1578"/>
                      </a:lnTo>
                      <a:lnTo>
                        <a:pt x="4081" y="1617"/>
                      </a:lnTo>
                      <a:lnTo>
                        <a:pt x="4196" y="1617"/>
                      </a:lnTo>
                      <a:lnTo>
                        <a:pt x="4312" y="1578"/>
                      </a:lnTo>
                      <a:lnTo>
                        <a:pt x="4427" y="1501"/>
                      </a:lnTo>
                      <a:lnTo>
                        <a:pt x="4466" y="1347"/>
                      </a:lnTo>
                      <a:lnTo>
                        <a:pt x="4466" y="1078"/>
                      </a:lnTo>
                      <a:lnTo>
                        <a:pt x="4312" y="693"/>
                      </a:lnTo>
                      <a:lnTo>
                        <a:pt x="4196" y="462"/>
                      </a:lnTo>
                      <a:lnTo>
                        <a:pt x="4042" y="270"/>
                      </a:lnTo>
                      <a:lnTo>
                        <a:pt x="3850" y="116"/>
                      </a:lnTo>
                      <a:lnTo>
                        <a:pt x="3657" y="39"/>
                      </a:lnTo>
                      <a:lnTo>
                        <a:pt x="3426" y="0"/>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557;p36">
                  <a:extLst>
                    <a:ext uri="{FF2B5EF4-FFF2-40B4-BE49-F238E27FC236}">
                      <a16:creationId xmlns:a16="http://schemas.microsoft.com/office/drawing/2014/main" id="{635570EE-75D7-26F3-9282-115EFB28EA24}"/>
                    </a:ext>
                  </a:extLst>
                </p:cNvPr>
                <p:cNvSpPr/>
                <p:nvPr/>
              </p:nvSpPr>
              <p:spPr>
                <a:xfrm>
                  <a:off x="508500" y="4466375"/>
                  <a:ext cx="112625" cy="96250"/>
                </a:xfrm>
                <a:custGeom>
                  <a:avLst/>
                  <a:gdLst/>
                  <a:ahLst/>
                  <a:cxnLst/>
                  <a:rect l="l" t="t" r="r" b="b"/>
                  <a:pathLst>
                    <a:path w="4505" h="3850" fill="none" extrusionOk="0">
                      <a:moveTo>
                        <a:pt x="4312" y="693"/>
                      </a:moveTo>
                      <a:lnTo>
                        <a:pt x="4312" y="693"/>
                      </a:lnTo>
                      <a:lnTo>
                        <a:pt x="4196" y="462"/>
                      </a:lnTo>
                      <a:lnTo>
                        <a:pt x="4042" y="270"/>
                      </a:lnTo>
                      <a:lnTo>
                        <a:pt x="3850" y="116"/>
                      </a:lnTo>
                      <a:lnTo>
                        <a:pt x="3657" y="39"/>
                      </a:lnTo>
                      <a:lnTo>
                        <a:pt x="3426" y="0"/>
                      </a:lnTo>
                      <a:lnTo>
                        <a:pt x="3234" y="39"/>
                      </a:lnTo>
                      <a:lnTo>
                        <a:pt x="3003" y="77"/>
                      </a:lnTo>
                      <a:lnTo>
                        <a:pt x="2810" y="116"/>
                      </a:lnTo>
                      <a:lnTo>
                        <a:pt x="2387" y="308"/>
                      </a:lnTo>
                      <a:lnTo>
                        <a:pt x="2041" y="501"/>
                      </a:lnTo>
                      <a:lnTo>
                        <a:pt x="1733" y="693"/>
                      </a:lnTo>
                      <a:lnTo>
                        <a:pt x="1733" y="693"/>
                      </a:lnTo>
                      <a:lnTo>
                        <a:pt x="1579" y="578"/>
                      </a:lnTo>
                      <a:lnTo>
                        <a:pt x="1348" y="424"/>
                      </a:lnTo>
                      <a:lnTo>
                        <a:pt x="1117" y="308"/>
                      </a:lnTo>
                      <a:lnTo>
                        <a:pt x="847" y="270"/>
                      </a:lnTo>
                      <a:lnTo>
                        <a:pt x="732" y="231"/>
                      </a:lnTo>
                      <a:lnTo>
                        <a:pt x="578" y="270"/>
                      </a:lnTo>
                      <a:lnTo>
                        <a:pt x="463" y="308"/>
                      </a:lnTo>
                      <a:lnTo>
                        <a:pt x="347" y="424"/>
                      </a:lnTo>
                      <a:lnTo>
                        <a:pt x="232" y="539"/>
                      </a:lnTo>
                      <a:lnTo>
                        <a:pt x="155" y="693"/>
                      </a:lnTo>
                      <a:lnTo>
                        <a:pt x="155" y="693"/>
                      </a:lnTo>
                      <a:lnTo>
                        <a:pt x="78" y="885"/>
                      </a:lnTo>
                      <a:lnTo>
                        <a:pt x="39" y="1039"/>
                      </a:lnTo>
                      <a:lnTo>
                        <a:pt x="1" y="1193"/>
                      </a:lnTo>
                      <a:lnTo>
                        <a:pt x="1" y="1309"/>
                      </a:lnTo>
                      <a:lnTo>
                        <a:pt x="116" y="1540"/>
                      </a:lnTo>
                      <a:lnTo>
                        <a:pt x="232" y="1655"/>
                      </a:lnTo>
                      <a:lnTo>
                        <a:pt x="386" y="1771"/>
                      </a:lnTo>
                      <a:lnTo>
                        <a:pt x="540" y="1809"/>
                      </a:lnTo>
                      <a:lnTo>
                        <a:pt x="694" y="1848"/>
                      </a:lnTo>
                      <a:lnTo>
                        <a:pt x="694" y="1848"/>
                      </a:lnTo>
                      <a:lnTo>
                        <a:pt x="578" y="2040"/>
                      </a:lnTo>
                      <a:lnTo>
                        <a:pt x="501" y="2271"/>
                      </a:lnTo>
                      <a:lnTo>
                        <a:pt x="424" y="2541"/>
                      </a:lnTo>
                      <a:lnTo>
                        <a:pt x="386" y="2810"/>
                      </a:lnTo>
                      <a:lnTo>
                        <a:pt x="424" y="2964"/>
                      </a:lnTo>
                      <a:lnTo>
                        <a:pt x="463" y="3118"/>
                      </a:lnTo>
                      <a:lnTo>
                        <a:pt x="501" y="3272"/>
                      </a:lnTo>
                      <a:lnTo>
                        <a:pt x="617" y="3387"/>
                      </a:lnTo>
                      <a:lnTo>
                        <a:pt x="732" y="3541"/>
                      </a:lnTo>
                      <a:lnTo>
                        <a:pt x="886" y="3657"/>
                      </a:lnTo>
                      <a:lnTo>
                        <a:pt x="886" y="3657"/>
                      </a:lnTo>
                      <a:lnTo>
                        <a:pt x="1078" y="3734"/>
                      </a:lnTo>
                      <a:lnTo>
                        <a:pt x="1232" y="3811"/>
                      </a:lnTo>
                      <a:lnTo>
                        <a:pt x="1425" y="3849"/>
                      </a:lnTo>
                      <a:lnTo>
                        <a:pt x="1617" y="3849"/>
                      </a:lnTo>
                      <a:lnTo>
                        <a:pt x="1925" y="3772"/>
                      </a:lnTo>
                      <a:lnTo>
                        <a:pt x="2233" y="3657"/>
                      </a:lnTo>
                      <a:lnTo>
                        <a:pt x="2464" y="3503"/>
                      </a:lnTo>
                      <a:lnTo>
                        <a:pt x="2657" y="3349"/>
                      </a:lnTo>
                      <a:lnTo>
                        <a:pt x="2810" y="3156"/>
                      </a:lnTo>
                      <a:lnTo>
                        <a:pt x="2810" y="3156"/>
                      </a:lnTo>
                      <a:lnTo>
                        <a:pt x="2964" y="3272"/>
                      </a:lnTo>
                      <a:lnTo>
                        <a:pt x="3157" y="3349"/>
                      </a:lnTo>
                      <a:lnTo>
                        <a:pt x="3349" y="3426"/>
                      </a:lnTo>
                      <a:lnTo>
                        <a:pt x="3619" y="3464"/>
                      </a:lnTo>
                      <a:lnTo>
                        <a:pt x="3850" y="3464"/>
                      </a:lnTo>
                      <a:lnTo>
                        <a:pt x="3965" y="3426"/>
                      </a:lnTo>
                      <a:lnTo>
                        <a:pt x="4119" y="3387"/>
                      </a:lnTo>
                      <a:lnTo>
                        <a:pt x="4235" y="3272"/>
                      </a:lnTo>
                      <a:lnTo>
                        <a:pt x="4312" y="3156"/>
                      </a:lnTo>
                      <a:lnTo>
                        <a:pt x="4312" y="3156"/>
                      </a:lnTo>
                      <a:lnTo>
                        <a:pt x="4427" y="3041"/>
                      </a:lnTo>
                      <a:lnTo>
                        <a:pt x="4466" y="2925"/>
                      </a:lnTo>
                      <a:lnTo>
                        <a:pt x="4504" y="2771"/>
                      </a:lnTo>
                      <a:lnTo>
                        <a:pt x="4504" y="2656"/>
                      </a:lnTo>
                      <a:lnTo>
                        <a:pt x="4466" y="2387"/>
                      </a:lnTo>
                      <a:lnTo>
                        <a:pt x="4350" y="2117"/>
                      </a:lnTo>
                      <a:lnTo>
                        <a:pt x="4235" y="1925"/>
                      </a:lnTo>
                      <a:lnTo>
                        <a:pt x="4119" y="1732"/>
                      </a:lnTo>
                      <a:lnTo>
                        <a:pt x="3965" y="1578"/>
                      </a:lnTo>
                      <a:lnTo>
                        <a:pt x="3965" y="1578"/>
                      </a:lnTo>
                      <a:lnTo>
                        <a:pt x="4081" y="1617"/>
                      </a:lnTo>
                      <a:lnTo>
                        <a:pt x="4196" y="1617"/>
                      </a:lnTo>
                      <a:lnTo>
                        <a:pt x="4312" y="1578"/>
                      </a:lnTo>
                      <a:lnTo>
                        <a:pt x="4427" y="1501"/>
                      </a:lnTo>
                      <a:lnTo>
                        <a:pt x="4466" y="1347"/>
                      </a:lnTo>
                      <a:lnTo>
                        <a:pt x="4466" y="1078"/>
                      </a:lnTo>
                      <a:lnTo>
                        <a:pt x="4312" y="69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558;p36">
                  <a:extLst>
                    <a:ext uri="{FF2B5EF4-FFF2-40B4-BE49-F238E27FC236}">
                      <a16:creationId xmlns:a16="http://schemas.microsoft.com/office/drawing/2014/main" id="{471000D3-DF7D-0DEF-0473-E1D6DDD1E5D4}"/>
                    </a:ext>
                  </a:extLst>
                </p:cNvPr>
                <p:cNvSpPr/>
                <p:nvPr/>
              </p:nvSpPr>
              <p:spPr>
                <a:xfrm>
                  <a:off x="620125" y="4584725"/>
                  <a:ext cx="111650" cy="128975"/>
                </a:xfrm>
                <a:custGeom>
                  <a:avLst/>
                  <a:gdLst/>
                  <a:ahLst/>
                  <a:cxnLst/>
                  <a:rect l="l" t="t" r="r" b="b"/>
                  <a:pathLst>
                    <a:path w="4466" h="5159" extrusionOk="0">
                      <a:moveTo>
                        <a:pt x="1694" y="0"/>
                      </a:moveTo>
                      <a:lnTo>
                        <a:pt x="1502" y="77"/>
                      </a:lnTo>
                      <a:lnTo>
                        <a:pt x="1348" y="154"/>
                      </a:lnTo>
                      <a:lnTo>
                        <a:pt x="1232" y="231"/>
                      </a:lnTo>
                      <a:lnTo>
                        <a:pt x="1117" y="308"/>
                      </a:lnTo>
                      <a:lnTo>
                        <a:pt x="1040" y="424"/>
                      </a:lnTo>
                      <a:lnTo>
                        <a:pt x="1001" y="539"/>
                      </a:lnTo>
                      <a:lnTo>
                        <a:pt x="963" y="770"/>
                      </a:lnTo>
                      <a:lnTo>
                        <a:pt x="963" y="963"/>
                      </a:lnTo>
                      <a:lnTo>
                        <a:pt x="1040" y="1155"/>
                      </a:lnTo>
                      <a:lnTo>
                        <a:pt x="1078" y="1309"/>
                      </a:lnTo>
                      <a:lnTo>
                        <a:pt x="924" y="1386"/>
                      </a:lnTo>
                      <a:lnTo>
                        <a:pt x="732" y="1463"/>
                      </a:lnTo>
                      <a:lnTo>
                        <a:pt x="501" y="1617"/>
                      </a:lnTo>
                      <a:lnTo>
                        <a:pt x="308" y="1810"/>
                      </a:lnTo>
                      <a:lnTo>
                        <a:pt x="155" y="2040"/>
                      </a:lnTo>
                      <a:lnTo>
                        <a:pt x="78" y="2194"/>
                      </a:lnTo>
                      <a:lnTo>
                        <a:pt x="39" y="2387"/>
                      </a:lnTo>
                      <a:lnTo>
                        <a:pt x="1" y="2541"/>
                      </a:lnTo>
                      <a:lnTo>
                        <a:pt x="1" y="2772"/>
                      </a:lnTo>
                      <a:lnTo>
                        <a:pt x="39" y="2964"/>
                      </a:lnTo>
                      <a:lnTo>
                        <a:pt x="78" y="3157"/>
                      </a:lnTo>
                      <a:lnTo>
                        <a:pt x="155" y="3349"/>
                      </a:lnTo>
                      <a:lnTo>
                        <a:pt x="231" y="3503"/>
                      </a:lnTo>
                      <a:lnTo>
                        <a:pt x="462" y="3772"/>
                      </a:lnTo>
                      <a:lnTo>
                        <a:pt x="693" y="3965"/>
                      </a:lnTo>
                      <a:lnTo>
                        <a:pt x="963" y="4119"/>
                      </a:lnTo>
                      <a:lnTo>
                        <a:pt x="1155" y="4196"/>
                      </a:lnTo>
                      <a:lnTo>
                        <a:pt x="1386" y="4273"/>
                      </a:lnTo>
                      <a:lnTo>
                        <a:pt x="1425" y="4465"/>
                      </a:lnTo>
                      <a:lnTo>
                        <a:pt x="1540" y="4658"/>
                      </a:lnTo>
                      <a:lnTo>
                        <a:pt x="1694" y="4850"/>
                      </a:lnTo>
                      <a:lnTo>
                        <a:pt x="1887" y="5004"/>
                      </a:lnTo>
                      <a:lnTo>
                        <a:pt x="2002" y="5081"/>
                      </a:lnTo>
                      <a:lnTo>
                        <a:pt x="2117" y="5120"/>
                      </a:lnTo>
                      <a:lnTo>
                        <a:pt x="2271" y="5158"/>
                      </a:lnTo>
                      <a:lnTo>
                        <a:pt x="2425" y="5120"/>
                      </a:lnTo>
                      <a:lnTo>
                        <a:pt x="2618" y="5120"/>
                      </a:lnTo>
                      <a:lnTo>
                        <a:pt x="2810" y="5043"/>
                      </a:lnTo>
                      <a:lnTo>
                        <a:pt x="3003" y="4927"/>
                      </a:lnTo>
                      <a:lnTo>
                        <a:pt x="3157" y="4812"/>
                      </a:lnTo>
                      <a:lnTo>
                        <a:pt x="3272" y="4658"/>
                      </a:lnTo>
                      <a:lnTo>
                        <a:pt x="3388" y="4504"/>
                      </a:lnTo>
                      <a:lnTo>
                        <a:pt x="3465" y="4350"/>
                      </a:lnTo>
                      <a:lnTo>
                        <a:pt x="3503" y="4196"/>
                      </a:lnTo>
                      <a:lnTo>
                        <a:pt x="3580" y="3849"/>
                      </a:lnTo>
                      <a:lnTo>
                        <a:pt x="3580" y="3542"/>
                      </a:lnTo>
                      <a:lnTo>
                        <a:pt x="3542" y="3272"/>
                      </a:lnTo>
                      <a:lnTo>
                        <a:pt x="3503" y="3041"/>
                      </a:lnTo>
                      <a:lnTo>
                        <a:pt x="3696" y="3041"/>
                      </a:lnTo>
                      <a:lnTo>
                        <a:pt x="3888" y="2964"/>
                      </a:lnTo>
                      <a:lnTo>
                        <a:pt x="4080" y="2887"/>
                      </a:lnTo>
                      <a:lnTo>
                        <a:pt x="4273" y="2772"/>
                      </a:lnTo>
                      <a:lnTo>
                        <a:pt x="4350" y="2656"/>
                      </a:lnTo>
                      <a:lnTo>
                        <a:pt x="4388" y="2541"/>
                      </a:lnTo>
                      <a:lnTo>
                        <a:pt x="4427" y="2425"/>
                      </a:lnTo>
                      <a:lnTo>
                        <a:pt x="4465" y="2271"/>
                      </a:lnTo>
                      <a:lnTo>
                        <a:pt x="4427" y="2079"/>
                      </a:lnTo>
                      <a:lnTo>
                        <a:pt x="4388" y="1886"/>
                      </a:lnTo>
                      <a:lnTo>
                        <a:pt x="4311" y="1656"/>
                      </a:lnTo>
                      <a:lnTo>
                        <a:pt x="4234" y="1502"/>
                      </a:lnTo>
                      <a:lnTo>
                        <a:pt x="4119" y="1386"/>
                      </a:lnTo>
                      <a:lnTo>
                        <a:pt x="4004" y="1271"/>
                      </a:lnTo>
                      <a:lnTo>
                        <a:pt x="3888" y="1194"/>
                      </a:lnTo>
                      <a:lnTo>
                        <a:pt x="3773" y="1117"/>
                      </a:lnTo>
                      <a:lnTo>
                        <a:pt x="3503" y="1040"/>
                      </a:lnTo>
                      <a:lnTo>
                        <a:pt x="3272" y="1040"/>
                      </a:lnTo>
                      <a:lnTo>
                        <a:pt x="3080" y="1078"/>
                      </a:lnTo>
                      <a:lnTo>
                        <a:pt x="2887" y="1117"/>
                      </a:lnTo>
                      <a:lnTo>
                        <a:pt x="2887" y="924"/>
                      </a:lnTo>
                      <a:lnTo>
                        <a:pt x="2887" y="693"/>
                      </a:lnTo>
                      <a:lnTo>
                        <a:pt x="2849" y="462"/>
                      </a:lnTo>
                      <a:lnTo>
                        <a:pt x="2733" y="231"/>
                      </a:lnTo>
                      <a:lnTo>
                        <a:pt x="2618" y="154"/>
                      </a:lnTo>
                      <a:lnTo>
                        <a:pt x="2502" y="77"/>
                      </a:lnTo>
                      <a:lnTo>
                        <a:pt x="2348" y="0"/>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559;p36">
                  <a:extLst>
                    <a:ext uri="{FF2B5EF4-FFF2-40B4-BE49-F238E27FC236}">
                      <a16:creationId xmlns:a16="http://schemas.microsoft.com/office/drawing/2014/main" id="{B05B6BA6-E7B0-2DF6-9116-BC8DAA61AFA7}"/>
                    </a:ext>
                  </a:extLst>
                </p:cNvPr>
                <p:cNvSpPr/>
                <p:nvPr/>
              </p:nvSpPr>
              <p:spPr>
                <a:xfrm>
                  <a:off x="620125" y="4584725"/>
                  <a:ext cx="111650" cy="128975"/>
                </a:xfrm>
                <a:custGeom>
                  <a:avLst/>
                  <a:gdLst/>
                  <a:ahLst/>
                  <a:cxnLst/>
                  <a:rect l="l" t="t" r="r" b="b"/>
                  <a:pathLst>
                    <a:path w="4466" h="5159" fill="none" extrusionOk="0">
                      <a:moveTo>
                        <a:pt x="1694" y="0"/>
                      </a:moveTo>
                      <a:lnTo>
                        <a:pt x="1694" y="0"/>
                      </a:lnTo>
                      <a:lnTo>
                        <a:pt x="1502" y="77"/>
                      </a:lnTo>
                      <a:lnTo>
                        <a:pt x="1348" y="154"/>
                      </a:lnTo>
                      <a:lnTo>
                        <a:pt x="1232" y="231"/>
                      </a:lnTo>
                      <a:lnTo>
                        <a:pt x="1117" y="308"/>
                      </a:lnTo>
                      <a:lnTo>
                        <a:pt x="1040" y="424"/>
                      </a:lnTo>
                      <a:lnTo>
                        <a:pt x="1001" y="539"/>
                      </a:lnTo>
                      <a:lnTo>
                        <a:pt x="963" y="770"/>
                      </a:lnTo>
                      <a:lnTo>
                        <a:pt x="963" y="963"/>
                      </a:lnTo>
                      <a:lnTo>
                        <a:pt x="1040" y="1155"/>
                      </a:lnTo>
                      <a:lnTo>
                        <a:pt x="1078" y="1309"/>
                      </a:lnTo>
                      <a:lnTo>
                        <a:pt x="1078" y="1309"/>
                      </a:lnTo>
                      <a:lnTo>
                        <a:pt x="924" y="1386"/>
                      </a:lnTo>
                      <a:lnTo>
                        <a:pt x="732" y="1463"/>
                      </a:lnTo>
                      <a:lnTo>
                        <a:pt x="501" y="1617"/>
                      </a:lnTo>
                      <a:lnTo>
                        <a:pt x="308" y="1810"/>
                      </a:lnTo>
                      <a:lnTo>
                        <a:pt x="155" y="2040"/>
                      </a:lnTo>
                      <a:lnTo>
                        <a:pt x="78" y="2194"/>
                      </a:lnTo>
                      <a:lnTo>
                        <a:pt x="39" y="2387"/>
                      </a:lnTo>
                      <a:lnTo>
                        <a:pt x="1" y="2541"/>
                      </a:lnTo>
                      <a:lnTo>
                        <a:pt x="1" y="2772"/>
                      </a:lnTo>
                      <a:lnTo>
                        <a:pt x="1" y="2772"/>
                      </a:lnTo>
                      <a:lnTo>
                        <a:pt x="39" y="2964"/>
                      </a:lnTo>
                      <a:lnTo>
                        <a:pt x="78" y="3157"/>
                      </a:lnTo>
                      <a:lnTo>
                        <a:pt x="155" y="3349"/>
                      </a:lnTo>
                      <a:lnTo>
                        <a:pt x="231" y="3503"/>
                      </a:lnTo>
                      <a:lnTo>
                        <a:pt x="462" y="3772"/>
                      </a:lnTo>
                      <a:lnTo>
                        <a:pt x="693" y="3965"/>
                      </a:lnTo>
                      <a:lnTo>
                        <a:pt x="963" y="4119"/>
                      </a:lnTo>
                      <a:lnTo>
                        <a:pt x="1155" y="4196"/>
                      </a:lnTo>
                      <a:lnTo>
                        <a:pt x="1386" y="4273"/>
                      </a:lnTo>
                      <a:lnTo>
                        <a:pt x="1386" y="4273"/>
                      </a:lnTo>
                      <a:lnTo>
                        <a:pt x="1425" y="4465"/>
                      </a:lnTo>
                      <a:lnTo>
                        <a:pt x="1540" y="4658"/>
                      </a:lnTo>
                      <a:lnTo>
                        <a:pt x="1694" y="4850"/>
                      </a:lnTo>
                      <a:lnTo>
                        <a:pt x="1887" y="5004"/>
                      </a:lnTo>
                      <a:lnTo>
                        <a:pt x="2002" y="5081"/>
                      </a:lnTo>
                      <a:lnTo>
                        <a:pt x="2117" y="5120"/>
                      </a:lnTo>
                      <a:lnTo>
                        <a:pt x="2271" y="5158"/>
                      </a:lnTo>
                      <a:lnTo>
                        <a:pt x="2425" y="5120"/>
                      </a:lnTo>
                      <a:lnTo>
                        <a:pt x="2618" y="5120"/>
                      </a:lnTo>
                      <a:lnTo>
                        <a:pt x="2810" y="5043"/>
                      </a:lnTo>
                      <a:lnTo>
                        <a:pt x="2810" y="5043"/>
                      </a:lnTo>
                      <a:lnTo>
                        <a:pt x="3003" y="4927"/>
                      </a:lnTo>
                      <a:lnTo>
                        <a:pt x="3157" y="4812"/>
                      </a:lnTo>
                      <a:lnTo>
                        <a:pt x="3272" y="4658"/>
                      </a:lnTo>
                      <a:lnTo>
                        <a:pt x="3388" y="4504"/>
                      </a:lnTo>
                      <a:lnTo>
                        <a:pt x="3465" y="4350"/>
                      </a:lnTo>
                      <a:lnTo>
                        <a:pt x="3503" y="4196"/>
                      </a:lnTo>
                      <a:lnTo>
                        <a:pt x="3580" y="3849"/>
                      </a:lnTo>
                      <a:lnTo>
                        <a:pt x="3580" y="3542"/>
                      </a:lnTo>
                      <a:lnTo>
                        <a:pt x="3542" y="3272"/>
                      </a:lnTo>
                      <a:lnTo>
                        <a:pt x="3503" y="3041"/>
                      </a:lnTo>
                      <a:lnTo>
                        <a:pt x="3503" y="3041"/>
                      </a:lnTo>
                      <a:lnTo>
                        <a:pt x="3696" y="3041"/>
                      </a:lnTo>
                      <a:lnTo>
                        <a:pt x="3888" y="2964"/>
                      </a:lnTo>
                      <a:lnTo>
                        <a:pt x="4080" y="2887"/>
                      </a:lnTo>
                      <a:lnTo>
                        <a:pt x="4273" y="2772"/>
                      </a:lnTo>
                      <a:lnTo>
                        <a:pt x="4350" y="2656"/>
                      </a:lnTo>
                      <a:lnTo>
                        <a:pt x="4388" y="2541"/>
                      </a:lnTo>
                      <a:lnTo>
                        <a:pt x="4427" y="2425"/>
                      </a:lnTo>
                      <a:lnTo>
                        <a:pt x="4465" y="2271"/>
                      </a:lnTo>
                      <a:lnTo>
                        <a:pt x="4427" y="2079"/>
                      </a:lnTo>
                      <a:lnTo>
                        <a:pt x="4388" y="1886"/>
                      </a:lnTo>
                      <a:lnTo>
                        <a:pt x="4388" y="1886"/>
                      </a:lnTo>
                      <a:lnTo>
                        <a:pt x="4311" y="1656"/>
                      </a:lnTo>
                      <a:lnTo>
                        <a:pt x="4234" y="1502"/>
                      </a:lnTo>
                      <a:lnTo>
                        <a:pt x="4119" y="1386"/>
                      </a:lnTo>
                      <a:lnTo>
                        <a:pt x="4004" y="1271"/>
                      </a:lnTo>
                      <a:lnTo>
                        <a:pt x="3888" y="1194"/>
                      </a:lnTo>
                      <a:lnTo>
                        <a:pt x="3773" y="1117"/>
                      </a:lnTo>
                      <a:lnTo>
                        <a:pt x="3503" y="1040"/>
                      </a:lnTo>
                      <a:lnTo>
                        <a:pt x="3272" y="1040"/>
                      </a:lnTo>
                      <a:lnTo>
                        <a:pt x="3080" y="1078"/>
                      </a:lnTo>
                      <a:lnTo>
                        <a:pt x="2887" y="1117"/>
                      </a:lnTo>
                      <a:lnTo>
                        <a:pt x="2887" y="1117"/>
                      </a:lnTo>
                      <a:lnTo>
                        <a:pt x="2887" y="924"/>
                      </a:lnTo>
                      <a:lnTo>
                        <a:pt x="2887" y="693"/>
                      </a:lnTo>
                      <a:lnTo>
                        <a:pt x="2849" y="462"/>
                      </a:lnTo>
                      <a:lnTo>
                        <a:pt x="2733" y="231"/>
                      </a:lnTo>
                      <a:lnTo>
                        <a:pt x="2618" y="154"/>
                      </a:lnTo>
                      <a:lnTo>
                        <a:pt x="2502" y="77"/>
                      </a:lnTo>
                      <a:lnTo>
                        <a:pt x="2348" y="0"/>
                      </a:lnTo>
                      <a:lnTo>
                        <a:pt x="2194" y="0"/>
                      </a:lnTo>
                      <a:lnTo>
                        <a:pt x="1964" y="0"/>
                      </a:lnTo>
                      <a:lnTo>
                        <a:pt x="169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560;p36">
                  <a:extLst>
                    <a:ext uri="{FF2B5EF4-FFF2-40B4-BE49-F238E27FC236}">
                      <a16:creationId xmlns:a16="http://schemas.microsoft.com/office/drawing/2014/main" id="{193B649A-8B1D-1B2F-000E-2F324C37A408}"/>
                    </a:ext>
                  </a:extLst>
                </p:cNvPr>
                <p:cNvSpPr/>
                <p:nvPr/>
              </p:nvSpPr>
              <p:spPr>
                <a:xfrm>
                  <a:off x="510425" y="4304700"/>
                  <a:ext cx="49100" cy="81825"/>
                </a:xfrm>
                <a:custGeom>
                  <a:avLst/>
                  <a:gdLst/>
                  <a:ahLst/>
                  <a:cxnLst/>
                  <a:rect l="l" t="t" r="r" b="b"/>
                  <a:pathLst>
                    <a:path w="1964" h="3273" extrusionOk="0">
                      <a:moveTo>
                        <a:pt x="1271" y="1"/>
                      </a:moveTo>
                      <a:lnTo>
                        <a:pt x="1155" y="39"/>
                      </a:lnTo>
                      <a:lnTo>
                        <a:pt x="1078" y="78"/>
                      </a:lnTo>
                      <a:lnTo>
                        <a:pt x="1001" y="155"/>
                      </a:lnTo>
                      <a:lnTo>
                        <a:pt x="924" y="270"/>
                      </a:lnTo>
                      <a:lnTo>
                        <a:pt x="847" y="501"/>
                      </a:lnTo>
                      <a:lnTo>
                        <a:pt x="847" y="694"/>
                      </a:lnTo>
                      <a:lnTo>
                        <a:pt x="963" y="1040"/>
                      </a:lnTo>
                      <a:lnTo>
                        <a:pt x="1001" y="1233"/>
                      </a:lnTo>
                      <a:lnTo>
                        <a:pt x="1040" y="1425"/>
                      </a:lnTo>
                      <a:lnTo>
                        <a:pt x="1001" y="1502"/>
                      </a:lnTo>
                      <a:lnTo>
                        <a:pt x="963" y="1540"/>
                      </a:lnTo>
                      <a:lnTo>
                        <a:pt x="847" y="1617"/>
                      </a:lnTo>
                      <a:lnTo>
                        <a:pt x="501" y="1694"/>
                      </a:lnTo>
                      <a:lnTo>
                        <a:pt x="309" y="1810"/>
                      </a:lnTo>
                      <a:lnTo>
                        <a:pt x="116" y="2041"/>
                      </a:lnTo>
                      <a:lnTo>
                        <a:pt x="1" y="2272"/>
                      </a:lnTo>
                      <a:lnTo>
                        <a:pt x="1" y="2503"/>
                      </a:lnTo>
                      <a:lnTo>
                        <a:pt x="1" y="2657"/>
                      </a:lnTo>
                      <a:lnTo>
                        <a:pt x="39" y="2772"/>
                      </a:lnTo>
                      <a:lnTo>
                        <a:pt x="116" y="2926"/>
                      </a:lnTo>
                      <a:lnTo>
                        <a:pt x="232" y="3042"/>
                      </a:lnTo>
                      <a:lnTo>
                        <a:pt x="309" y="3119"/>
                      </a:lnTo>
                      <a:lnTo>
                        <a:pt x="424" y="3196"/>
                      </a:lnTo>
                      <a:lnTo>
                        <a:pt x="578" y="3273"/>
                      </a:lnTo>
                      <a:lnTo>
                        <a:pt x="694" y="3273"/>
                      </a:lnTo>
                      <a:lnTo>
                        <a:pt x="732" y="3234"/>
                      </a:lnTo>
                      <a:lnTo>
                        <a:pt x="578" y="3157"/>
                      </a:lnTo>
                      <a:lnTo>
                        <a:pt x="424" y="3080"/>
                      </a:lnTo>
                      <a:lnTo>
                        <a:pt x="309" y="2965"/>
                      </a:lnTo>
                      <a:lnTo>
                        <a:pt x="193" y="2849"/>
                      </a:lnTo>
                      <a:lnTo>
                        <a:pt x="116" y="2657"/>
                      </a:lnTo>
                      <a:lnTo>
                        <a:pt x="78" y="2503"/>
                      </a:lnTo>
                      <a:lnTo>
                        <a:pt x="116" y="2349"/>
                      </a:lnTo>
                      <a:lnTo>
                        <a:pt x="155" y="2156"/>
                      </a:lnTo>
                      <a:lnTo>
                        <a:pt x="232" y="2041"/>
                      </a:lnTo>
                      <a:lnTo>
                        <a:pt x="347" y="1925"/>
                      </a:lnTo>
                      <a:lnTo>
                        <a:pt x="501" y="1810"/>
                      </a:lnTo>
                      <a:lnTo>
                        <a:pt x="617" y="1771"/>
                      </a:lnTo>
                      <a:lnTo>
                        <a:pt x="886" y="1733"/>
                      </a:lnTo>
                      <a:lnTo>
                        <a:pt x="963" y="1694"/>
                      </a:lnTo>
                      <a:lnTo>
                        <a:pt x="1078" y="1617"/>
                      </a:lnTo>
                      <a:lnTo>
                        <a:pt x="1117" y="1502"/>
                      </a:lnTo>
                      <a:lnTo>
                        <a:pt x="1155" y="1348"/>
                      </a:lnTo>
                      <a:lnTo>
                        <a:pt x="1078" y="1117"/>
                      </a:lnTo>
                      <a:lnTo>
                        <a:pt x="1001" y="771"/>
                      </a:lnTo>
                      <a:lnTo>
                        <a:pt x="963" y="617"/>
                      </a:lnTo>
                      <a:lnTo>
                        <a:pt x="1001" y="424"/>
                      </a:lnTo>
                      <a:lnTo>
                        <a:pt x="1040" y="309"/>
                      </a:lnTo>
                      <a:lnTo>
                        <a:pt x="1117" y="232"/>
                      </a:lnTo>
                      <a:lnTo>
                        <a:pt x="1194" y="155"/>
                      </a:lnTo>
                      <a:lnTo>
                        <a:pt x="1309" y="116"/>
                      </a:lnTo>
                      <a:lnTo>
                        <a:pt x="1463" y="155"/>
                      </a:lnTo>
                      <a:lnTo>
                        <a:pt x="1617" y="270"/>
                      </a:lnTo>
                      <a:lnTo>
                        <a:pt x="1694" y="386"/>
                      </a:lnTo>
                      <a:lnTo>
                        <a:pt x="1887" y="694"/>
                      </a:lnTo>
                      <a:lnTo>
                        <a:pt x="1925" y="694"/>
                      </a:lnTo>
                      <a:lnTo>
                        <a:pt x="1964" y="655"/>
                      </a:lnTo>
                      <a:lnTo>
                        <a:pt x="1887" y="424"/>
                      </a:lnTo>
                      <a:lnTo>
                        <a:pt x="1733" y="232"/>
                      </a:lnTo>
                      <a:lnTo>
                        <a:pt x="1540" y="78"/>
                      </a:lnTo>
                      <a:lnTo>
                        <a:pt x="1425" y="39"/>
                      </a:lnTo>
                      <a:lnTo>
                        <a:pt x="1309" y="1"/>
                      </a:lnTo>
                      <a:close/>
                    </a:path>
                  </a:pathLst>
                </a:custGeom>
                <a:solidFill>
                  <a:srgbClr val="FBB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561;p36">
                  <a:extLst>
                    <a:ext uri="{FF2B5EF4-FFF2-40B4-BE49-F238E27FC236}">
                      <a16:creationId xmlns:a16="http://schemas.microsoft.com/office/drawing/2014/main" id="{61799253-EA4D-23B7-6D8A-A677F258318A}"/>
                    </a:ext>
                  </a:extLst>
                </p:cNvPr>
                <p:cNvSpPr/>
                <p:nvPr/>
              </p:nvSpPr>
              <p:spPr>
                <a:xfrm>
                  <a:off x="529675" y="4516400"/>
                  <a:ext cx="81825" cy="25050"/>
                </a:xfrm>
                <a:custGeom>
                  <a:avLst/>
                  <a:gdLst/>
                  <a:ahLst/>
                  <a:cxnLst/>
                  <a:rect l="l" t="t" r="r" b="b"/>
                  <a:pathLst>
                    <a:path w="3273" h="1002" extrusionOk="0">
                      <a:moveTo>
                        <a:pt x="154" y="1"/>
                      </a:moveTo>
                      <a:lnTo>
                        <a:pt x="39" y="155"/>
                      </a:lnTo>
                      <a:lnTo>
                        <a:pt x="0" y="270"/>
                      </a:lnTo>
                      <a:lnTo>
                        <a:pt x="0" y="424"/>
                      </a:lnTo>
                      <a:lnTo>
                        <a:pt x="0" y="578"/>
                      </a:lnTo>
                      <a:lnTo>
                        <a:pt x="77" y="732"/>
                      </a:lnTo>
                      <a:lnTo>
                        <a:pt x="193" y="847"/>
                      </a:lnTo>
                      <a:lnTo>
                        <a:pt x="308" y="924"/>
                      </a:lnTo>
                      <a:lnTo>
                        <a:pt x="462" y="1001"/>
                      </a:lnTo>
                      <a:lnTo>
                        <a:pt x="809" y="1001"/>
                      </a:lnTo>
                      <a:lnTo>
                        <a:pt x="963" y="963"/>
                      </a:lnTo>
                      <a:lnTo>
                        <a:pt x="1078" y="886"/>
                      </a:lnTo>
                      <a:lnTo>
                        <a:pt x="1194" y="770"/>
                      </a:lnTo>
                      <a:lnTo>
                        <a:pt x="1386" y="540"/>
                      </a:lnTo>
                      <a:lnTo>
                        <a:pt x="1540" y="270"/>
                      </a:lnTo>
                      <a:lnTo>
                        <a:pt x="1771" y="540"/>
                      </a:lnTo>
                      <a:lnTo>
                        <a:pt x="2040" y="770"/>
                      </a:lnTo>
                      <a:lnTo>
                        <a:pt x="2194" y="847"/>
                      </a:lnTo>
                      <a:lnTo>
                        <a:pt x="2348" y="924"/>
                      </a:lnTo>
                      <a:lnTo>
                        <a:pt x="2541" y="1001"/>
                      </a:lnTo>
                      <a:lnTo>
                        <a:pt x="2772" y="1001"/>
                      </a:lnTo>
                      <a:lnTo>
                        <a:pt x="2926" y="963"/>
                      </a:lnTo>
                      <a:lnTo>
                        <a:pt x="3080" y="886"/>
                      </a:lnTo>
                      <a:lnTo>
                        <a:pt x="3195" y="809"/>
                      </a:lnTo>
                      <a:lnTo>
                        <a:pt x="3234" y="655"/>
                      </a:lnTo>
                      <a:lnTo>
                        <a:pt x="3272" y="540"/>
                      </a:lnTo>
                      <a:lnTo>
                        <a:pt x="3272" y="386"/>
                      </a:lnTo>
                      <a:lnTo>
                        <a:pt x="3234" y="270"/>
                      </a:lnTo>
                      <a:lnTo>
                        <a:pt x="3118" y="193"/>
                      </a:lnTo>
                      <a:lnTo>
                        <a:pt x="3080" y="193"/>
                      </a:lnTo>
                      <a:lnTo>
                        <a:pt x="3041" y="232"/>
                      </a:lnTo>
                      <a:lnTo>
                        <a:pt x="3041" y="270"/>
                      </a:lnTo>
                      <a:lnTo>
                        <a:pt x="3118" y="347"/>
                      </a:lnTo>
                      <a:lnTo>
                        <a:pt x="3157" y="463"/>
                      </a:lnTo>
                      <a:lnTo>
                        <a:pt x="3157" y="617"/>
                      </a:lnTo>
                      <a:lnTo>
                        <a:pt x="3118" y="694"/>
                      </a:lnTo>
                      <a:lnTo>
                        <a:pt x="3041" y="809"/>
                      </a:lnTo>
                      <a:lnTo>
                        <a:pt x="2926" y="847"/>
                      </a:lnTo>
                      <a:lnTo>
                        <a:pt x="2733" y="886"/>
                      </a:lnTo>
                      <a:lnTo>
                        <a:pt x="2502" y="847"/>
                      </a:lnTo>
                      <a:lnTo>
                        <a:pt x="2233" y="732"/>
                      </a:lnTo>
                      <a:lnTo>
                        <a:pt x="1963" y="578"/>
                      </a:lnTo>
                      <a:lnTo>
                        <a:pt x="1733" y="347"/>
                      </a:lnTo>
                      <a:lnTo>
                        <a:pt x="1579" y="116"/>
                      </a:lnTo>
                      <a:lnTo>
                        <a:pt x="1502" y="78"/>
                      </a:lnTo>
                      <a:lnTo>
                        <a:pt x="1502" y="116"/>
                      </a:lnTo>
                      <a:lnTo>
                        <a:pt x="1463" y="116"/>
                      </a:lnTo>
                      <a:lnTo>
                        <a:pt x="1348" y="424"/>
                      </a:lnTo>
                      <a:lnTo>
                        <a:pt x="1194" y="655"/>
                      </a:lnTo>
                      <a:lnTo>
                        <a:pt x="1078" y="770"/>
                      </a:lnTo>
                      <a:lnTo>
                        <a:pt x="963" y="847"/>
                      </a:lnTo>
                      <a:lnTo>
                        <a:pt x="809" y="886"/>
                      </a:lnTo>
                      <a:lnTo>
                        <a:pt x="655" y="924"/>
                      </a:lnTo>
                      <a:lnTo>
                        <a:pt x="616" y="924"/>
                      </a:lnTo>
                      <a:lnTo>
                        <a:pt x="462" y="886"/>
                      </a:lnTo>
                      <a:lnTo>
                        <a:pt x="308" y="809"/>
                      </a:lnTo>
                      <a:lnTo>
                        <a:pt x="193" y="732"/>
                      </a:lnTo>
                      <a:lnTo>
                        <a:pt x="116" y="617"/>
                      </a:lnTo>
                      <a:lnTo>
                        <a:pt x="77" y="463"/>
                      </a:lnTo>
                      <a:lnTo>
                        <a:pt x="77" y="309"/>
                      </a:lnTo>
                      <a:lnTo>
                        <a:pt x="116" y="193"/>
                      </a:lnTo>
                      <a:lnTo>
                        <a:pt x="193" y="39"/>
                      </a:lnTo>
                      <a:lnTo>
                        <a:pt x="193" y="1"/>
                      </a:lnTo>
                      <a:close/>
                    </a:path>
                  </a:pathLst>
                </a:custGeom>
                <a:solidFill>
                  <a:srgbClr val="F14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562;p36">
                  <a:extLst>
                    <a:ext uri="{FF2B5EF4-FFF2-40B4-BE49-F238E27FC236}">
                      <a16:creationId xmlns:a16="http://schemas.microsoft.com/office/drawing/2014/main" id="{3B5E0713-DA8C-EFD1-05FB-392E2427FA57}"/>
                    </a:ext>
                  </a:extLst>
                </p:cNvPr>
                <p:cNvSpPr/>
                <p:nvPr/>
              </p:nvSpPr>
              <p:spPr>
                <a:xfrm>
                  <a:off x="657650" y="4601075"/>
                  <a:ext cx="50075" cy="47175"/>
                </a:xfrm>
                <a:custGeom>
                  <a:avLst/>
                  <a:gdLst/>
                  <a:ahLst/>
                  <a:cxnLst/>
                  <a:rect l="l" t="t" r="r" b="b"/>
                  <a:pathLst>
                    <a:path w="2003" h="1887" extrusionOk="0">
                      <a:moveTo>
                        <a:pt x="232" y="1"/>
                      </a:moveTo>
                      <a:lnTo>
                        <a:pt x="116" y="78"/>
                      </a:lnTo>
                      <a:lnTo>
                        <a:pt x="39" y="155"/>
                      </a:lnTo>
                      <a:lnTo>
                        <a:pt x="1" y="309"/>
                      </a:lnTo>
                      <a:lnTo>
                        <a:pt x="1" y="386"/>
                      </a:lnTo>
                      <a:lnTo>
                        <a:pt x="1" y="501"/>
                      </a:lnTo>
                      <a:lnTo>
                        <a:pt x="78" y="617"/>
                      </a:lnTo>
                      <a:lnTo>
                        <a:pt x="155" y="655"/>
                      </a:lnTo>
                      <a:lnTo>
                        <a:pt x="193" y="617"/>
                      </a:lnTo>
                      <a:lnTo>
                        <a:pt x="116" y="578"/>
                      </a:lnTo>
                      <a:lnTo>
                        <a:pt x="78" y="463"/>
                      </a:lnTo>
                      <a:lnTo>
                        <a:pt x="39" y="386"/>
                      </a:lnTo>
                      <a:lnTo>
                        <a:pt x="78" y="270"/>
                      </a:lnTo>
                      <a:lnTo>
                        <a:pt x="116" y="193"/>
                      </a:lnTo>
                      <a:lnTo>
                        <a:pt x="193" y="116"/>
                      </a:lnTo>
                      <a:lnTo>
                        <a:pt x="270" y="78"/>
                      </a:lnTo>
                      <a:lnTo>
                        <a:pt x="463" y="78"/>
                      </a:lnTo>
                      <a:lnTo>
                        <a:pt x="616" y="155"/>
                      </a:lnTo>
                      <a:lnTo>
                        <a:pt x="732" y="270"/>
                      </a:lnTo>
                      <a:lnTo>
                        <a:pt x="770" y="386"/>
                      </a:lnTo>
                      <a:lnTo>
                        <a:pt x="809" y="540"/>
                      </a:lnTo>
                      <a:lnTo>
                        <a:pt x="847" y="848"/>
                      </a:lnTo>
                      <a:lnTo>
                        <a:pt x="770" y="1156"/>
                      </a:lnTo>
                      <a:lnTo>
                        <a:pt x="770" y="1194"/>
                      </a:lnTo>
                      <a:lnTo>
                        <a:pt x="847" y="1232"/>
                      </a:lnTo>
                      <a:lnTo>
                        <a:pt x="847" y="1194"/>
                      </a:lnTo>
                      <a:lnTo>
                        <a:pt x="1117" y="1079"/>
                      </a:lnTo>
                      <a:lnTo>
                        <a:pt x="1386" y="1040"/>
                      </a:lnTo>
                      <a:lnTo>
                        <a:pt x="1540" y="1040"/>
                      </a:lnTo>
                      <a:lnTo>
                        <a:pt x="1656" y="1079"/>
                      </a:lnTo>
                      <a:lnTo>
                        <a:pt x="1733" y="1117"/>
                      </a:lnTo>
                      <a:lnTo>
                        <a:pt x="1810" y="1194"/>
                      </a:lnTo>
                      <a:lnTo>
                        <a:pt x="1887" y="1386"/>
                      </a:lnTo>
                      <a:lnTo>
                        <a:pt x="1887" y="1540"/>
                      </a:lnTo>
                      <a:lnTo>
                        <a:pt x="1810" y="1694"/>
                      </a:lnTo>
                      <a:lnTo>
                        <a:pt x="1733" y="1733"/>
                      </a:lnTo>
                      <a:lnTo>
                        <a:pt x="1656" y="1771"/>
                      </a:lnTo>
                      <a:lnTo>
                        <a:pt x="1617" y="1810"/>
                      </a:lnTo>
                      <a:lnTo>
                        <a:pt x="1617" y="1848"/>
                      </a:lnTo>
                      <a:lnTo>
                        <a:pt x="1656" y="1887"/>
                      </a:lnTo>
                      <a:lnTo>
                        <a:pt x="1694" y="1887"/>
                      </a:lnTo>
                      <a:lnTo>
                        <a:pt x="1810" y="1848"/>
                      </a:lnTo>
                      <a:lnTo>
                        <a:pt x="1887" y="1810"/>
                      </a:lnTo>
                      <a:lnTo>
                        <a:pt x="1964" y="1694"/>
                      </a:lnTo>
                      <a:lnTo>
                        <a:pt x="2002" y="1617"/>
                      </a:lnTo>
                      <a:lnTo>
                        <a:pt x="2002" y="1386"/>
                      </a:lnTo>
                      <a:lnTo>
                        <a:pt x="1925" y="1156"/>
                      </a:lnTo>
                      <a:lnTo>
                        <a:pt x="1848" y="1040"/>
                      </a:lnTo>
                      <a:lnTo>
                        <a:pt x="1733" y="963"/>
                      </a:lnTo>
                      <a:lnTo>
                        <a:pt x="1579" y="925"/>
                      </a:lnTo>
                      <a:lnTo>
                        <a:pt x="1425" y="925"/>
                      </a:lnTo>
                      <a:lnTo>
                        <a:pt x="1155" y="963"/>
                      </a:lnTo>
                      <a:lnTo>
                        <a:pt x="924" y="1040"/>
                      </a:lnTo>
                      <a:lnTo>
                        <a:pt x="963" y="886"/>
                      </a:lnTo>
                      <a:lnTo>
                        <a:pt x="963" y="694"/>
                      </a:lnTo>
                      <a:lnTo>
                        <a:pt x="924" y="501"/>
                      </a:lnTo>
                      <a:lnTo>
                        <a:pt x="886" y="347"/>
                      </a:lnTo>
                      <a:lnTo>
                        <a:pt x="770" y="193"/>
                      </a:lnTo>
                      <a:lnTo>
                        <a:pt x="655" y="78"/>
                      </a:lnTo>
                      <a:lnTo>
                        <a:pt x="501" y="39"/>
                      </a:lnTo>
                      <a:lnTo>
                        <a:pt x="347" y="1"/>
                      </a:lnTo>
                      <a:close/>
                    </a:path>
                  </a:pathLst>
                </a:custGeom>
                <a:solidFill>
                  <a:srgbClr val="C712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563;p36">
                  <a:extLst>
                    <a:ext uri="{FF2B5EF4-FFF2-40B4-BE49-F238E27FC236}">
                      <a16:creationId xmlns:a16="http://schemas.microsoft.com/office/drawing/2014/main" id="{A5CF2B09-81F8-0710-5350-B2FF542F62D1}"/>
                    </a:ext>
                  </a:extLst>
                </p:cNvPr>
                <p:cNvSpPr/>
                <p:nvPr/>
              </p:nvSpPr>
              <p:spPr>
                <a:xfrm>
                  <a:off x="797175" y="4676150"/>
                  <a:ext cx="84700" cy="27925"/>
                </a:xfrm>
                <a:custGeom>
                  <a:avLst/>
                  <a:gdLst/>
                  <a:ahLst/>
                  <a:cxnLst/>
                  <a:rect l="l" t="t" r="r" b="b"/>
                  <a:pathLst>
                    <a:path w="3388" h="1117" extrusionOk="0">
                      <a:moveTo>
                        <a:pt x="2772" y="0"/>
                      </a:moveTo>
                      <a:lnTo>
                        <a:pt x="2541" y="39"/>
                      </a:lnTo>
                      <a:lnTo>
                        <a:pt x="2310" y="154"/>
                      </a:lnTo>
                      <a:lnTo>
                        <a:pt x="2079" y="269"/>
                      </a:lnTo>
                      <a:lnTo>
                        <a:pt x="1848" y="462"/>
                      </a:lnTo>
                      <a:lnTo>
                        <a:pt x="1617" y="616"/>
                      </a:lnTo>
                      <a:lnTo>
                        <a:pt x="1502" y="693"/>
                      </a:lnTo>
                      <a:lnTo>
                        <a:pt x="1232" y="693"/>
                      </a:lnTo>
                      <a:lnTo>
                        <a:pt x="1001" y="577"/>
                      </a:lnTo>
                      <a:lnTo>
                        <a:pt x="809" y="423"/>
                      </a:lnTo>
                      <a:lnTo>
                        <a:pt x="617" y="346"/>
                      </a:lnTo>
                      <a:lnTo>
                        <a:pt x="501" y="308"/>
                      </a:lnTo>
                      <a:lnTo>
                        <a:pt x="347" y="269"/>
                      </a:lnTo>
                      <a:lnTo>
                        <a:pt x="309" y="269"/>
                      </a:lnTo>
                      <a:lnTo>
                        <a:pt x="193" y="308"/>
                      </a:lnTo>
                      <a:lnTo>
                        <a:pt x="116" y="346"/>
                      </a:lnTo>
                      <a:lnTo>
                        <a:pt x="39" y="423"/>
                      </a:lnTo>
                      <a:lnTo>
                        <a:pt x="1" y="500"/>
                      </a:lnTo>
                      <a:lnTo>
                        <a:pt x="1" y="654"/>
                      </a:lnTo>
                      <a:lnTo>
                        <a:pt x="1" y="808"/>
                      </a:lnTo>
                      <a:lnTo>
                        <a:pt x="39" y="962"/>
                      </a:lnTo>
                      <a:lnTo>
                        <a:pt x="78" y="1078"/>
                      </a:lnTo>
                      <a:lnTo>
                        <a:pt x="116" y="1116"/>
                      </a:lnTo>
                      <a:lnTo>
                        <a:pt x="116" y="1078"/>
                      </a:lnTo>
                      <a:lnTo>
                        <a:pt x="78" y="924"/>
                      </a:lnTo>
                      <a:lnTo>
                        <a:pt x="39" y="731"/>
                      </a:lnTo>
                      <a:lnTo>
                        <a:pt x="78" y="539"/>
                      </a:lnTo>
                      <a:lnTo>
                        <a:pt x="116" y="462"/>
                      </a:lnTo>
                      <a:lnTo>
                        <a:pt x="193" y="423"/>
                      </a:lnTo>
                      <a:lnTo>
                        <a:pt x="347" y="346"/>
                      </a:lnTo>
                      <a:lnTo>
                        <a:pt x="540" y="385"/>
                      </a:lnTo>
                      <a:lnTo>
                        <a:pt x="732" y="500"/>
                      </a:lnTo>
                      <a:lnTo>
                        <a:pt x="1040" y="693"/>
                      </a:lnTo>
                      <a:lnTo>
                        <a:pt x="1232" y="770"/>
                      </a:lnTo>
                      <a:lnTo>
                        <a:pt x="1386" y="808"/>
                      </a:lnTo>
                      <a:lnTo>
                        <a:pt x="1617" y="770"/>
                      </a:lnTo>
                      <a:lnTo>
                        <a:pt x="1810" y="616"/>
                      </a:lnTo>
                      <a:lnTo>
                        <a:pt x="2002" y="462"/>
                      </a:lnTo>
                      <a:lnTo>
                        <a:pt x="2310" y="269"/>
                      </a:lnTo>
                      <a:lnTo>
                        <a:pt x="2464" y="192"/>
                      </a:lnTo>
                      <a:lnTo>
                        <a:pt x="2618" y="154"/>
                      </a:lnTo>
                      <a:lnTo>
                        <a:pt x="2772" y="115"/>
                      </a:lnTo>
                      <a:lnTo>
                        <a:pt x="2964" y="154"/>
                      </a:lnTo>
                      <a:lnTo>
                        <a:pt x="3041" y="231"/>
                      </a:lnTo>
                      <a:lnTo>
                        <a:pt x="3157" y="308"/>
                      </a:lnTo>
                      <a:lnTo>
                        <a:pt x="3234" y="385"/>
                      </a:lnTo>
                      <a:lnTo>
                        <a:pt x="3272" y="539"/>
                      </a:lnTo>
                      <a:lnTo>
                        <a:pt x="3272" y="654"/>
                      </a:lnTo>
                      <a:lnTo>
                        <a:pt x="3234" y="808"/>
                      </a:lnTo>
                      <a:lnTo>
                        <a:pt x="3234" y="847"/>
                      </a:lnTo>
                      <a:lnTo>
                        <a:pt x="3272" y="847"/>
                      </a:lnTo>
                      <a:lnTo>
                        <a:pt x="3349" y="770"/>
                      </a:lnTo>
                      <a:lnTo>
                        <a:pt x="3388" y="654"/>
                      </a:lnTo>
                      <a:lnTo>
                        <a:pt x="3388" y="500"/>
                      </a:lnTo>
                      <a:lnTo>
                        <a:pt x="3311" y="308"/>
                      </a:lnTo>
                      <a:lnTo>
                        <a:pt x="3195" y="192"/>
                      </a:lnTo>
                      <a:lnTo>
                        <a:pt x="3080" y="115"/>
                      </a:lnTo>
                      <a:lnTo>
                        <a:pt x="3003" y="39"/>
                      </a:lnTo>
                      <a:lnTo>
                        <a:pt x="2772" y="0"/>
                      </a:lnTo>
                      <a:close/>
                    </a:path>
                  </a:pathLst>
                </a:custGeom>
                <a:solidFill>
                  <a:srgbClr val="2949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564;p36">
                  <a:extLst>
                    <a:ext uri="{FF2B5EF4-FFF2-40B4-BE49-F238E27FC236}">
                      <a16:creationId xmlns:a16="http://schemas.microsoft.com/office/drawing/2014/main" id="{97899AC2-6FAD-772F-8E7D-CAE041844765}"/>
                    </a:ext>
                  </a:extLst>
                </p:cNvPr>
                <p:cNvSpPr/>
                <p:nvPr/>
              </p:nvSpPr>
              <p:spPr>
                <a:xfrm>
                  <a:off x="797175" y="4676150"/>
                  <a:ext cx="84700" cy="27925"/>
                </a:xfrm>
                <a:custGeom>
                  <a:avLst/>
                  <a:gdLst/>
                  <a:ahLst/>
                  <a:cxnLst/>
                  <a:rect l="l" t="t" r="r" b="b"/>
                  <a:pathLst>
                    <a:path w="3388" h="1117" fill="none" extrusionOk="0">
                      <a:moveTo>
                        <a:pt x="2772" y="0"/>
                      </a:moveTo>
                      <a:lnTo>
                        <a:pt x="2772" y="0"/>
                      </a:lnTo>
                      <a:lnTo>
                        <a:pt x="2541" y="39"/>
                      </a:lnTo>
                      <a:lnTo>
                        <a:pt x="2310" y="154"/>
                      </a:lnTo>
                      <a:lnTo>
                        <a:pt x="2310" y="154"/>
                      </a:lnTo>
                      <a:lnTo>
                        <a:pt x="2079" y="269"/>
                      </a:lnTo>
                      <a:lnTo>
                        <a:pt x="1848" y="462"/>
                      </a:lnTo>
                      <a:lnTo>
                        <a:pt x="1848" y="462"/>
                      </a:lnTo>
                      <a:lnTo>
                        <a:pt x="1617" y="616"/>
                      </a:lnTo>
                      <a:lnTo>
                        <a:pt x="1502" y="693"/>
                      </a:lnTo>
                      <a:lnTo>
                        <a:pt x="1386" y="693"/>
                      </a:lnTo>
                      <a:lnTo>
                        <a:pt x="1386" y="693"/>
                      </a:lnTo>
                      <a:lnTo>
                        <a:pt x="1232" y="693"/>
                      </a:lnTo>
                      <a:lnTo>
                        <a:pt x="1232" y="693"/>
                      </a:lnTo>
                      <a:lnTo>
                        <a:pt x="1001" y="577"/>
                      </a:lnTo>
                      <a:lnTo>
                        <a:pt x="809" y="423"/>
                      </a:lnTo>
                      <a:lnTo>
                        <a:pt x="617" y="346"/>
                      </a:lnTo>
                      <a:lnTo>
                        <a:pt x="501" y="308"/>
                      </a:lnTo>
                      <a:lnTo>
                        <a:pt x="347" y="269"/>
                      </a:lnTo>
                      <a:lnTo>
                        <a:pt x="347" y="269"/>
                      </a:lnTo>
                      <a:lnTo>
                        <a:pt x="309" y="269"/>
                      </a:lnTo>
                      <a:lnTo>
                        <a:pt x="309" y="269"/>
                      </a:lnTo>
                      <a:lnTo>
                        <a:pt x="193" y="308"/>
                      </a:lnTo>
                      <a:lnTo>
                        <a:pt x="116" y="346"/>
                      </a:lnTo>
                      <a:lnTo>
                        <a:pt x="39" y="423"/>
                      </a:lnTo>
                      <a:lnTo>
                        <a:pt x="1" y="500"/>
                      </a:lnTo>
                      <a:lnTo>
                        <a:pt x="1" y="500"/>
                      </a:lnTo>
                      <a:lnTo>
                        <a:pt x="1" y="654"/>
                      </a:lnTo>
                      <a:lnTo>
                        <a:pt x="1" y="808"/>
                      </a:lnTo>
                      <a:lnTo>
                        <a:pt x="39" y="962"/>
                      </a:lnTo>
                      <a:lnTo>
                        <a:pt x="78" y="1078"/>
                      </a:lnTo>
                      <a:lnTo>
                        <a:pt x="78" y="1078"/>
                      </a:lnTo>
                      <a:lnTo>
                        <a:pt x="116" y="1116"/>
                      </a:lnTo>
                      <a:lnTo>
                        <a:pt x="116" y="1116"/>
                      </a:lnTo>
                      <a:lnTo>
                        <a:pt x="116" y="1078"/>
                      </a:lnTo>
                      <a:lnTo>
                        <a:pt x="116" y="1078"/>
                      </a:lnTo>
                      <a:lnTo>
                        <a:pt x="78" y="924"/>
                      </a:lnTo>
                      <a:lnTo>
                        <a:pt x="39" y="731"/>
                      </a:lnTo>
                      <a:lnTo>
                        <a:pt x="78" y="539"/>
                      </a:lnTo>
                      <a:lnTo>
                        <a:pt x="116" y="462"/>
                      </a:lnTo>
                      <a:lnTo>
                        <a:pt x="193" y="423"/>
                      </a:lnTo>
                      <a:lnTo>
                        <a:pt x="193" y="423"/>
                      </a:lnTo>
                      <a:lnTo>
                        <a:pt x="347" y="346"/>
                      </a:lnTo>
                      <a:lnTo>
                        <a:pt x="347" y="346"/>
                      </a:lnTo>
                      <a:lnTo>
                        <a:pt x="540" y="385"/>
                      </a:lnTo>
                      <a:lnTo>
                        <a:pt x="732" y="500"/>
                      </a:lnTo>
                      <a:lnTo>
                        <a:pt x="732" y="500"/>
                      </a:lnTo>
                      <a:lnTo>
                        <a:pt x="1040" y="693"/>
                      </a:lnTo>
                      <a:lnTo>
                        <a:pt x="1232" y="770"/>
                      </a:lnTo>
                      <a:lnTo>
                        <a:pt x="1386" y="808"/>
                      </a:lnTo>
                      <a:lnTo>
                        <a:pt x="1386" y="808"/>
                      </a:lnTo>
                      <a:lnTo>
                        <a:pt x="1617" y="770"/>
                      </a:lnTo>
                      <a:lnTo>
                        <a:pt x="1617" y="770"/>
                      </a:lnTo>
                      <a:lnTo>
                        <a:pt x="1810" y="616"/>
                      </a:lnTo>
                      <a:lnTo>
                        <a:pt x="2002" y="462"/>
                      </a:lnTo>
                      <a:lnTo>
                        <a:pt x="2002" y="462"/>
                      </a:lnTo>
                      <a:lnTo>
                        <a:pt x="2310" y="269"/>
                      </a:lnTo>
                      <a:lnTo>
                        <a:pt x="2464" y="192"/>
                      </a:lnTo>
                      <a:lnTo>
                        <a:pt x="2618" y="154"/>
                      </a:lnTo>
                      <a:lnTo>
                        <a:pt x="2618" y="154"/>
                      </a:lnTo>
                      <a:lnTo>
                        <a:pt x="2772" y="115"/>
                      </a:lnTo>
                      <a:lnTo>
                        <a:pt x="2772" y="115"/>
                      </a:lnTo>
                      <a:lnTo>
                        <a:pt x="2964" y="154"/>
                      </a:lnTo>
                      <a:lnTo>
                        <a:pt x="3041" y="231"/>
                      </a:lnTo>
                      <a:lnTo>
                        <a:pt x="3157" y="308"/>
                      </a:lnTo>
                      <a:lnTo>
                        <a:pt x="3157" y="308"/>
                      </a:lnTo>
                      <a:lnTo>
                        <a:pt x="3234" y="385"/>
                      </a:lnTo>
                      <a:lnTo>
                        <a:pt x="3272" y="539"/>
                      </a:lnTo>
                      <a:lnTo>
                        <a:pt x="3272" y="654"/>
                      </a:lnTo>
                      <a:lnTo>
                        <a:pt x="3234" y="808"/>
                      </a:lnTo>
                      <a:lnTo>
                        <a:pt x="3234" y="808"/>
                      </a:lnTo>
                      <a:lnTo>
                        <a:pt x="3234" y="847"/>
                      </a:lnTo>
                      <a:lnTo>
                        <a:pt x="3272" y="847"/>
                      </a:lnTo>
                      <a:lnTo>
                        <a:pt x="3272" y="847"/>
                      </a:lnTo>
                      <a:lnTo>
                        <a:pt x="3272" y="847"/>
                      </a:lnTo>
                      <a:lnTo>
                        <a:pt x="3272" y="847"/>
                      </a:lnTo>
                      <a:lnTo>
                        <a:pt x="3349" y="770"/>
                      </a:lnTo>
                      <a:lnTo>
                        <a:pt x="3388" y="654"/>
                      </a:lnTo>
                      <a:lnTo>
                        <a:pt x="3388" y="500"/>
                      </a:lnTo>
                      <a:lnTo>
                        <a:pt x="3311" y="308"/>
                      </a:lnTo>
                      <a:lnTo>
                        <a:pt x="3195" y="192"/>
                      </a:lnTo>
                      <a:lnTo>
                        <a:pt x="3195" y="192"/>
                      </a:lnTo>
                      <a:lnTo>
                        <a:pt x="3080" y="115"/>
                      </a:lnTo>
                      <a:lnTo>
                        <a:pt x="3003" y="39"/>
                      </a:lnTo>
                      <a:lnTo>
                        <a:pt x="2772" y="0"/>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565;p36">
                  <a:extLst>
                    <a:ext uri="{FF2B5EF4-FFF2-40B4-BE49-F238E27FC236}">
                      <a16:creationId xmlns:a16="http://schemas.microsoft.com/office/drawing/2014/main" id="{B1A01ECB-00E9-C349-89C1-74F13C42A97A}"/>
                    </a:ext>
                  </a:extLst>
                </p:cNvPr>
                <p:cNvSpPr/>
                <p:nvPr/>
              </p:nvSpPr>
              <p:spPr>
                <a:xfrm>
                  <a:off x="657650" y="4601075"/>
                  <a:ext cx="50075" cy="47175"/>
                </a:xfrm>
                <a:custGeom>
                  <a:avLst/>
                  <a:gdLst/>
                  <a:ahLst/>
                  <a:cxnLst/>
                  <a:rect l="l" t="t" r="r" b="b"/>
                  <a:pathLst>
                    <a:path w="2003" h="1887" fill="none" extrusionOk="0">
                      <a:moveTo>
                        <a:pt x="347" y="1"/>
                      </a:moveTo>
                      <a:lnTo>
                        <a:pt x="347" y="1"/>
                      </a:lnTo>
                      <a:lnTo>
                        <a:pt x="347" y="1"/>
                      </a:lnTo>
                      <a:lnTo>
                        <a:pt x="347" y="1"/>
                      </a:lnTo>
                      <a:lnTo>
                        <a:pt x="232" y="1"/>
                      </a:lnTo>
                      <a:lnTo>
                        <a:pt x="116" y="78"/>
                      </a:lnTo>
                      <a:lnTo>
                        <a:pt x="39" y="155"/>
                      </a:lnTo>
                      <a:lnTo>
                        <a:pt x="1" y="309"/>
                      </a:lnTo>
                      <a:lnTo>
                        <a:pt x="1" y="309"/>
                      </a:lnTo>
                      <a:lnTo>
                        <a:pt x="1" y="386"/>
                      </a:lnTo>
                      <a:lnTo>
                        <a:pt x="1" y="501"/>
                      </a:lnTo>
                      <a:lnTo>
                        <a:pt x="78" y="617"/>
                      </a:lnTo>
                      <a:lnTo>
                        <a:pt x="155" y="655"/>
                      </a:lnTo>
                      <a:lnTo>
                        <a:pt x="155" y="655"/>
                      </a:lnTo>
                      <a:lnTo>
                        <a:pt x="155" y="655"/>
                      </a:lnTo>
                      <a:lnTo>
                        <a:pt x="155" y="655"/>
                      </a:lnTo>
                      <a:lnTo>
                        <a:pt x="193" y="617"/>
                      </a:lnTo>
                      <a:lnTo>
                        <a:pt x="193" y="617"/>
                      </a:lnTo>
                      <a:lnTo>
                        <a:pt x="116" y="578"/>
                      </a:lnTo>
                      <a:lnTo>
                        <a:pt x="78" y="463"/>
                      </a:lnTo>
                      <a:lnTo>
                        <a:pt x="39" y="386"/>
                      </a:lnTo>
                      <a:lnTo>
                        <a:pt x="78" y="270"/>
                      </a:lnTo>
                      <a:lnTo>
                        <a:pt x="78" y="270"/>
                      </a:lnTo>
                      <a:lnTo>
                        <a:pt x="116" y="193"/>
                      </a:lnTo>
                      <a:lnTo>
                        <a:pt x="193" y="116"/>
                      </a:lnTo>
                      <a:lnTo>
                        <a:pt x="270" y="78"/>
                      </a:lnTo>
                      <a:lnTo>
                        <a:pt x="347" y="78"/>
                      </a:lnTo>
                      <a:lnTo>
                        <a:pt x="347" y="78"/>
                      </a:lnTo>
                      <a:lnTo>
                        <a:pt x="463" y="78"/>
                      </a:lnTo>
                      <a:lnTo>
                        <a:pt x="463" y="78"/>
                      </a:lnTo>
                      <a:lnTo>
                        <a:pt x="616" y="155"/>
                      </a:lnTo>
                      <a:lnTo>
                        <a:pt x="732" y="270"/>
                      </a:lnTo>
                      <a:lnTo>
                        <a:pt x="770" y="386"/>
                      </a:lnTo>
                      <a:lnTo>
                        <a:pt x="809" y="540"/>
                      </a:lnTo>
                      <a:lnTo>
                        <a:pt x="847" y="848"/>
                      </a:lnTo>
                      <a:lnTo>
                        <a:pt x="770" y="1156"/>
                      </a:lnTo>
                      <a:lnTo>
                        <a:pt x="770" y="1156"/>
                      </a:lnTo>
                      <a:lnTo>
                        <a:pt x="770" y="1194"/>
                      </a:lnTo>
                      <a:lnTo>
                        <a:pt x="847" y="1232"/>
                      </a:lnTo>
                      <a:lnTo>
                        <a:pt x="847" y="1232"/>
                      </a:lnTo>
                      <a:lnTo>
                        <a:pt x="847" y="1194"/>
                      </a:lnTo>
                      <a:lnTo>
                        <a:pt x="847" y="1194"/>
                      </a:lnTo>
                      <a:lnTo>
                        <a:pt x="1117" y="1079"/>
                      </a:lnTo>
                      <a:lnTo>
                        <a:pt x="1386" y="1040"/>
                      </a:lnTo>
                      <a:lnTo>
                        <a:pt x="1386" y="1040"/>
                      </a:lnTo>
                      <a:lnTo>
                        <a:pt x="1425" y="1040"/>
                      </a:lnTo>
                      <a:lnTo>
                        <a:pt x="1425" y="1040"/>
                      </a:lnTo>
                      <a:lnTo>
                        <a:pt x="1540" y="1040"/>
                      </a:lnTo>
                      <a:lnTo>
                        <a:pt x="1656" y="1079"/>
                      </a:lnTo>
                      <a:lnTo>
                        <a:pt x="1733" y="1117"/>
                      </a:lnTo>
                      <a:lnTo>
                        <a:pt x="1810" y="1194"/>
                      </a:lnTo>
                      <a:lnTo>
                        <a:pt x="1810" y="1194"/>
                      </a:lnTo>
                      <a:lnTo>
                        <a:pt x="1887" y="1386"/>
                      </a:lnTo>
                      <a:lnTo>
                        <a:pt x="1887" y="1540"/>
                      </a:lnTo>
                      <a:lnTo>
                        <a:pt x="1810" y="1694"/>
                      </a:lnTo>
                      <a:lnTo>
                        <a:pt x="1733" y="1733"/>
                      </a:lnTo>
                      <a:lnTo>
                        <a:pt x="1656" y="1771"/>
                      </a:lnTo>
                      <a:lnTo>
                        <a:pt x="1656" y="1771"/>
                      </a:lnTo>
                      <a:lnTo>
                        <a:pt x="1617" y="1810"/>
                      </a:lnTo>
                      <a:lnTo>
                        <a:pt x="1617" y="1848"/>
                      </a:lnTo>
                      <a:lnTo>
                        <a:pt x="1656" y="1887"/>
                      </a:lnTo>
                      <a:lnTo>
                        <a:pt x="1694" y="1887"/>
                      </a:lnTo>
                      <a:lnTo>
                        <a:pt x="1694" y="1887"/>
                      </a:lnTo>
                      <a:lnTo>
                        <a:pt x="1694" y="1887"/>
                      </a:lnTo>
                      <a:lnTo>
                        <a:pt x="1694" y="1887"/>
                      </a:lnTo>
                      <a:lnTo>
                        <a:pt x="1810" y="1848"/>
                      </a:lnTo>
                      <a:lnTo>
                        <a:pt x="1887" y="1810"/>
                      </a:lnTo>
                      <a:lnTo>
                        <a:pt x="1964" y="1694"/>
                      </a:lnTo>
                      <a:lnTo>
                        <a:pt x="2002" y="1617"/>
                      </a:lnTo>
                      <a:lnTo>
                        <a:pt x="2002" y="1386"/>
                      </a:lnTo>
                      <a:lnTo>
                        <a:pt x="1925" y="1156"/>
                      </a:lnTo>
                      <a:lnTo>
                        <a:pt x="1925" y="1156"/>
                      </a:lnTo>
                      <a:lnTo>
                        <a:pt x="1848" y="1040"/>
                      </a:lnTo>
                      <a:lnTo>
                        <a:pt x="1733" y="963"/>
                      </a:lnTo>
                      <a:lnTo>
                        <a:pt x="1579" y="925"/>
                      </a:lnTo>
                      <a:lnTo>
                        <a:pt x="1425" y="925"/>
                      </a:lnTo>
                      <a:lnTo>
                        <a:pt x="1425" y="925"/>
                      </a:lnTo>
                      <a:lnTo>
                        <a:pt x="1155" y="963"/>
                      </a:lnTo>
                      <a:lnTo>
                        <a:pt x="924" y="1040"/>
                      </a:lnTo>
                      <a:lnTo>
                        <a:pt x="924" y="1040"/>
                      </a:lnTo>
                      <a:lnTo>
                        <a:pt x="963" y="886"/>
                      </a:lnTo>
                      <a:lnTo>
                        <a:pt x="963" y="694"/>
                      </a:lnTo>
                      <a:lnTo>
                        <a:pt x="924" y="501"/>
                      </a:lnTo>
                      <a:lnTo>
                        <a:pt x="886" y="347"/>
                      </a:lnTo>
                      <a:lnTo>
                        <a:pt x="886" y="347"/>
                      </a:lnTo>
                      <a:lnTo>
                        <a:pt x="770" y="193"/>
                      </a:lnTo>
                      <a:lnTo>
                        <a:pt x="655" y="78"/>
                      </a:lnTo>
                      <a:lnTo>
                        <a:pt x="501" y="39"/>
                      </a:lnTo>
                      <a:lnTo>
                        <a:pt x="347"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566;p36">
                  <a:extLst>
                    <a:ext uri="{FF2B5EF4-FFF2-40B4-BE49-F238E27FC236}">
                      <a16:creationId xmlns:a16="http://schemas.microsoft.com/office/drawing/2014/main" id="{B255819A-24FB-EA5D-506C-94BDF751661F}"/>
                    </a:ext>
                  </a:extLst>
                </p:cNvPr>
                <p:cNvSpPr/>
                <p:nvPr/>
              </p:nvSpPr>
              <p:spPr>
                <a:xfrm>
                  <a:off x="529675" y="4516400"/>
                  <a:ext cx="81825" cy="25050"/>
                </a:xfrm>
                <a:custGeom>
                  <a:avLst/>
                  <a:gdLst/>
                  <a:ahLst/>
                  <a:cxnLst/>
                  <a:rect l="l" t="t" r="r" b="b"/>
                  <a:pathLst>
                    <a:path w="3273" h="1002" fill="none" extrusionOk="0">
                      <a:moveTo>
                        <a:pt x="154" y="1"/>
                      </a:moveTo>
                      <a:lnTo>
                        <a:pt x="154" y="1"/>
                      </a:lnTo>
                      <a:lnTo>
                        <a:pt x="154" y="1"/>
                      </a:lnTo>
                      <a:lnTo>
                        <a:pt x="154" y="1"/>
                      </a:lnTo>
                      <a:lnTo>
                        <a:pt x="39" y="155"/>
                      </a:lnTo>
                      <a:lnTo>
                        <a:pt x="0" y="270"/>
                      </a:lnTo>
                      <a:lnTo>
                        <a:pt x="0" y="424"/>
                      </a:lnTo>
                      <a:lnTo>
                        <a:pt x="0" y="578"/>
                      </a:lnTo>
                      <a:lnTo>
                        <a:pt x="77" y="732"/>
                      </a:lnTo>
                      <a:lnTo>
                        <a:pt x="193" y="847"/>
                      </a:lnTo>
                      <a:lnTo>
                        <a:pt x="308" y="924"/>
                      </a:lnTo>
                      <a:lnTo>
                        <a:pt x="462" y="1001"/>
                      </a:lnTo>
                      <a:lnTo>
                        <a:pt x="462" y="1001"/>
                      </a:lnTo>
                      <a:lnTo>
                        <a:pt x="655" y="1001"/>
                      </a:lnTo>
                      <a:lnTo>
                        <a:pt x="655" y="1001"/>
                      </a:lnTo>
                      <a:lnTo>
                        <a:pt x="809" y="1001"/>
                      </a:lnTo>
                      <a:lnTo>
                        <a:pt x="963" y="963"/>
                      </a:lnTo>
                      <a:lnTo>
                        <a:pt x="1078" y="886"/>
                      </a:lnTo>
                      <a:lnTo>
                        <a:pt x="1194" y="770"/>
                      </a:lnTo>
                      <a:lnTo>
                        <a:pt x="1386" y="540"/>
                      </a:lnTo>
                      <a:lnTo>
                        <a:pt x="1540" y="270"/>
                      </a:lnTo>
                      <a:lnTo>
                        <a:pt x="1540" y="270"/>
                      </a:lnTo>
                      <a:lnTo>
                        <a:pt x="1771" y="540"/>
                      </a:lnTo>
                      <a:lnTo>
                        <a:pt x="2040" y="770"/>
                      </a:lnTo>
                      <a:lnTo>
                        <a:pt x="2194" y="847"/>
                      </a:lnTo>
                      <a:lnTo>
                        <a:pt x="2348" y="924"/>
                      </a:lnTo>
                      <a:lnTo>
                        <a:pt x="2541" y="1001"/>
                      </a:lnTo>
                      <a:lnTo>
                        <a:pt x="2695" y="1001"/>
                      </a:lnTo>
                      <a:lnTo>
                        <a:pt x="2695" y="1001"/>
                      </a:lnTo>
                      <a:lnTo>
                        <a:pt x="2772" y="1001"/>
                      </a:lnTo>
                      <a:lnTo>
                        <a:pt x="2772" y="1001"/>
                      </a:lnTo>
                      <a:lnTo>
                        <a:pt x="2926" y="963"/>
                      </a:lnTo>
                      <a:lnTo>
                        <a:pt x="3080" y="886"/>
                      </a:lnTo>
                      <a:lnTo>
                        <a:pt x="3195" y="809"/>
                      </a:lnTo>
                      <a:lnTo>
                        <a:pt x="3234" y="655"/>
                      </a:lnTo>
                      <a:lnTo>
                        <a:pt x="3234" y="655"/>
                      </a:lnTo>
                      <a:lnTo>
                        <a:pt x="3272" y="540"/>
                      </a:lnTo>
                      <a:lnTo>
                        <a:pt x="3272" y="386"/>
                      </a:lnTo>
                      <a:lnTo>
                        <a:pt x="3234" y="270"/>
                      </a:lnTo>
                      <a:lnTo>
                        <a:pt x="3118" y="193"/>
                      </a:lnTo>
                      <a:lnTo>
                        <a:pt x="3118" y="193"/>
                      </a:lnTo>
                      <a:lnTo>
                        <a:pt x="3080" y="193"/>
                      </a:lnTo>
                      <a:lnTo>
                        <a:pt x="3080" y="193"/>
                      </a:lnTo>
                      <a:lnTo>
                        <a:pt x="3041" y="232"/>
                      </a:lnTo>
                      <a:lnTo>
                        <a:pt x="3041" y="232"/>
                      </a:lnTo>
                      <a:lnTo>
                        <a:pt x="3041" y="270"/>
                      </a:lnTo>
                      <a:lnTo>
                        <a:pt x="3041" y="270"/>
                      </a:lnTo>
                      <a:lnTo>
                        <a:pt x="3118" y="347"/>
                      </a:lnTo>
                      <a:lnTo>
                        <a:pt x="3157" y="463"/>
                      </a:lnTo>
                      <a:lnTo>
                        <a:pt x="3157" y="617"/>
                      </a:lnTo>
                      <a:lnTo>
                        <a:pt x="3118" y="694"/>
                      </a:lnTo>
                      <a:lnTo>
                        <a:pt x="3118" y="694"/>
                      </a:lnTo>
                      <a:lnTo>
                        <a:pt x="3041" y="809"/>
                      </a:lnTo>
                      <a:lnTo>
                        <a:pt x="2926" y="847"/>
                      </a:lnTo>
                      <a:lnTo>
                        <a:pt x="2733" y="886"/>
                      </a:lnTo>
                      <a:lnTo>
                        <a:pt x="2733" y="886"/>
                      </a:lnTo>
                      <a:lnTo>
                        <a:pt x="2502" y="847"/>
                      </a:lnTo>
                      <a:lnTo>
                        <a:pt x="2502" y="847"/>
                      </a:lnTo>
                      <a:lnTo>
                        <a:pt x="2233" y="732"/>
                      </a:lnTo>
                      <a:lnTo>
                        <a:pt x="1963" y="578"/>
                      </a:lnTo>
                      <a:lnTo>
                        <a:pt x="1733" y="347"/>
                      </a:lnTo>
                      <a:lnTo>
                        <a:pt x="1579" y="116"/>
                      </a:lnTo>
                      <a:lnTo>
                        <a:pt x="1579" y="116"/>
                      </a:lnTo>
                      <a:lnTo>
                        <a:pt x="1502" y="78"/>
                      </a:lnTo>
                      <a:lnTo>
                        <a:pt x="1502" y="78"/>
                      </a:lnTo>
                      <a:lnTo>
                        <a:pt x="1502" y="116"/>
                      </a:lnTo>
                      <a:lnTo>
                        <a:pt x="1463" y="116"/>
                      </a:lnTo>
                      <a:lnTo>
                        <a:pt x="1463" y="116"/>
                      </a:lnTo>
                      <a:lnTo>
                        <a:pt x="1348" y="424"/>
                      </a:lnTo>
                      <a:lnTo>
                        <a:pt x="1194" y="655"/>
                      </a:lnTo>
                      <a:lnTo>
                        <a:pt x="1078" y="770"/>
                      </a:lnTo>
                      <a:lnTo>
                        <a:pt x="963" y="847"/>
                      </a:lnTo>
                      <a:lnTo>
                        <a:pt x="809" y="886"/>
                      </a:lnTo>
                      <a:lnTo>
                        <a:pt x="655" y="924"/>
                      </a:lnTo>
                      <a:lnTo>
                        <a:pt x="655" y="924"/>
                      </a:lnTo>
                      <a:lnTo>
                        <a:pt x="616" y="924"/>
                      </a:lnTo>
                      <a:lnTo>
                        <a:pt x="616" y="924"/>
                      </a:lnTo>
                      <a:lnTo>
                        <a:pt x="462" y="886"/>
                      </a:lnTo>
                      <a:lnTo>
                        <a:pt x="308" y="809"/>
                      </a:lnTo>
                      <a:lnTo>
                        <a:pt x="193" y="732"/>
                      </a:lnTo>
                      <a:lnTo>
                        <a:pt x="116" y="617"/>
                      </a:lnTo>
                      <a:lnTo>
                        <a:pt x="77" y="463"/>
                      </a:lnTo>
                      <a:lnTo>
                        <a:pt x="77" y="309"/>
                      </a:lnTo>
                      <a:lnTo>
                        <a:pt x="116" y="193"/>
                      </a:lnTo>
                      <a:lnTo>
                        <a:pt x="193" y="39"/>
                      </a:lnTo>
                      <a:lnTo>
                        <a:pt x="193" y="39"/>
                      </a:lnTo>
                      <a:lnTo>
                        <a:pt x="193" y="1"/>
                      </a:lnTo>
                      <a:lnTo>
                        <a:pt x="154"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567;p36">
                  <a:extLst>
                    <a:ext uri="{FF2B5EF4-FFF2-40B4-BE49-F238E27FC236}">
                      <a16:creationId xmlns:a16="http://schemas.microsoft.com/office/drawing/2014/main" id="{01366055-DB9D-9243-F068-D68552F58928}"/>
                    </a:ext>
                  </a:extLst>
                </p:cNvPr>
                <p:cNvSpPr/>
                <p:nvPr/>
              </p:nvSpPr>
              <p:spPr>
                <a:xfrm>
                  <a:off x="510425" y="4304700"/>
                  <a:ext cx="49100" cy="81825"/>
                </a:xfrm>
                <a:custGeom>
                  <a:avLst/>
                  <a:gdLst/>
                  <a:ahLst/>
                  <a:cxnLst/>
                  <a:rect l="l" t="t" r="r" b="b"/>
                  <a:pathLst>
                    <a:path w="1964" h="3273" fill="none" extrusionOk="0">
                      <a:moveTo>
                        <a:pt x="1309" y="1"/>
                      </a:moveTo>
                      <a:lnTo>
                        <a:pt x="1309" y="1"/>
                      </a:lnTo>
                      <a:lnTo>
                        <a:pt x="1271" y="1"/>
                      </a:lnTo>
                      <a:lnTo>
                        <a:pt x="1271" y="1"/>
                      </a:lnTo>
                      <a:lnTo>
                        <a:pt x="1155" y="39"/>
                      </a:lnTo>
                      <a:lnTo>
                        <a:pt x="1078" y="78"/>
                      </a:lnTo>
                      <a:lnTo>
                        <a:pt x="1001" y="155"/>
                      </a:lnTo>
                      <a:lnTo>
                        <a:pt x="924" y="270"/>
                      </a:lnTo>
                      <a:lnTo>
                        <a:pt x="847" y="501"/>
                      </a:lnTo>
                      <a:lnTo>
                        <a:pt x="847" y="694"/>
                      </a:lnTo>
                      <a:lnTo>
                        <a:pt x="847" y="694"/>
                      </a:lnTo>
                      <a:lnTo>
                        <a:pt x="963" y="1040"/>
                      </a:lnTo>
                      <a:lnTo>
                        <a:pt x="1001" y="1233"/>
                      </a:lnTo>
                      <a:lnTo>
                        <a:pt x="1040" y="1425"/>
                      </a:lnTo>
                      <a:lnTo>
                        <a:pt x="1040" y="1425"/>
                      </a:lnTo>
                      <a:lnTo>
                        <a:pt x="1001" y="1502"/>
                      </a:lnTo>
                      <a:lnTo>
                        <a:pt x="963" y="1540"/>
                      </a:lnTo>
                      <a:lnTo>
                        <a:pt x="847" y="1617"/>
                      </a:lnTo>
                      <a:lnTo>
                        <a:pt x="501" y="1694"/>
                      </a:lnTo>
                      <a:lnTo>
                        <a:pt x="501" y="1694"/>
                      </a:lnTo>
                      <a:lnTo>
                        <a:pt x="309" y="1810"/>
                      </a:lnTo>
                      <a:lnTo>
                        <a:pt x="116" y="2041"/>
                      </a:lnTo>
                      <a:lnTo>
                        <a:pt x="1" y="2272"/>
                      </a:lnTo>
                      <a:lnTo>
                        <a:pt x="1" y="2503"/>
                      </a:lnTo>
                      <a:lnTo>
                        <a:pt x="1" y="2503"/>
                      </a:lnTo>
                      <a:lnTo>
                        <a:pt x="1" y="2657"/>
                      </a:lnTo>
                      <a:lnTo>
                        <a:pt x="39" y="2772"/>
                      </a:lnTo>
                      <a:lnTo>
                        <a:pt x="116" y="2926"/>
                      </a:lnTo>
                      <a:lnTo>
                        <a:pt x="232" y="3042"/>
                      </a:lnTo>
                      <a:lnTo>
                        <a:pt x="309" y="3119"/>
                      </a:lnTo>
                      <a:lnTo>
                        <a:pt x="424" y="3196"/>
                      </a:lnTo>
                      <a:lnTo>
                        <a:pt x="578" y="3273"/>
                      </a:lnTo>
                      <a:lnTo>
                        <a:pt x="694" y="3273"/>
                      </a:lnTo>
                      <a:lnTo>
                        <a:pt x="694" y="3273"/>
                      </a:lnTo>
                      <a:lnTo>
                        <a:pt x="694" y="3273"/>
                      </a:lnTo>
                      <a:lnTo>
                        <a:pt x="694" y="3273"/>
                      </a:lnTo>
                      <a:lnTo>
                        <a:pt x="732" y="3234"/>
                      </a:lnTo>
                      <a:lnTo>
                        <a:pt x="732" y="3234"/>
                      </a:lnTo>
                      <a:lnTo>
                        <a:pt x="732" y="3234"/>
                      </a:lnTo>
                      <a:lnTo>
                        <a:pt x="578" y="3157"/>
                      </a:lnTo>
                      <a:lnTo>
                        <a:pt x="424" y="3080"/>
                      </a:lnTo>
                      <a:lnTo>
                        <a:pt x="309" y="2965"/>
                      </a:lnTo>
                      <a:lnTo>
                        <a:pt x="193" y="2849"/>
                      </a:lnTo>
                      <a:lnTo>
                        <a:pt x="193" y="2849"/>
                      </a:lnTo>
                      <a:lnTo>
                        <a:pt x="116" y="2657"/>
                      </a:lnTo>
                      <a:lnTo>
                        <a:pt x="78" y="2503"/>
                      </a:lnTo>
                      <a:lnTo>
                        <a:pt x="116" y="2349"/>
                      </a:lnTo>
                      <a:lnTo>
                        <a:pt x="155" y="2156"/>
                      </a:lnTo>
                      <a:lnTo>
                        <a:pt x="155" y="2156"/>
                      </a:lnTo>
                      <a:lnTo>
                        <a:pt x="232" y="2041"/>
                      </a:lnTo>
                      <a:lnTo>
                        <a:pt x="347" y="1925"/>
                      </a:lnTo>
                      <a:lnTo>
                        <a:pt x="501" y="1810"/>
                      </a:lnTo>
                      <a:lnTo>
                        <a:pt x="617" y="1771"/>
                      </a:lnTo>
                      <a:lnTo>
                        <a:pt x="617" y="1771"/>
                      </a:lnTo>
                      <a:lnTo>
                        <a:pt x="886" y="1733"/>
                      </a:lnTo>
                      <a:lnTo>
                        <a:pt x="963" y="1694"/>
                      </a:lnTo>
                      <a:lnTo>
                        <a:pt x="1078" y="1617"/>
                      </a:lnTo>
                      <a:lnTo>
                        <a:pt x="1078" y="1617"/>
                      </a:lnTo>
                      <a:lnTo>
                        <a:pt x="1117" y="1502"/>
                      </a:lnTo>
                      <a:lnTo>
                        <a:pt x="1155" y="1348"/>
                      </a:lnTo>
                      <a:lnTo>
                        <a:pt x="1078" y="1117"/>
                      </a:lnTo>
                      <a:lnTo>
                        <a:pt x="1078" y="1117"/>
                      </a:lnTo>
                      <a:lnTo>
                        <a:pt x="1001" y="771"/>
                      </a:lnTo>
                      <a:lnTo>
                        <a:pt x="963" y="617"/>
                      </a:lnTo>
                      <a:lnTo>
                        <a:pt x="1001" y="424"/>
                      </a:lnTo>
                      <a:lnTo>
                        <a:pt x="1001" y="424"/>
                      </a:lnTo>
                      <a:lnTo>
                        <a:pt x="1040" y="309"/>
                      </a:lnTo>
                      <a:lnTo>
                        <a:pt x="1117" y="232"/>
                      </a:lnTo>
                      <a:lnTo>
                        <a:pt x="1194" y="155"/>
                      </a:lnTo>
                      <a:lnTo>
                        <a:pt x="1309" y="116"/>
                      </a:lnTo>
                      <a:lnTo>
                        <a:pt x="1309" y="116"/>
                      </a:lnTo>
                      <a:lnTo>
                        <a:pt x="1463" y="155"/>
                      </a:lnTo>
                      <a:lnTo>
                        <a:pt x="1463" y="155"/>
                      </a:lnTo>
                      <a:lnTo>
                        <a:pt x="1617" y="270"/>
                      </a:lnTo>
                      <a:lnTo>
                        <a:pt x="1694" y="386"/>
                      </a:lnTo>
                      <a:lnTo>
                        <a:pt x="1887" y="694"/>
                      </a:lnTo>
                      <a:lnTo>
                        <a:pt x="1887" y="694"/>
                      </a:lnTo>
                      <a:lnTo>
                        <a:pt x="1925" y="694"/>
                      </a:lnTo>
                      <a:lnTo>
                        <a:pt x="1925" y="694"/>
                      </a:lnTo>
                      <a:lnTo>
                        <a:pt x="1925" y="694"/>
                      </a:lnTo>
                      <a:lnTo>
                        <a:pt x="1964" y="655"/>
                      </a:lnTo>
                      <a:lnTo>
                        <a:pt x="1964" y="655"/>
                      </a:lnTo>
                      <a:lnTo>
                        <a:pt x="1887" y="424"/>
                      </a:lnTo>
                      <a:lnTo>
                        <a:pt x="1733" y="232"/>
                      </a:lnTo>
                      <a:lnTo>
                        <a:pt x="1540" y="78"/>
                      </a:lnTo>
                      <a:lnTo>
                        <a:pt x="1425" y="39"/>
                      </a:lnTo>
                      <a:lnTo>
                        <a:pt x="1309"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17" name="Google Shape;1568;p36">
              <a:extLst>
                <a:ext uri="{FF2B5EF4-FFF2-40B4-BE49-F238E27FC236}">
                  <a16:creationId xmlns:a16="http://schemas.microsoft.com/office/drawing/2014/main" id="{28C97102-1870-CC64-1CFB-F95BFB07D0F5}"/>
                </a:ext>
              </a:extLst>
            </p:cNvPr>
            <p:cNvGrpSpPr/>
            <p:nvPr/>
          </p:nvGrpSpPr>
          <p:grpSpPr>
            <a:xfrm>
              <a:off x="7569222" y="1344438"/>
              <a:ext cx="658961" cy="521216"/>
              <a:chOff x="7569222" y="1344438"/>
              <a:chExt cx="658961" cy="521216"/>
            </a:xfrm>
          </p:grpSpPr>
          <p:sp>
            <p:nvSpPr>
              <p:cNvPr id="318" name="Google Shape;1569;p36">
                <a:extLst>
                  <a:ext uri="{FF2B5EF4-FFF2-40B4-BE49-F238E27FC236}">
                    <a16:creationId xmlns:a16="http://schemas.microsoft.com/office/drawing/2014/main" id="{ABAA8AAA-F752-7D3D-1B3E-EA8AAF40D036}"/>
                  </a:ext>
                </a:extLst>
              </p:cNvPr>
              <p:cNvSpPr/>
              <p:nvPr/>
            </p:nvSpPr>
            <p:spPr>
              <a:xfrm>
                <a:off x="7569513" y="1344438"/>
                <a:ext cx="658378" cy="521216"/>
              </a:xfrm>
              <a:custGeom>
                <a:avLst/>
                <a:gdLst/>
                <a:ahLst/>
                <a:cxnLst/>
                <a:rect l="l" t="t" r="r" b="b"/>
                <a:pathLst>
                  <a:path w="17937" h="14127" extrusionOk="0">
                    <a:moveTo>
                      <a:pt x="2502" y="0"/>
                    </a:moveTo>
                    <a:lnTo>
                      <a:pt x="1848" y="77"/>
                    </a:lnTo>
                    <a:lnTo>
                      <a:pt x="1425" y="116"/>
                    </a:lnTo>
                    <a:lnTo>
                      <a:pt x="732" y="231"/>
                    </a:lnTo>
                    <a:lnTo>
                      <a:pt x="616" y="270"/>
                    </a:lnTo>
                    <a:lnTo>
                      <a:pt x="424" y="308"/>
                    </a:lnTo>
                    <a:lnTo>
                      <a:pt x="270" y="385"/>
                    </a:lnTo>
                    <a:lnTo>
                      <a:pt x="193" y="424"/>
                    </a:lnTo>
                    <a:lnTo>
                      <a:pt x="116" y="462"/>
                    </a:lnTo>
                    <a:lnTo>
                      <a:pt x="39" y="539"/>
                    </a:lnTo>
                    <a:lnTo>
                      <a:pt x="1" y="616"/>
                    </a:lnTo>
                    <a:lnTo>
                      <a:pt x="1" y="809"/>
                    </a:lnTo>
                    <a:lnTo>
                      <a:pt x="78" y="1309"/>
                    </a:lnTo>
                    <a:lnTo>
                      <a:pt x="193" y="1578"/>
                    </a:lnTo>
                    <a:lnTo>
                      <a:pt x="232" y="1848"/>
                    </a:lnTo>
                    <a:lnTo>
                      <a:pt x="386" y="2233"/>
                    </a:lnTo>
                    <a:lnTo>
                      <a:pt x="616" y="2810"/>
                    </a:lnTo>
                    <a:lnTo>
                      <a:pt x="655" y="2849"/>
                    </a:lnTo>
                    <a:lnTo>
                      <a:pt x="693" y="3003"/>
                    </a:lnTo>
                    <a:lnTo>
                      <a:pt x="1040" y="3657"/>
                    </a:lnTo>
                    <a:lnTo>
                      <a:pt x="1078" y="3734"/>
                    </a:lnTo>
                    <a:lnTo>
                      <a:pt x="1348" y="4234"/>
                    </a:lnTo>
                    <a:lnTo>
                      <a:pt x="1425" y="4311"/>
                    </a:lnTo>
                    <a:lnTo>
                      <a:pt x="1425" y="4350"/>
                    </a:lnTo>
                    <a:lnTo>
                      <a:pt x="1694" y="4735"/>
                    </a:lnTo>
                    <a:lnTo>
                      <a:pt x="2041" y="5235"/>
                    </a:lnTo>
                    <a:lnTo>
                      <a:pt x="2426" y="5697"/>
                    </a:lnTo>
                    <a:lnTo>
                      <a:pt x="2849" y="6197"/>
                    </a:lnTo>
                    <a:lnTo>
                      <a:pt x="3311" y="6659"/>
                    </a:lnTo>
                    <a:lnTo>
                      <a:pt x="3811" y="7121"/>
                    </a:lnTo>
                    <a:lnTo>
                      <a:pt x="4312" y="7544"/>
                    </a:lnTo>
                    <a:lnTo>
                      <a:pt x="4850" y="7929"/>
                    </a:lnTo>
                    <a:lnTo>
                      <a:pt x="5428" y="8314"/>
                    </a:lnTo>
                    <a:lnTo>
                      <a:pt x="6428" y="8930"/>
                    </a:lnTo>
                    <a:lnTo>
                      <a:pt x="6390" y="9007"/>
                    </a:lnTo>
                    <a:lnTo>
                      <a:pt x="6351" y="9353"/>
                    </a:lnTo>
                    <a:lnTo>
                      <a:pt x="6313" y="9777"/>
                    </a:lnTo>
                    <a:lnTo>
                      <a:pt x="6313" y="10162"/>
                    </a:lnTo>
                    <a:lnTo>
                      <a:pt x="6351" y="10393"/>
                    </a:lnTo>
                    <a:lnTo>
                      <a:pt x="6428" y="10585"/>
                    </a:lnTo>
                    <a:lnTo>
                      <a:pt x="6505" y="10778"/>
                    </a:lnTo>
                    <a:lnTo>
                      <a:pt x="6621" y="10970"/>
                    </a:lnTo>
                    <a:lnTo>
                      <a:pt x="6967" y="11393"/>
                    </a:lnTo>
                    <a:lnTo>
                      <a:pt x="7468" y="11894"/>
                    </a:lnTo>
                    <a:lnTo>
                      <a:pt x="8045" y="12510"/>
                    </a:lnTo>
                    <a:lnTo>
                      <a:pt x="8661" y="13087"/>
                    </a:lnTo>
                    <a:lnTo>
                      <a:pt x="9277" y="13587"/>
                    </a:lnTo>
                    <a:lnTo>
                      <a:pt x="9546" y="13780"/>
                    </a:lnTo>
                    <a:lnTo>
                      <a:pt x="9816" y="13972"/>
                    </a:lnTo>
                    <a:lnTo>
                      <a:pt x="10047" y="14088"/>
                    </a:lnTo>
                    <a:lnTo>
                      <a:pt x="10239" y="14126"/>
                    </a:lnTo>
                    <a:lnTo>
                      <a:pt x="10393" y="14126"/>
                    </a:lnTo>
                    <a:lnTo>
                      <a:pt x="10470" y="14088"/>
                    </a:lnTo>
                    <a:lnTo>
                      <a:pt x="10508" y="14049"/>
                    </a:lnTo>
                    <a:lnTo>
                      <a:pt x="10585" y="13857"/>
                    </a:lnTo>
                    <a:lnTo>
                      <a:pt x="10585" y="13664"/>
                    </a:lnTo>
                    <a:lnTo>
                      <a:pt x="10585" y="13356"/>
                    </a:lnTo>
                    <a:lnTo>
                      <a:pt x="10547" y="13048"/>
                    </a:lnTo>
                    <a:lnTo>
                      <a:pt x="10354" y="12317"/>
                    </a:lnTo>
                    <a:lnTo>
                      <a:pt x="10124" y="11509"/>
                    </a:lnTo>
                    <a:lnTo>
                      <a:pt x="9777" y="10585"/>
                    </a:lnTo>
                    <a:lnTo>
                      <a:pt x="9777" y="10585"/>
                    </a:lnTo>
                    <a:lnTo>
                      <a:pt x="9970" y="10662"/>
                    </a:lnTo>
                    <a:lnTo>
                      <a:pt x="10470" y="9661"/>
                    </a:lnTo>
                    <a:lnTo>
                      <a:pt x="10508" y="9738"/>
                    </a:lnTo>
                    <a:lnTo>
                      <a:pt x="10816" y="10085"/>
                    </a:lnTo>
                    <a:lnTo>
                      <a:pt x="10970" y="10239"/>
                    </a:lnTo>
                    <a:lnTo>
                      <a:pt x="11201" y="10393"/>
                    </a:lnTo>
                    <a:lnTo>
                      <a:pt x="11663" y="10662"/>
                    </a:lnTo>
                    <a:lnTo>
                      <a:pt x="12163" y="10855"/>
                    </a:lnTo>
                    <a:lnTo>
                      <a:pt x="12625" y="11008"/>
                    </a:lnTo>
                    <a:lnTo>
                      <a:pt x="13087" y="11162"/>
                    </a:lnTo>
                    <a:lnTo>
                      <a:pt x="13819" y="11316"/>
                    </a:lnTo>
                    <a:lnTo>
                      <a:pt x="14088" y="11355"/>
                    </a:lnTo>
                    <a:lnTo>
                      <a:pt x="13665" y="10508"/>
                    </a:lnTo>
                    <a:lnTo>
                      <a:pt x="13896" y="10585"/>
                    </a:lnTo>
                    <a:lnTo>
                      <a:pt x="14473" y="10739"/>
                    </a:lnTo>
                    <a:lnTo>
                      <a:pt x="15204" y="10893"/>
                    </a:lnTo>
                    <a:lnTo>
                      <a:pt x="15551" y="10932"/>
                    </a:lnTo>
                    <a:lnTo>
                      <a:pt x="17937" y="10932"/>
                    </a:lnTo>
                    <a:lnTo>
                      <a:pt x="17899" y="10701"/>
                    </a:lnTo>
                    <a:lnTo>
                      <a:pt x="17822" y="10046"/>
                    </a:lnTo>
                    <a:lnTo>
                      <a:pt x="17745" y="9661"/>
                    </a:lnTo>
                    <a:lnTo>
                      <a:pt x="17591" y="9238"/>
                    </a:lnTo>
                    <a:lnTo>
                      <a:pt x="17437" y="8853"/>
                    </a:lnTo>
                    <a:lnTo>
                      <a:pt x="17206" y="8468"/>
                    </a:lnTo>
                    <a:lnTo>
                      <a:pt x="16898" y="8160"/>
                    </a:lnTo>
                    <a:lnTo>
                      <a:pt x="16551" y="7814"/>
                    </a:lnTo>
                    <a:lnTo>
                      <a:pt x="16128" y="7467"/>
                    </a:lnTo>
                    <a:lnTo>
                      <a:pt x="15743" y="7198"/>
                    </a:lnTo>
                    <a:lnTo>
                      <a:pt x="15050" y="6736"/>
                    </a:lnTo>
                    <a:lnTo>
                      <a:pt x="14742" y="6582"/>
                    </a:lnTo>
                    <a:lnTo>
                      <a:pt x="15628" y="6159"/>
                    </a:lnTo>
                    <a:lnTo>
                      <a:pt x="15589" y="6005"/>
                    </a:lnTo>
                    <a:lnTo>
                      <a:pt x="15512" y="5851"/>
                    </a:lnTo>
                    <a:lnTo>
                      <a:pt x="15358" y="5658"/>
                    </a:lnTo>
                    <a:lnTo>
                      <a:pt x="15166" y="5427"/>
                    </a:lnTo>
                    <a:lnTo>
                      <a:pt x="14858" y="5158"/>
                    </a:lnTo>
                    <a:lnTo>
                      <a:pt x="14511" y="4889"/>
                    </a:lnTo>
                    <a:lnTo>
                      <a:pt x="14011" y="4619"/>
                    </a:lnTo>
                    <a:lnTo>
                      <a:pt x="13742" y="4504"/>
                    </a:lnTo>
                    <a:lnTo>
                      <a:pt x="13472" y="4427"/>
                    </a:lnTo>
                    <a:lnTo>
                      <a:pt x="13241" y="4388"/>
                    </a:lnTo>
                    <a:lnTo>
                      <a:pt x="12972" y="4388"/>
                    </a:lnTo>
                    <a:lnTo>
                      <a:pt x="13280" y="3734"/>
                    </a:lnTo>
                    <a:lnTo>
                      <a:pt x="12741" y="3349"/>
                    </a:lnTo>
                    <a:lnTo>
                      <a:pt x="12625" y="3272"/>
                    </a:lnTo>
                    <a:lnTo>
                      <a:pt x="13819" y="2887"/>
                    </a:lnTo>
                    <a:lnTo>
                      <a:pt x="14588" y="2579"/>
                    </a:lnTo>
                    <a:lnTo>
                      <a:pt x="15281" y="2271"/>
                    </a:lnTo>
                    <a:lnTo>
                      <a:pt x="15589" y="2117"/>
                    </a:lnTo>
                    <a:lnTo>
                      <a:pt x="15820" y="1963"/>
                    </a:lnTo>
                    <a:lnTo>
                      <a:pt x="15974" y="1809"/>
                    </a:lnTo>
                    <a:lnTo>
                      <a:pt x="16051" y="1655"/>
                    </a:lnTo>
                    <a:lnTo>
                      <a:pt x="16089" y="1578"/>
                    </a:lnTo>
                    <a:lnTo>
                      <a:pt x="16051" y="1501"/>
                    </a:lnTo>
                    <a:lnTo>
                      <a:pt x="15974" y="1386"/>
                    </a:lnTo>
                    <a:lnTo>
                      <a:pt x="15782" y="1271"/>
                    </a:lnTo>
                    <a:lnTo>
                      <a:pt x="15551" y="1155"/>
                    </a:lnTo>
                    <a:lnTo>
                      <a:pt x="15281" y="1040"/>
                    </a:lnTo>
                    <a:lnTo>
                      <a:pt x="14935" y="963"/>
                    </a:lnTo>
                    <a:lnTo>
                      <a:pt x="14165" y="770"/>
                    </a:lnTo>
                    <a:lnTo>
                      <a:pt x="13318" y="655"/>
                    </a:lnTo>
                    <a:lnTo>
                      <a:pt x="12510" y="578"/>
                    </a:lnTo>
                    <a:lnTo>
                      <a:pt x="11779" y="501"/>
                    </a:lnTo>
                    <a:lnTo>
                      <a:pt x="11047" y="501"/>
                    </a:lnTo>
                    <a:lnTo>
                      <a:pt x="10816" y="539"/>
                    </a:lnTo>
                    <a:lnTo>
                      <a:pt x="10624" y="616"/>
                    </a:lnTo>
                    <a:lnTo>
                      <a:pt x="10431" y="732"/>
                    </a:lnTo>
                    <a:lnTo>
                      <a:pt x="10085" y="963"/>
                    </a:lnTo>
                    <a:lnTo>
                      <a:pt x="9816" y="1232"/>
                    </a:lnTo>
                    <a:lnTo>
                      <a:pt x="9546" y="1540"/>
                    </a:lnTo>
                    <a:lnTo>
                      <a:pt x="9084" y="1348"/>
                    </a:lnTo>
                    <a:lnTo>
                      <a:pt x="8468" y="1078"/>
                    </a:lnTo>
                    <a:lnTo>
                      <a:pt x="7853" y="847"/>
                    </a:lnTo>
                    <a:lnTo>
                      <a:pt x="7237" y="616"/>
                    </a:lnTo>
                    <a:lnTo>
                      <a:pt x="6582" y="424"/>
                    </a:lnTo>
                    <a:lnTo>
                      <a:pt x="6005" y="270"/>
                    </a:lnTo>
                    <a:lnTo>
                      <a:pt x="5428" y="193"/>
                    </a:lnTo>
                    <a:lnTo>
                      <a:pt x="4889" y="116"/>
                    </a:lnTo>
                    <a:lnTo>
                      <a:pt x="4312" y="39"/>
                    </a:lnTo>
                    <a:lnTo>
                      <a:pt x="3234" y="0"/>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19" name="Google Shape;1570;p36">
                <a:extLst>
                  <a:ext uri="{FF2B5EF4-FFF2-40B4-BE49-F238E27FC236}">
                    <a16:creationId xmlns:a16="http://schemas.microsoft.com/office/drawing/2014/main" id="{9ABED329-7C99-3878-C1FF-A705F8817E14}"/>
                  </a:ext>
                </a:extLst>
              </p:cNvPr>
              <p:cNvGrpSpPr/>
              <p:nvPr/>
            </p:nvGrpSpPr>
            <p:grpSpPr>
              <a:xfrm>
                <a:off x="7569222" y="1345552"/>
                <a:ext cx="658961" cy="518991"/>
                <a:chOff x="7569222" y="1345552"/>
                <a:chExt cx="658961" cy="518991"/>
              </a:xfrm>
            </p:grpSpPr>
            <p:sp>
              <p:nvSpPr>
                <p:cNvPr id="320" name="Google Shape;1571;p36">
                  <a:extLst>
                    <a:ext uri="{FF2B5EF4-FFF2-40B4-BE49-F238E27FC236}">
                      <a16:creationId xmlns:a16="http://schemas.microsoft.com/office/drawing/2014/main" id="{D01A339F-488C-BBD4-1EB4-D041061E494E}"/>
                    </a:ext>
                  </a:extLst>
                </p:cNvPr>
                <p:cNvSpPr/>
                <p:nvPr/>
              </p:nvSpPr>
              <p:spPr>
                <a:xfrm>
                  <a:off x="7801146" y="1655212"/>
                  <a:ext cx="156979" cy="209330"/>
                </a:xfrm>
                <a:custGeom>
                  <a:avLst/>
                  <a:gdLst/>
                  <a:ahLst/>
                  <a:cxnLst/>
                  <a:rect l="l" t="t" r="r" b="b"/>
                  <a:pathLst>
                    <a:path w="4273" h="5698" extrusionOk="0">
                      <a:moveTo>
                        <a:pt x="269" y="1"/>
                      </a:moveTo>
                      <a:lnTo>
                        <a:pt x="192" y="270"/>
                      </a:lnTo>
                      <a:lnTo>
                        <a:pt x="77" y="578"/>
                      </a:lnTo>
                      <a:lnTo>
                        <a:pt x="38" y="924"/>
                      </a:lnTo>
                      <a:lnTo>
                        <a:pt x="0" y="1348"/>
                      </a:lnTo>
                      <a:lnTo>
                        <a:pt x="0" y="1733"/>
                      </a:lnTo>
                      <a:lnTo>
                        <a:pt x="38" y="1964"/>
                      </a:lnTo>
                      <a:lnTo>
                        <a:pt x="115" y="2156"/>
                      </a:lnTo>
                      <a:lnTo>
                        <a:pt x="192" y="2349"/>
                      </a:lnTo>
                      <a:lnTo>
                        <a:pt x="308" y="2541"/>
                      </a:lnTo>
                      <a:lnTo>
                        <a:pt x="654" y="2964"/>
                      </a:lnTo>
                      <a:lnTo>
                        <a:pt x="1155" y="3465"/>
                      </a:lnTo>
                      <a:lnTo>
                        <a:pt x="1732" y="4081"/>
                      </a:lnTo>
                      <a:lnTo>
                        <a:pt x="2348" y="4658"/>
                      </a:lnTo>
                      <a:lnTo>
                        <a:pt x="2964" y="5158"/>
                      </a:lnTo>
                      <a:lnTo>
                        <a:pt x="3233" y="5351"/>
                      </a:lnTo>
                      <a:lnTo>
                        <a:pt x="3503" y="5543"/>
                      </a:lnTo>
                      <a:lnTo>
                        <a:pt x="3734" y="5659"/>
                      </a:lnTo>
                      <a:lnTo>
                        <a:pt x="3926" y="5697"/>
                      </a:lnTo>
                      <a:lnTo>
                        <a:pt x="4080" y="5697"/>
                      </a:lnTo>
                      <a:lnTo>
                        <a:pt x="4157" y="5659"/>
                      </a:lnTo>
                      <a:lnTo>
                        <a:pt x="4195" y="5620"/>
                      </a:lnTo>
                      <a:lnTo>
                        <a:pt x="4272" y="5428"/>
                      </a:lnTo>
                      <a:lnTo>
                        <a:pt x="4272" y="5235"/>
                      </a:lnTo>
                      <a:lnTo>
                        <a:pt x="4272" y="4927"/>
                      </a:lnTo>
                      <a:lnTo>
                        <a:pt x="4234" y="4619"/>
                      </a:lnTo>
                      <a:lnTo>
                        <a:pt x="4041" y="3888"/>
                      </a:lnTo>
                      <a:lnTo>
                        <a:pt x="3811" y="3080"/>
                      </a:lnTo>
                      <a:lnTo>
                        <a:pt x="3272" y="1656"/>
                      </a:lnTo>
                      <a:lnTo>
                        <a:pt x="3041" y="1040"/>
                      </a:lnTo>
                      <a:lnTo>
                        <a:pt x="269"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1572;p36">
                  <a:extLst>
                    <a:ext uri="{FF2B5EF4-FFF2-40B4-BE49-F238E27FC236}">
                      <a16:creationId xmlns:a16="http://schemas.microsoft.com/office/drawing/2014/main" id="{1754DD2B-5DB7-7EF9-6325-D734DD946CA3}"/>
                    </a:ext>
                  </a:extLst>
                </p:cNvPr>
                <p:cNvSpPr/>
                <p:nvPr/>
              </p:nvSpPr>
              <p:spPr>
                <a:xfrm>
                  <a:off x="7801146" y="1655212"/>
                  <a:ext cx="156979" cy="209330"/>
                </a:xfrm>
                <a:custGeom>
                  <a:avLst/>
                  <a:gdLst/>
                  <a:ahLst/>
                  <a:cxnLst/>
                  <a:rect l="l" t="t" r="r" b="b"/>
                  <a:pathLst>
                    <a:path w="4273" h="5698" fill="none" extrusionOk="0">
                      <a:moveTo>
                        <a:pt x="269" y="1"/>
                      </a:moveTo>
                      <a:lnTo>
                        <a:pt x="269" y="1"/>
                      </a:lnTo>
                      <a:lnTo>
                        <a:pt x="192" y="270"/>
                      </a:lnTo>
                      <a:lnTo>
                        <a:pt x="77" y="578"/>
                      </a:lnTo>
                      <a:lnTo>
                        <a:pt x="38" y="924"/>
                      </a:lnTo>
                      <a:lnTo>
                        <a:pt x="0" y="1348"/>
                      </a:lnTo>
                      <a:lnTo>
                        <a:pt x="0" y="1733"/>
                      </a:lnTo>
                      <a:lnTo>
                        <a:pt x="38" y="1964"/>
                      </a:lnTo>
                      <a:lnTo>
                        <a:pt x="115" y="2156"/>
                      </a:lnTo>
                      <a:lnTo>
                        <a:pt x="192" y="2349"/>
                      </a:lnTo>
                      <a:lnTo>
                        <a:pt x="308" y="2541"/>
                      </a:lnTo>
                      <a:lnTo>
                        <a:pt x="308" y="2541"/>
                      </a:lnTo>
                      <a:lnTo>
                        <a:pt x="654" y="2964"/>
                      </a:lnTo>
                      <a:lnTo>
                        <a:pt x="1155" y="3465"/>
                      </a:lnTo>
                      <a:lnTo>
                        <a:pt x="1732" y="4081"/>
                      </a:lnTo>
                      <a:lnTo>
                        <a:pt x="2348" y="4658"/>
                      </a:lnTo>
                      <a:lnTo>
                        <a:pt x="2964" y="5158"/>
                      </a:lnTo>
                      <a:lnTo>
                        <a:pt x="3233" y="5351"/>
                      </a:lnTo>
                      <a:lnTo>
                        <a:pt x="3503" y="5543"/>
                      </a:lnTo>
                      <a:lnTo>
                        <a:pt x="3734" y="5659"/>
                      </a:lnTo>
                      <a:lnTo>
                        <a:pt x="3926" y="5697"/>
                      </a:lnTo>
                      <a:lnTo>
                        <a:pt x="4080" y="5697"/>
                      </a:lnTo>
                      <a:lnTo>
                        <a:pt x="4157" y="5659"/>
                      </a:lnTo>
                      <a:lnTo>
                        <a:pt x="4195" y="5620"/>
                      </a:lnTo>
                      <a:lnTo>
                        <a:pt x="4195" y="5620"/>
                      </a:lnTo>
                      <a:lnTo>
                        <a:pt x="4272" y="5428"/>
                      </a:lnTo>
                      <a:lnTo>
                        <a:pt x="4272" y="5235"/>
                      </a:lnTo>
                      <a:lnTo>
                        <a:pt x="4272" y="4927"/>
                      </a:lnTo>
                      <a:lnTo>
                        <a:pt x="4234" y="4619"/>
                      </a:lnTo>
                      <a:lnTo>
                        <a:pt x="4041" y="3888"/>
                      </a:lnTo>
                      <a:lnTo>
                        <a:pt x="3811" y="3080"/>
                      </a:lnTo>
                      <a:lnTo>
                        <a:pt x="3272" y="1656"/>
                      </a:lnTo>
                      <a:lnTo>
                        <a:pt x="3041" y="1040"/>
                      </a:lnTo>
                      <a:lnTo>
                        <a:pt x="269"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573;p36">
                  <a:extLst>
                    <a:ext uri="{FF2B5EF4-FFF2-40B4-BE49-F238E27FC236}">
                      <a16:creationId xmlns:a16="http://schemas.microsoft.com/office/drawing/2014/main" id="{4D71E885-D9DA-A90C-C801-851AB30B1B86}"/>
                    </a:ext>
                  </a:extLst>
                </p:cNvPr>
                <p:cNvSpPr/>
                <p:nvPr/>
              </p:nvSpPr>
              <p:spPr>
                <a:xfrm>
                  <a:off x="7908603" y="1363921"/>
                  <a:ext cx="251725" cy="111755"/>
                </a:xfrm>
                <a:custGeom>
                  <a:avLst/>
                  <a:gdLst/>
                  <a:ahLst/>
                  <a:cxnLst/>
                  <a:rect l="l" t="t" r="r" b="b"/>
                  <a:pathLst>
                    <a:path w="6852" h="3042" extrusionOk="0">
                      <a:moveTo>
                        <a:pt x="1809" y="1"/>
                      </a:moveTo>
                      <a:lnTo>
                        <a:pt x="1578" y="39"/>
                      </a:lnTo>
                      <a:lnTo>
                        <a:pt x="1386" y="116"/>
                      </a:lnTo>
                      <a:lnTo>
                        <a:pt x="1193" y="232"/>
                      </a:lnTo>
                      <a:lnTo>
                        <a:pt x="847" y="463"/>
                      </a:lnTo>
                      <a:lnTo>
                        <a:pt x="578" y="732"/>
                      </a:lnTo>
                      <a:lnTo>
                        <a:pt x="308" y="1040"/>
                      </a:lnTo>
                      <a:lnTo>
                        <a:pt x="154" y="1271"/>
                      </a:lnTo>
                      <a:lnTo>
                        <a:pt x="0" y="1502"/>
                      </a:lnTo>
                      <a:lnTo>
                        <a:pt x="2502" y="3041"/>
                      </a:lnTo>
                      <a:lnTo>
                        <a:pt x="3156" y="2849"/>
                      </a:lnTo>
                      <a:lnTo>
                        <a:pt x="4581" y="2387"/>
                      </a:lnTo>
                      <a:lnTo>
                        <a:pt x="5350" y="2079"/>
                      </a:lnTo>
                      <a:lnTo>
                        <a:pt x="6043" y="1771"/>
                      </a:lnTo>
                      <a:lnTo>
                        <a:pt x="6351" y="1617"/>
                      </a:lnTo>
                      <a:lnTo>
                        <a:pt x="6582" y="1463"/>
                      </a:lnTo>
                      <a:lnTo>
                        <a:pt x="6736" y="1309"/>
                      </a:lnTo>
                      <a:lnTo>
                        <a:pt x="6813" y="1155"/>
                      </a:lnTo>
                      <a:lnTo>
                        <a:pt x="6851" y="1078"/>
                      </a:lnTo>
                      <a:lnTo>
                        <a:pt x="6813" y="1001"/>
                      </a:lnTo>
                      <a:lnTo>
                        <a:pt x="6736" y="886"/>
                      </a:lnTo>
                      <a:lnTo>
                        <a:pt x="6544" y="771"/>
                      </a:lnTo>
                      <a:lnTo>
                        <a:pt x="6313" y="655"/>
                      </a:lnTo>
                      <a:lnTo>
                        <a:pt x="6043" y="540"/>
                      </a:lnTo>
                      <a:lnTo>
                        <a:pt x="5697" y="463"/>
                      </a:lnTo>
                      <a:lnTo>
                        <a:pt x="4927" y="270"/>
                      </a:lnTo>
                      <a:lnTo>
                        <a:pt x="4080" y="155"/>
                      </a:lnTo>
                      <a:lnTo>
                        <a:pt x="3272" y="78"/>
                      </a:lnTo>
                      <a:lnTo>
                        <a:pt x="2541"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574;p36">
                  <a:extLst>
                    <a:ext uri="{FF2B5EF4-FFF2-40B4-BE49-F238E27FC236}">
                      <a16:creationId xmlns:a16="http://schemas.microsoft.com/office/drawing/2014/main" id="{30C10A1B-F991-DEEC-9D69-EF7E364BFCD3}"/>
                    </a:ext>
                  </a:extLst>
                </p:cNvPr>
                <p:cNvSpPr/>
                <p:nvPr/>
              </p:nvSpPr>
              <p:spPr>
                <a:xfrm>
                  <a:off x="7934062" y="1506756"/>
                  <a:ext cx="294120" cy="255950"/>
                </a:xfrm>
                <a:custGeom>
                  <a:avLst/>
                  <a:gdLst/>
                  <a:ahLst/>
                  <a:cxnLst/>
                  <a:rect l="l" t="t" r="r" b="b"/>
                  <a:pathLst>
                    <a:path w="8006" h="6967" extrusionOk="0">
                      <a:moveTo>
                        <a:pt x="2694" y="0"/>
                      </a:moveTo>
                      <a:lnTo>
                        <a:pt x="2348" y="77"/>
                      </a:lnTo>
                      <a:lnTo>
                        <a:pt x="2079" y="193"/>
                      </a:lnTo>
                      <a:lnTo>
                        <a:pt x="1848" y="308"/>
                      </a:lnTo>
                      <a:lnTo>
                        <a:pt x="1694" y="424"/>
                      </a:lnTo>
                      <a:lnTo>
                        <a:pt x="0" y="3811"/>
                      </a:lnTo>
                      <a:lnTo>
                        <a:pt x="39" y="4042"/>
                      </a:lnTo>
                      <a:lnTo>
                        <a:pt x="77" y="4311"/>
                      </a:lnTo>
                      <a:lnTo>
                        <a:pt x="193" y="4619"/>
                      </a:lnTo>
                      <a:lnTo>
                        <a:pt x="346" y="5004"/>
                      </a:lnTo>
                      <a:lnTo>
                        <a:pt x="577" y="5350"/>
                      </a:lnTo>
                      <a:lnTo>
                        <a:pt x="885" y="5697"/>
                      </a:lnTo>
                      <a:lnTo>
                        <a:pt x="1039" y="5851"/>
                      </a:lnTo>
                      <a:lnTo>
                        <a:pt x="1270" y="6005"/>
                      </a:lnTo>
                      <a:lnTo>
                        <a:pt x="1732" y="6274"/>
                      </a:lnTo>
                      <a:lnTo>
                        <a:pt x="2232" y="6467"/>
                      </a:lnTo>
                      <a:lnTo>
                        <a:pt x="2694" y="6620"/>
                      </a:lnTo>
                      <a:lnTo>
                        <a:pt x="3156" y="6774"/>
                      </a:lnTo>
                      <a:lnTo>
                        <a:pt x="3888" y="6928"/>
                      </a:lnTo>
                      <a:lnTo>
                        <a:pt x="4157" y="6967"/>
                      </a:lnTo>
                      <a:lnTo>
                        <a:pt x="3734" y="6120"/>
                      </a:lnTo>
                      <a:lnTo>
                        <a:pt x="3965" y="6197"/>
                      </a:lnTo>
                      <a:lnTo>
                        <a:pt x="4542" y="6351"/>
                      </a:lnTo>
                      <a:lnTo>
                        <a:pt x="5273" y="6505"/>
                      </a:lnTo>
                      <a:lnTo>
                        <a:pt x="5620" y="6544"/>
                      </a:lnTo>
                      <a:lnTo>
                        <a:pt x="8006" y="6544"/>
                      </a:lnTo>
                      <a:lnTo>
                        <a:pt x="7968" y="6313"/>
                      </a:lnTo>
                      <a:lnTo>
                        <a:pt x="7891" y="5658"/>
                      </a:lnTo>
                      <a:lnTo>
                        <a:pt x="7814" y="5273"/>
                      </a:lnTo>
                      <a:lnTo>
                        <a:pt x="7660" y="4850"/>
                      </a:lnTo>
                      <a:lnTo>
                        <a:pt x="7506" y="4465"/>
                      </a:lnTo>
                      <a:lnTo>
                        <a:pt x="7275" y="4080"/>
                      </a:lnTo>
                      <a:lnTo>
                        <a:pt x="6967" y="3772"/>
                      </a:lnTo>
                      <a:lnTo>
                        <a:pt x="6620" y="3426"/>
                      </a:lnTo>
                      <a:lnTo>
                        <a:pt x="6197" y="3079"/>
                      </a:lnTo>
                      <a:lnTo>
                        <a:pt x="5812" y="2810"/>
                      </a:lnTo>
                      <a:lnTo>
                        <a:pt x="5119" y="2348"/>
                      </a:lnTo>
                      <a:lnTo>
                        <a:pt x="4811" y="2194"/>
                      </a:lnTo>
                      <a:lnTo>
                        <a:pt x="5697" y="1771"/>
                      </a:lnTo>
                      <a:lnTo>
                        <a:pt x="5658" y="1617"/>
                      </a:lnTo>
                      <a:lnTo>
                        <a:pt x="5581" y="1463"/>
                      </a:lnTo>
                      <a:lnTo>
                        <a:pt x="5427" y="1270"/>
                      </a:lnTo>
                      <a:lnTo>
                        <a:pt x="5235" y="1039"/>
                      </a:lnTo>
                      <a:lnTo>
                        <a:pt x="4927" y="770"/>
                      </a:lnTo>
                      <a:lnTo>
                        <a:pt x="4580" y="501"/>
                      </a:lnTo>
                      <a:lnTo>
                        <a:pt x="4080" y="231"/>
                      </a:lnTo>
                      <a:lnTo>
                        <a:pt x="3811" y="116"/>
                      </a:lnTo>
                      <a:lnTo>
                        <a:pt x="3541" y="39"/>
                      </a:lnTo>
                      <a:lnTo>
                        <a:pt x="3310" y="0"/>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575;p36">
                  <a:extLst>
                    <a:ext uri="{FF2B5EF4-FFF2-40B4-BE49-F238E27FC236}">
                      <a16:creationId xmlns:a16="http://schemas.microsoft.com/office/drawing/2014/main" id="{F5FACBB0-153E-DA22-FF83-95755C585081}"/>
                    </a:ext>
                  </a:extLst>
                </p:cNvPr>
                <p:cNvSpPr/>
                <p:nvPr/>
              </p:nvSpPr>
              <p:spPr>
                <a:xfrm>
                  <a:off x="7934062" y="1506756"/>
                  <a:ext cx="294120" cy="255950"/>
                </a:xfrm>
                <a:custGeom>
                  <a:avLst/>
                  <a:gdLst/>
                  <a:ahLst/>
                  <a:cxnLst/>
                  <a:rect l="l" t="t" r="r" b="b"/>
                  <a:pathLst>
                    <a:path w="8006" h="6967" fill="none" extrusionOk="0">
                      <a:moveTo>
                        <a:pt x="0" y="3811"/>
                      </a:moveTo>
                      <a:lnTo>
                        <a:pt x="0" y="3811"/>
                      </a:lnTo>
                      <a:lnTo>
                        <a:pt x="39" y="4042"/>
                      </a:lnTo>
                      <a:lnTo>
                        <a:pt x="77" y="4311"/>
                      </a:lnTo>
                      <a:lnTo>
                        <a:pt x="193" y="4619"/>
                      </a:lnTo>
                      <a:lnTo>
                        <a:pt x="346" y="5004"/>
                      </a:lnTo>
                      <a:lnTo>
                        <a:pt x="577" y="5350"/>
                      </a:lnTo>
                      <a:lnTo>
                        <a:pt x="885" y="5697"/>
                      </a:lnTo>
                      <a:lnTo>
                        <a:pt x="1039" y="5851"/>
                      </a:lnTo>
                      <a:lnTo>
                        <a:pt x="1270" y="6005"/>
                      </a:lnTo>
                      <a:lnTo>
                        <a:pt x="1270" y="6005"/>
                      </a:lnTo>
                      <a:lnTo>
                        <a:pt x="1732" y="6274"/>
                      </a:lnTo>
                      <a:lnTo>
                        <a:pt x="2232" y="6467"/>
                      </a:lnTo>
                      <a:lnTo>
                        <a:pt x="2694" y="6620"/>
                      </a:lnTo>
                      <a:lnTo>
                        <a:pt x="3156" y="6774"/>
                      </a:lnTo>
                      <a:lnTo>
                        <a:pt x="3888" y="6928"/>
                      </a:lnTo>
                      <a:lnTo>
                        <a:pt x="4157" y="6967"/>
                      </a:lnTo>
                      <a:lnTo>
                        <a:pt x="3734" y="6120"/>
                      </a:lnTo>
                      <a:lnTo>
                        <a:pt x="3734" y="6120"/>
                      </a:lnTo>
                      <a:lnTo>
                        <a:pt x="3965" y="6197"/>
                      </a:lnTo>
                      <a:lnTo>
                        <a:pt x="4542" y="6351"/>
                      </a:lnTo>
                      <a:lnTo>
                        <a:pt x="5273" y="6505"/>
                      </a:lnTo>
                      <a:lnTo>
                        <a:pt x="5620" y="6544"/>
                      </a:lnTo>
                      <a:lnTo>
                        <a:pt x="5966" y="6544"/>
                      </a:lnTo>
                      <a:lnTo>
                        <a:pt x="5966" y="6544"/>
                      </a:lnTo>
                      <a:lnTo>
                        <a:pt x="6620" y="6544"/>
                      </a:lnTo>
                      <a:lnTo>
                        <a:pt x="7313" y="6544"/>
                      </a:lnTo>
                      <a:lnTo>
                        <a:pt x="8006" y="6544"/>
                      </a:lnTo>
                      <a:lnTo>
                        <a:pt x="8006" y="6544"/>
                      </a:lnTo>
                      <a:lnTo>
                        <a:pt x="7968" y="6313"/>
                      </a:lnTo>
                      <a:lnTo>
                        <a:pt x="7891" y="5658"/>
                      </a:lnTo>
                      <a:lnTo>
                        <a:pt x="7814" y="5273"/>
                      </a:lnTo>
                      <a:lnTo>
                        <a:pt x="7660" y="4850"/>
                      </a:lnTo>
                      <a:lnTo>
                        <a:pt x="7506" y="4465"/>
                      </a:lnTo>
                      <a:lnTo>
                        <a:pt x="7275" y="4080"/>
                      </a:lnTo>
                      <a:lnTo>
                        <a:pt x="7275" y="4080"/>
                      </a:lnTo>
                      <a:lnTo>
                        <a:pt x="6967" y="3772"/>
                      </a:lnTo>
                      <a:lnTo>
                        <a:pt x="6620" y="3426"/>
                      </a:lnTo>
                      <a:lnTo>
                        <a:pt x="6197" y="3079"/>
                      </a:lnTo>
                      <a:lnTo>
                        <a:pt x="5812" y="2810"/>
                      </a:lnTo>
                      <a:lnTo>
                        <a:pt x="5119" y="2348"/>
                      </a:lnTo>
                      <a:lnTo>
                        <a:pt x="4811" y="2194"/>
                      </a:lnTo>
                      <a:lnTo>
                        <a:pt x="5697" y="1771"/>
                      </a:lnTo>
                      <a:lnTo>
                        <a:pt x="5697" y="1771"/>
                      </a:lnTo>
                      <a:lnTo>
                        <a:pt x="5658" y="1617"/>
                      </a:lnTo>
                      <a:lnTo>
                        <a:pt x="5581" y="1463"/>
                      </a:lnTo>
                      <a:lnTo>
                        <a:pt x="5427" y="1270"/>
                      </a:lnTo>
                      <a:lnTo>
                        <a:pt x="5235" y="1039"/>
                      </a:lnTo>
                      <a:lnTo>
                        <a:pt x="4927" y="770"/>
                      </a:lnTo>
                      <a:lnTo>
                        <a:pt x="4580" y="501"/>
                      </a:lnTo>
                      <a:lnTo>
                        <a:pt x="4080" y="231"/>
                      </a:lnTo>
                      <a:lnTo>
                        <a:pt x="4080" y="231"/>
                      </a:lnTo>
                      <a:lnTo>
                        <a:pt x="3811" y="116"/>
                      </a:lnTo>
                      <a:lnTo>
                        <a:pt x="3541" y="39"/>
                      </a:lnTo>
                      <a:lnTo>
                        <a:pt x="3310" y="0"/>
                      </a:lnTo>
                      <a:lnTo>
                        <a:pt x="3079" y="0"/>
                      </a:lnTo>
                      <a:lnTo>
                        <a:pt x="2694" y="0"/>
                      </a:lnTo>
                      <a:lnTo>
                        <a:pt x="2348" y="77"/>
                      </a:lnTo>
                      <a:lnTo>
                        <a:pt x="2079" y="193"/>
                      </a:lnTo>
                      <a:lnTo>
                        <a:pt x="1848" y="308"/>
                      </a:lnTo>
                      <a:lnTo>
                        <a:pt x="1694" y="424"/>
                      </a:lnTo>
                      <a:lnTo>
                        <a:pt x="0" y="381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576;p36">
                  <a:extLst>
                    <a:ext uri="{FF2B5EF4-FFF2-40B4-BE49-F238E27FC236}">
                      <a16:creationId xmlns:a16="http://schemas.microsoft.com/office/drawing/2014/main" id="{0120DF6E-E750-542A-4EAC-D288659153CB}"/>
                    </a:ext>
                  </a:extLst>
                </p:cNvPr>
                <p:cNvSpPr/>
                <p:nvPr/>
              </p:nvSpPr>
              <p:spPr>
                <a:xfrm>
                  <a:off x="7938287" y="1527954"/>
                  <a:ext cx="214988" cy="186700"/>
                </a:xfrm>
                <a:custGeom>
                  <a:avLst/>
                  <a:gdLst/>
                  <a:ahLst/>
                  <a:cxnLst/>
                  <a:rect l="l" t="t" r="r" b="b"/>
                  <a:pathLst>
                    <a:path w="5852" h="5082" extrusionOk="0">
                      <a:moveTo>
                        <a:pt x="1964" y="1"/>
                      </a:moveTo>
                      <a:lnTo>
                        <a:pt x="1733" y="78"/>
                      </a:lnTo>
                      <a:lnTo>
                        <a:pt x="1502" y="155"/>
                      </a:lnTo>
                      <a:lnTo>
                        <a:pt x="1348" y="232"/>
                      </a:lnTo>
                      <a:lnTo>
                        <a:pt x="1232" y="308"/>
                      </a:lnTo>
                      <a:lnTo>
                        <a:pt x="1" y="2772"/>
                      </a:lnTo>
                      <a:lnTo>
                        <a:pt x="39" y="2964"/>
                      </a:lnTo>
                      <a:lnTo>
                        <a:pt x="78" y="3157"/>
                      </a:lnTo>
                      <a:lnTo>
                        <a:pt x="155" y="3388"/>
                      </a:lnTo>
                      <a:lnTo>
                        <a:pt x="270" y="3657"/>
                      </a:lnTo>
                      <a:lnTo>
                        <a:pt x="424" y="3888"/>
                      </a:lnTo>
                      <a:lnTo>
                        <a:pt x="655" y="4157"/>
                      </a:lnTo>
                      <a:lnTo>
                        <a:pt x="924" y="4388"/>
                      </a:lnTo>
                      <a:lnTo>
                        <a:pt x="1271" y="4581"/>
                      </a:lnTo>
                      <a:lnTo>
                        <a:pt x="1617" y="4735"/>
                      </a:lnTo>
                      <a:lnTo>
                        <a:pt x="2310" y="4927"/>
                      </a:lnTo>
                      <a:lnTo>
                        <a:pt x="2849" y="5043"/>
                      </a:lnTo>
                      <a:lnTo>
                        <a:pt x="3041" y="5081"/>
                      </a:lnTo>
                      <a:lnTo>
                        <a:pt x="2733" y="4465"/>
                      </a:lnTo>
                      <a:lnTo>
                        <a:pt x="3311" y="4619"/>
                      </a:lnTo>
                      <a:lnTo>
                        <a:pt x="3850" y="4735"/>
                      </a:lnTo>
                      <a:lnTo>
                        <a:pt x="4119" y="4773"/>
                      </a:lnTo>
                      <a:lnTo>
                        <a:pt x="5851" y="4773"/>
                      </a:lnTo>
                      <a:lnTo>
                        <a:pt x="5851" y="4619"/>
                      </a:lnTo>
                      <a:lnTo>
                        <a:pt x="5774" y="4119"/>
                      </a:lnTo>
                      <a:lnTo>
                        <a:pt x="5697" y="3850"/>
                      </a:lnTo>
                      <a:lnTo>
                        <a:pt x="5620" y="3542"/>
                      </a:lnTo>
                      <a:lnTo>
                        <a:pt x="5466" y="3272"/>
                      </a:lnTo>
                      <a:lnTo>
                        <a:pt x="5312" y="3003"/>
                      </a:lnTo>
                      <a:lnTo>
                        <a:pt x="5120" y="2733"/>
                      </a:lnTo>
                      <a:lnTo>
                        <a:pt x="4850" y="2502"/>
                      </a:lnTo>
                      <a:lnTo>
                        <a:pt x="4234" y="2041"/>
                      </a:lnTo>
                      <a:lnTo>
                        <a:pt x="3734" y="1733"/>
                      </a:lnTo>
                      <a:lnTo>
                        <a:pt x="3542" y="1579"/>
                      </a:lnTo>
                      <a:lnTo>
                        <a:pt x="4157" y="1271"/>
                      </a:lnTo>
                      <a:lnTo>
                        <a:pt x="4119" y="1194"/>
                      </a:lnTo>
                      <a:lnTo>
                        <a:pt x="3965" y="924"/>
                      </a:lnTo>
                      <a:lnTo>
                        <a:pt x="3811" y="770"/>
                      </a:lnTo>
                      <a:lnTo>
                        <a:pt x="3619" y="578"/>
                      </a:lnTo>
                      <a:lnTo>
                        <a:pt x="3349" y="385"/>
                      </a:lnTo>
                      <a:lnTo>
                        <a:pt x="2964" y="193"/>
                      </a:lnTo>
                      <a:lnTo>
                        <a:pt x="2618" y="39"/>
                      </a:lnTo>
                      <a:lnTo>
                        <a:pt x="2271"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577;p36">
                  <a:extLst>
                    <a:ext uri="{FF2B5EF4-FFF2-40B4-BE49-F238E27FC236}">
                      <a16:creationId xmlns:a16="http://schemas.microsoft.com/office/drawing/2014/main" id="{681E10E2-BED9-2472-9B59-B33C579A30D0}"/>
                    </a:ext>
                  </a:extLst>
                </p:cNvPr>
                <p:cNvSpPr/>
                <p:nvPr/>
              </p:nvSpPr>
              <p:spPr>
                <a:xfrm>
                  <a:off x="7938287" y="1527954"/>
                  <a:ext cx="214988" cy="186700"/>
                </a:xfrm>
                <a:custGeom>
                  <a:avLst/>
                  <a:gdLst/>
                  <a:ahLst/>
                  <a:cxnLst/>
                  <a:rect l="l" t="t" r="r" b="b"/>
                  <a:pathLst>
                    <a:path w="5852" h="5082" fill="none" extrusionOk="0">
                      <a:moveTo>
                        <a:pt x="1" y="2772"/>
                      </a:moveTo>
                      <a:lnTo>
                        <a:pt x="1" y="2772"/>
                      </a:lnTo>
                      <a:lnTo>
                        <a:pt x="39" y="2964"/>
                      </a:lnTo>
                      <a:lnTo>
                        <a:pt x="78" y="3157"/>
                      </a:lnTo>
                      <a:lnTo>
                        <a:pt x="155" y="3388"/>
                      </a:lnTo>
                      <a:lnTo>
                        <a:pt x="270" y="3657"/>
                      </a:lnTo>
                      <a:lnTo>
                        <a:pt x="424" y="3888"/>
                      </a:lnTo>
                      <a:lnTo>
                        <a:pt x="655" y="4157"/>
                      </a:lnTo>
                      <a:lnTo>
                        <a:pt x="924" y="4388"/>
                      </a:lnTo>
                      <a:lnTo>
                        <a:pt x="924" y="4388"/>
                      </a:lnTo>
                      <a:lnTo>
                        <a:pt x="1271" y="4581"/>
                      </a:lnTo>
                      <a:lnTo>
                        <a:pt x="1617" y="4735"/>
                      </a:lnTo>
                      <a:lnTo>
                        <a:pt x="2310" y="4927"/>
                      </a:lnTo>
                      <a:lnTo>
                        <a:pt x="2849" y="5043"/>
                      </a:lnTo>
                      <a:lnTo>
                        <a:pt x="3041" y="5081"/>
                      </a:lnTo>
                      <a:lnTo>
                        <a:pt x="2733" y="4465"/>
                      </a:lnTo>
                      <a:lnTo>
                        <a:pt x="2733" y="4465"/>
                      </a:lnTo>
                      <a:lnTo>
                        <a:pt x="3311" y="4619"/>
                      </a:lnTo>
                      <a:lnTo>
                        <a:pt x="3850" y="4735"/>
                      </a:lnTo>
                      <a:lnTo>
                        <a:pt x="4119" y="4773"/>
                      </a:lnTo>
                      <a:lnTo>
                        <a:pt x="4350" y="4773"/>
                      </a:lnTo>
                      <a:lnTo>
                        <a:pt x="4350" y="4773"/>
                      </a:lnTo>
                      <a:lnTo>
                        <a:pt x="5351" y="4773"/>
                      </a:lnTo>
                      <a:lnTo>
                        <a:pt x="5851" y="4773"/>
                      </a:lnTo>
                      <a:lnTo>
                        <a:pt x="5851" y="4773"/>
                      </a:lnTo>
                      <a:lnTo>
                        <a:pt x="5851" y="4619"/>
                      </a:lnTo>
                      <a:lnTo>
                        <a:pt x="5774" y="4119"/>
                      </a:lnTo>
                      <a:lnTo>
                        <a:pt x="5697" y="3850"/>
                      </a:lnTo>
                      <a:lnTo>
                        <a:pt x="5620" y="3542"/>
                      </a:lnTo>
                      <a:lnTo>
                        <a:pt x="5466" y="3272"/>
                      </a:lnTo>
                      <a:lnTo>
                        <a:pt x="5312" y="3003"/>
                      </a:lnTo>
                      <a:lnTo>
                        <a:pt x="5312" y="3003"/>
                      </a:lnTo>
                      <a:lnTo>
                        <a:pt x="5120" y="2733"/>
                      </a:lnTo>
                      <a:lnTo>
                        <a:pt x="4850" y="2502"/>
                      </a:lnTo>
                      <a:lnTo>
                        <a:pt x="4234" y="2041"/>
                      </a:lnTo>
                      <a:lnTo>
                        <a:pt x="3734" y="1733"/>
                      </a:lnTo>
                      <a:lnTo>
                        <a:pt x="3542" y="1579"/>
                      </a:lnTo>
                      <a:lnTo>
                        <a:pt x="4157" y="1271"/>
                      </a:lnTo>
                      <a:lnTo>
                        <a:pt x="4157" y="1271"/>
                      </a:lnTo>
                      <a:lnTo>
                        <a:pt x="4119" y="1194"/>
                      </a:lnTo>
                      <a:lnTo>
                        <a:pt x="3965" y="924"/>
                      </a:lnTo>
                      <a:lnTo>
                        <a:pt x="3811" y="770"/>
                      </a:lnTo>
                      <a:lnTo>
                        <a:pt x="3619" y="578"/>
                      </a:lnTo>
                      <a:lnTo>
                        <a:pt x="3349" y="385"/>
                      </a:lnTo>
                      <a:lnTo>
                        <a:pt x="2964" y="193"/>
                      </a:lnTo>
                      <a:lnTo>
                        <a:pt x="2964" y="193"/>
                      </a:lnTo>
                      <a:lnTo>
                        <a:pt x="2618" y="39"/>
                      </a:lnTo>
                      <a:lnTo>
                        <a:pt x="2271" y="1"/>
                      </a:lnTo>
                      <a:lnTo>
                        <a:pt x="1964" y="1"/>
                      </a:lnTo>
                      <a:lnTo>
                        <a:pt x="1733" y="78"/>
                      </a:lnTo>
                      <a:lnTo>
                        <a:pt x="1502" y="155"/>
                      </a:lnTo>
                      <a:lnTo>
                        <a:pt x="1348" y="232"/>
                      </a:lnTo>
                      <a:lnTo>
                        <a:pt x="1232" y="308"/>
                      </a:lnTo>
                      <a:lnTo>
                        <a:pt x="1" y="277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578;p36">
                  <a:extLst>
                    <a:ext uri="{FF2B5EF4-FFF2-40B4-BE49-F238E27FC236}">
                      <a16:creationId xmlns:a16="http://schemas.microsoft.com/office/drawing/2014/main" id="{4DC4B955-1FC8-D3C4-B38C-9AA7919081E4}"/>
                    </a:ext>
                  </a:extLst>
                </p:cNvPr>
                <p:cNvSpPr/>
                <p:nvPr/>
              </p:nvSpPr>
              <p:spPr>
                <a:xfrm>
                  <a:off x="7569222" y="1345552"/>
                  <a:ext cx="487874" cy="391732"/>
                </a:xfrm>
                <a:custGeom>
                  <a:avLst/>
                  <a:gdLst/>
                  <a:ahLst/>
                  <a:cxnLst/>
                  <a:rect l="l" t="t" r="r" b="b"/>
                  <a:pathLst>
                    <a:path w="13280" h="10663" extrusionOk="0">
                      <a:moveTo>
                        <a:pt x="3234" y="0"/>
                      </a:moveTo>
                      <a:lnTo>
                        <a:pt x="2272" y="39"/>
                      </a:lnTo>
                      <a:lnTo>
                        <a:pt x="1425" y="116"/>
                      </a:lnTo>
                      <a:lnTo>
                        <a:pt x="732" y="231"/>
                      </a:lnTo>
                      <a:lnTo>
                        <a:pt x="270" y="385"/>
                      </a:lnTo>
                      <a:lnTo>
                        <a:pt x="116" y="462"/>
                      </a:lnTo>
                      <a:lnTo>
                        <a:pt x="39" y="539"/>
                      </a:lnTo>
                      <a:lnTo>
                        <a:pt x="1" y="616"/>
                      </a:lnTo>
                      <a:lnTo>
                        <a:pt x="1" y="809"/>
                      </a:lnTo>
                      <a:lnTo>
                        <a:pt x="78" y="1309"/>
                      </a:lnTo>
                      <a:lnTo>
                        <a:pt x="309" y="2002"/>
                      </a:lnTo>
                      <a:lnTo>
                        <a:pt x="616" y="2810"/>
                      </a:lnTo>
                      <a:lnTo>
                        <a:pt x="1078" y="3734"/>
                      </a:lnTo>
                      <a:lnTo>
                        <a:pt x="1348" y="4234"/>
                      </a:lnTo>
                      <a:lnTo>
                        <a:pt x="1694" y="4735"/>
                      </a:lnTo>
                      <a:lnTo>
                        <a:pt x="2041" y="5235"/>
                      </a:lnTo>
                      <a:lnTo>
                        <a:pt x="2426" y="5697"/>
                      </a:lnTo>
                      <a:lnTo>
                        <a:pt x="2849" y="6197"/>
                      </a:lnTo>
                      <a:lnTo>
                        <a:pt x="3311" y="6659"/>
                      </a:lnTo>
                      <a:lnTo>
                        <a:pt x="3811" y="7121"/>
                      </a:lnTo>
                      <a:lnTo>
                        <a:pt x="4312" y="7544"/>
                      </a:lnTo>
                      <a:lnTo>
                        <a:pt x="4850" y="7929"/>
                      </a:lnTo>
                      <a:lnTo>
                        <a:pt x="5428" y="8314"/>
                      </a:lnTo>
                      <a:lnTo>
                        <a:pt x="6544" y="9007"/>
                      </a:lnTo>
                      <a:lnTo>
                        <a:pt x="7583" y="9584"/>
                      </a:lnTo>
                      <a:lnTo>
                        <a:pt x="8545" y="10046"/>
                      </a:lnTo>
                      <a:lnTo>
                        <a:pt x="9315" y="10393"/>
                      </a:lnTo>
                      <a:lnTo>
                        <a:pt x="9970" y="10662"/>
                      </a:lnTo>
                      <a:lnTo>
                        <a:pt x="13280" y="3734"/>
                      </a:lnTo>
                      <a:lnTo>
                        <a:pt x="12741" y="3349"/>
                      </a:lnTo>
                      <a:lnTo>
                        <a:pt x="12087" y="2926"/>
                      </a:lnTo>
                      <a:lnTo>
                        <a:pt x="11240" y="2425"/>
                      </a:lnTo>
                      <a:lnTo>
                        <a:pt x="10239" y="1886"/>
                      </a:lnTo>
                      <a:lnTo>
                        <a:pt x="9084" y="1348"/>
                      </a:lnTo>
                      <a:lnTo>
                        <a:pt x="8468" y="1078"/>
                      </a:lnTo>
                      <a:lnTo>
                        <a:pt x="7853" y="847"/>
                      </a:lnTo>
                      <a:lnTo>
                        <a:pt x="7237" y="616"/>
                      </a:lnTo>
                      <a:lnTo>
                        <a:pt x="6582" y="424"/>
                      </a:lnTo>
                      <a:lnTo>
                        <a:pt x="6005" y="270"/>
                      </a:lnTo>
                      <a:lnTo>
                        <a:pt x="5428" y="193"/>
                      </a:lnTo>
                      <a:lnTo>
                        <a:pt x="4889" y="116"/>
                      </a:lnTo>
                      <a:lnTo>
                        <a:pt x="4312" y="39"/>
                      </a:lnTo>
                      <a:lnTo>
                        <a:pt x="3234" y="0"/>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579;p36">
                  <a:extLst>
                    <a:ext uri="{FF2B5EF4-FFF2-40B4-BE49-F238E27FC236}">
                      <a16:creationId xmlns:a16="http://schemas.microsoft.com/office/drawing/2014/main" id="{4597F812-0230-450F-C97D-FB5F0DE60426}"/>
                    </a:ext>
                  </a:extLst>
                </p:cNvPr>
                <p:cNvSpPr/>
                <p:nvPr/>
              </p:nvSpPr>
              <p:spPr>
                <a:xfrm>
                  <a:off x="7569222" y="1345552"/>
                  <a:ext cx="487874" cy="391732"/>
                </a:xfrm>
                <a:custGeom>
                  <a:avLst/>
                  <a:gdLst/>
                  <a:ahLst/>
                  <a:cxnLst/>
                  <a:rect l="l" t="t" r="r" b="b"/>
                  <a:pathLst>
                    <a:path w="13280" h="10663" fill="none" extrusionOk="0">
                      <a:moveTo>
                        <a:pt x="9970" y="10662"/>
                      </a:moveTo>
                      <a:lnTo>
                        <a:pt x="13280" y="3734"/>
                      </a:lnTo>
                      <a:lnTo>
                        <a:pt x="13280" y="3734"/>
                      </a:lnTo>
                      <a:lnTo>
                        <a:pt x="12741" y="3349"/>
                      </a:lnTo>
                      <a:lnTo>
                        <a:pt x="12087" y="2926"/>
                      </a:lnTo>
                      <a:lnTo>
                        <a:pt x="11240" y="2425"/>
                      </a:lnTo>
                      <a:lnTo>
                        <a:pt x="10239" y="1886"/>
                      </a:lnTo>
                      <a:lnTo>
                        <a:pt x="9084" y="1348"/>
                      </a:lnTo>
                      <a:lnTo>
                        <a:pt x="8468" y="1078"/>
                      </a:lnTo>
                      <a:lnTo>
                        <a:pt x="7853" y="847"/>
                      </a:lnTo>
                      <a:lnTo>
                        <a:pt x="7237" y="616"/>
                      </a:lnTo>
                      <a:lnTo>
                        <a:pt x="6582" y="424"/>
                      </a:lnTo>
                      <a:lnTo>
                        <a:pt x="6582" y="424"/>
                      </a:lnTo>
                      <a:lnTo>
                        <a:pt x="6005" y="270"/>
                      </a:lnTo>
                      <a:lnTo>
                        <a:pt x="5428" y="193"/>
                      </a:lnTo>
                      <a:lnTo>
                        <a:pt x="4889" y="116"/>
                      </a:lnTo>
                      <a:lnTo>
                        <a:pt x="4312" y="39"/>
                      </a:lnTo>
                      <a:lnTo>
                        <a:pt x="3234" y="0"/>
                      </a:lnTo>
                      <a:lnTo>
                        <a:pt x="2272" y="39"/>
                      </a:lnTo>
                      <a:lnTo>
                        <a:pt x="1425" y="116"/>
                      </a:lnTo>
                      <a:lnTo>
                        <a:pt x="732" y="231"/>
                      </a:lnTo>
                      <a:lnTo>
                        <a:pt x="270" y="385"/>
                      </a:lnTo>
                      <a:lnTo>
                        <a:pt x="116" y="462"/>
                      </a:lnTo>
                      <a:lnTo>
                        <a:pt x="39" y="539"/>
                      </a:lnTo>
                      <a:lnTo>
                        <a:pt x="39" y="539"/>
                      </a:lnTo>
                      <a:lnTo>
                        <a:pt x="1" y="616"/>
                      </a:lnTo>
                      <a:lnTo>
                        <a:pt x="1" y="809"/>
                      </a:lnTo>
                      <a:lnTo>
                        <a:pt x="78" y="1309"/>
                      </a:lnTo>
                      <a:lnTo>
                        <a:pt x="309" y="2002"/>
                      </a:lnTo>
                      <a:lnTo>
                        <a:pt x="616" y="2810"/>
                      </a:lnTo>
                      <a:lnTo>
                        <a:pt x="1078" y="3734"/>
                      </a:lnTo>
                      <a:lnTo>
                        <a:pt x="1348" y="4234"/>
                      </a:lnTo>
                      <a:lnTo>
                        <a:pt x="1694" y="4735"/>
                      </a:lnTo>
                      <a:lnTo>
                        <a:pt x="2041" y="5235"/>
                      </a:lnTo>
                      <a:lnTo>
                        <a:pt x="2426" y="5697"/>
                      </a:lnTo>
                      <a:lnTo>
                        <a:pt x="2849" y="6197"/>
                      </a:lnTo>
                      <a:lnTo>
                        <a:pt x="3311" y="6659"/>
                      </a:lnTo>
                      <a:lnTo>
                        <a:pt x="3311" y="6659"/>
                      </a:lnTo>
                      <a:lnTo>
                        <a:pt x="3811" y="7121"/>
                      </a:lnTo>
                      <a:lnTo>
                        <a:pt x="4312" y="7544"/>
                      </a:lnTo>
                      <a:lnTo>
                        <a:pt x="4850" y="7929"/>
                      </a:lnTo>
                      <a:lnTo>
                        <a:pt x="5428" y="8314"/>
                      </a:lnTo>
                      <a:lnTo>
                        <a:pt x="6544" y="9007"/>
                      </a:lnTo>
                      <a:lnTo>
                        <a:pt x="7583" y="9584"/>
                      </a:lnTo>
                      <a:lnTo>
                        <a:pt x="8545" y="10046"/>
                      </a:lnTo>
                      <a:lnTo>
                        <a:pt x="9315" y="10393"/>
                      </a:lnTo>
                      <a:lnTo>
                        <a:pt x="9970" y="10662"/>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580;p36">
                  <a:extLst>
                    <a:ext uri="{FF2B5EF4-FFF2-40B4-BE49-F238E27FC236}">
                      <a16:creationId xmlns:a16="http://schemas.microsoft.com/office/drawing/2014/main" id="{CC3E784E-62B0-CA2C-91FF-1AED1AD268EC}"/>
                    </a:ext>
                  </a:extLst>
                </p:cNvPr>
                <p:cNvSpPr/>
                <p:nvPr/>
              </p:nvSpPr>
              <p:spPr>
                <a:xfrm>
                  <a:off x="7569222" y="1345552"/>
                  <a:ext cx="145701" cy="159808"/>
                </a:xfrm>
                <a:custGeom>
                  <a:avLst/>
                  <a:gdLst/>
                  <a:ahLst/>
                  <a:cxnLst/>
                  <a:rect l="l" t="t" r="r" b="b"/>
                  <a:pathLst>
                    <a:path w="3966" h="4350" extrusionOk="0">
                      <a:moveTo>
                        <a:pt x="2502" y="0"/>
                      </a:moveTo>
                      <a:lnTo>
                        <a:pt x="1848" y="77"/>
                      </a:lnTo>
                      <a:lnTo>
                        <a:pt x="1309" y="154"/>
                      </a:lnTo>
                      <a:lnTo>
                        <a:pt x="809" y="231"/>
                      </a:lnTo>
                      <a:lnTo>
                        <a:pt x="424" y="308"/>
                      </a:lnTo>
                      <a:lnTo>
                        <a:pt x="193" y="424"/>
                      </a:lnTo>
                      <a:lnTo>
                        <a:pt x="39" y="539"/>
                      </a:lnTo>
                      <a:lnTo>
                        <a:pt x="1" y="693"/>
                      </a:lnTo>
                      <a:lnTo>
                        <a:pt x="39" y="963"/>
                      </a:lnTo>
                      <a:lnTo>
                        <a:pt x="116" y="1348"/>
                      </a:lnTo>
                      <a:lnTo>
                        <a:pt x="232" y="1848"/>
                      </a:lnTo>
                      <a:lnTo>
                        <a:pt x="463" y="2387"/>
                      </a:lnTo>
                      <a:lnTo>
                        <a:pt x="693" y="3003"/>
                      </a:lnTo>
                      <a:lnTo>
                        <a:pt x="1040" y="3657"/>
                      </a:lnTo>
                      <a:lnTo>
                        <a:pt x="1425" y="4350"/>
                      </a:lnTo>
                      <a:lnTo>
                        <a:pt x="1694" y="4157"/>
                      </a:lnTo>
                      <a:lnTo>
                        <a:pt x="1925" y="3926"/>
                      </a:lnTo>
                      <a:lnTo>
                        <a:pt x="2310" y="3464"/>
                      </a:lnTo>
                      <a:lnTo>
                        <a:pt x="2579" y="3118"/>
                      </a:lnTo>
                      <a:lnTo>
                        <a:pt x="2772" y="2772"/>
                      </a:lnTo>
                      <a:lnTo>
                        <a:pt x="3195" y="2040"/>
                      </a:lnTo>
                      <a:lnTo>
                        <a:pt x="3388" y="1617"/>
                      </a:lnTo>
                      <a:lnTo>
                        <a:pt x="3580" y="1155"/>
                      </a:lnTo>
                      <a:lnTo>
                        <a:pt x="3927" y="193"/>
                      </a:lnTo>
                      <a:lnTo>
                        <a:pt x="3965" y="39"/>
                      </a:lnTo>
                      <a:lnTo>
                        <a:pt x="3195" y="0"/>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581;p36">
                  <a:extLst>
                    <a:ext uri="{FF2B5EF4-FFF2-40B4-BE49-F238E27FC236}">
                      <a16:creationId xmlns:a16="http://schemas.microsoft.com/office/drawing/2014/main" id="{4739B250-D156-7C4D-EE36-0C7CB200F334}"/>
                    </a:ext>
                  </a:extLst>
                </p:cNvPr>
                <p:cNvSpPr/>
                <p:nvPr/>
              </p:nvSpPr>
              <p:spPr>
                <a:xfrm>
                  <a:off x="7704967" y="1412010"/>
                  <a:ext cx="148530" cy="148493"/>
                </a:xfrm>
                <a:custGeom>
                  <a:avLst/>
                  <a:gdLst/>
                  <a:ahLst/>
                  <a:cxnLst/>
                  <a:rect l="l" t="t" r="r" b="b"/>
                  <a:pathLst>
                    <a:path w="4043" h="4042" extrusionOk="0">
                      <a:moveTo>
                        <a:pt x="2118" y="0"/>
                      </a:moveTo>
                      <a:lnTo>
                        <a:pt x="1733" y="39"/>
                      </a:lnTo>
                      <a:lnTo>
                        <a:pt x="1348" y="116"/>
                      </a:lnTo>
                      <a:lnTo>
                        <a:pt x="1001" y="270"/>
                      </a:lnTo>
                      <a:lnTo>
                        <a:pt x="694" y="501"/>
                      </a:lnTo>
                      <a:lnTo>
                        <a:pt x="424" y="770"/>
                      </a:lnTo>
                      <a:lnTo>
                        <a:pt x="193" y="1117"/>
                      </a:lnTo>
                      <a:lnTo>
                        <a:pt x="39" y="1502"/>
                      </a:lnTo>
                      <a:lnTo>
                        <a:pt x="1" y="1886"/>
                      </a:lnTo>
                      <a:lnTo>
                        <a:pt x="1" y="2310"/>
                      </a:lnTo>
                      <a:lnTo>
                        <a:pt x="78" y="2695"/>
                      </a:lnTo>
                      <a:lnTo>
                        <a:pt x="270" y="3041"/>
                      </a:lnTo>
                      <a:lnTo>
                        <a:pt x="501" y="3349"/>
                      </a:lnTo>
                      <a:lnTo>
                        <a:pt x="770" y="3618"/>
                      </a:lnTo>
                      <a:lnTo>
                        <a:pt x="1117" y="3849"/>
                      </a:lnTo>
                      <a:lnTo>
                        <a:pt x="1502" y="3965"/>
                      </a:lnTo>
                      <a:lnTo>
                        <a:pt x="1887" y="4042"/>
                      </a:lnTo>
                      <a:lnTo>
                        <a:pt x="2272" y="4042"/>
                      </a:lnTo>
                      <a:lnTo>
                        <a:pt x="2656" y="3926"/>
                      </a:lnTo>
                      <a:lnTo>
                        <a:pt x="3003" y="3772"/>
                      </a:lnTo>
                      <a:lnTo>
                        <a:pt x="3349" y="3541"/>
                      </a:lnTo>
                      <a:lnTo>
                        <a:pt x="3619" y="3272"/>
                      </a:lnTo>
                      <a:lnTo>
                        <a:pt x="3811" y="2926"/>
                      </a:lnTo>
                      <a:lnTo>
                        <a:pt x="3965" y="2541"/>
                      </a:lnTo>
                      <a:lnTo>
                        <a:pt x="4042" y="2156"/>
                      </a:lnTo>
                      <a:lnTo>
                        <a:pt x="4004" y="1732"/>
                      </a:lnTo>
                      <a:lnTo>
                        <a:pt x="3927" y="1386"/>
                      </a:lnTo>
                      <a:lnTo>
                        <a:pt x="3773" y="1001"/>
                      </a:lnTo>
                      <a:lnTo>
                        <a:pt x="3542" y="693"/>
                      </a:lnTo>
                      <a:lnTo>
                        <a:pt x="3234" y="424"/>
                      </a:lnTo>
                      <a:lnTo>
                        <a:pt x="2926" y="231"/>
                      </a:lnTo>
                      <a:lnTo>
                        <a:pt x="2541" y="77"/>
                      </a:lnTo>
                      <a:lnTo>
                        <a:pt x="2118" y="0"/>
                      </a:lnTo>
                      <a:close/>
                    </a:path>
                  </a:pathLst>
                </a:custGeom>
                <a:solidFill>
                  <a:srgbClr val="81C2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582;p36">
                  <a:extLst>
                    <a:ext uri="{FF2B5EF4-FFF2-40B4-BE49-F238E27FC236}">
                      <a16:creationId xmlns:a16="http://schemas.microsoft.com/office/drawing/2014/main" id="{AD25A659-117F-F8B9-99C6-B2294740AA51}"/>
                    </a:ext>
                  </a:extLst>
                </p:cNvPr>
                <p:cNvSpPr/>
                <p:nvPr/>
              </p:nvSpPr>
              <p:spPr>
                <a:xfrm>
                  <a:off x="7704967" y="1412010"/>
                  <a:ext cx="148530" cy="148493"/>
                </a:xfrm>
                <a:custGeom>
                  <a:avLst/>
                  <a:gdLst/>
                  <a:ahLst/>
                  <a:cxnLst/>
                  <a:rect l="l" t="t" r="r" b="b"/>
                  <a:pathLst>
                    <a:path w="4043" h="4042" fill="none" extrusionOk="0">
                      <a:moveTo>
                        <a:pt x="2541" y="77"/>
                      </a:moveTo>
                      <a:lnTo>
                        <a:pt x="2541" y="77"/>
                      </a:lnTo>
                      <a:lnTo>
                        <a:pt x="2118" y="0"/>
                      </a:lnTo>
                      <a:lnTo>
                        <a:pt x="1733" y="39"/>
                      </a:lnTo>
                      <a:lnTo>
                        <a:pt x="1348" y="116"/>
                      </a:lnTo>
                      <a:lnTo>
                        <a:pt x="1001" y="270"/>
                      </a:lnTo>
                      <a:lnTo>
                        <a:pt x="694" y="501"/>
                      </a:lnTo>
                      <a:lnTo>
                        <a:pt x="424" y="770"/>
                      </a:lnTo>
                      <a:lnTo>
                        <a:pt x="193" y="1117"/>
                      </a:lnTo>
                      <a:lnTo>
                        <a:pt x="39" y="1502"/>
                      </a:lnTo>
                      <a:lnTo>
                        <a:pt x="39" y="1502"/>
                      </a:lnTo>
                      <a:lnTo>
                        <a:pt x="1" y="1886"/>
                      </a:lnTo>
                      <a:lnTo>
                        <a:pt x="1" y="2310"/>
                      </a:lnTo>
                      <a:lnTo>
                        <a:pt x="78" y="2695"/>
                      </a:lnTo>
                      <a:lnTo>
                        <a:pt x="270" y="3041"/>
                      </a:lnTo>
                      <a:lnTo>
                        <a:pt x="501" y="3349"/>
                      </a:lnTo>
                      <a:lnTo>
                        <a:pt x="770" y="3618"/>
                      </a:lnTo>
                      <a:lnTo>
                        <a:pt x="1117" y="3849"/>
                      </a:lnTo>
                      <a:lnTo>
                        <a:pt x="1502" y="3965"/>
                      </a:lnTo>
                      <a:lnTo>
                        <a:pt x="1502" y="3965"/>
                      </a:lnTo>
                      <a:lnTo>
                        <a:pt x="1887" y="4042"/>
                      </a:lnTo>
                      <a:lnTo>
                        <a:pt x="2272" y="4042"/>
                      </a:lnTo>
                      <a:lnTo>
                        <a:pt x="2656" y="3926"/>
                      </a:lnTo>
                      <a:lnTo>
                        <a:pt x="3003" y="3772"/>
                      </a:lnTo>
                      <a:lnTo>
                        <a:pt x="3349" y="3541"/>
                      </a:lnTo>
                      <a:lnTo>
                        <a:pt x="3619" y="3272"/>
                      </a:lnTo>
                      <a:lnTo>
                        <a:pt x="3811" y="2926"/>
                      </a:lnTo>
                      <a:lnTo>
                        <a:pt x="3965" y="2541"/>
                      </a:lnTo>
                      <a:lnTo>
                        <a:pt x="3965" y="2541"/>
                      </a:lnTo>
                      <a:lnTo>
                        <a:pt x="4042" y="2156"/>
                      </a:lnTo>
                      <a:lnTo>
                        <a:pt x="4004" y="1732"/>
                      </a:lnTo>
                      <a:lnTo>
                        <a:pt x="3927" y="1386"/>
                      </a:lnTo>
                      <a:lnTo>
                        <a:pt x="3773" y="1001"/>
                      </a:lnTo>
                      <a:lnTo>
                        <a:pt x="3542" y="693"/>
                      </a:lnTo>
                      <a:lnTo>
                        <a:pt x="3234" y="424"/>
                      </a:lnTo>
                      <a:lnTo>
                        <a:pt x="2926" y="231"/>
                      </a:lnTo>
                      <a:lnTo>
                        <a:pt x="2541" y="77"/>
                      </a:lnTo>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1583;p36">
                  <a:extLst>
                    <a:ext uri="{FF2B5EF4-FFF2-40B4-BE49-F238E27FC236}">
                      <a16:creationId xmlns:a16="http://schemas.microsoft.com/office/drawing/2014/main" id="{BD5BFAA2-81A6-D01D-7071-9665BB66B8F3}"/>
                    </a:ext>
                  </a:extLst>
                </p:cNvPr>
                <p:cNvSpPr/>
                <p:nvPr/>
              </p:nvSpPr>
              <p:spPr>
                <a:xfrm>
                  <a:off x="7714886" y="1423325"/>
                  <a:ext cx="127295" cy="125863"/>
                </a:xfrm>
                <a:custGeom>
                  <a:avLst/>
                  <a:gdLst/>
                  <a:ahLst/>
                  <a:cxnLst/>
                  <a:rect l="l" t="t" r="r" b="b"/>
                  <a:pathLst>
                    <a:path w="3465" h="3426" extrusionOk="0">
                      <a:moveTo>
                        <a:pt x="1501" y="0"/>
                      </a:moveTo>
                      <a:lnTo>
                        <a:pt x="1193" y="77"/>
                      </a:lnTo>
                      <a:lnTo>
                        <a:pt x="885" y="231"/>
                      </a:lnTo>
                      <a:lnTo>
                        <a:pt x="616" y="424"/>
                      </a:lnTo>
                      <a:lnTo>
                        <a:pt x="385" y="655"/>
                      </a:lnTo>
                      <a:lnTo>
                        <a:pt x="193" y="924"/>
                      </a:lnTo>
                      <a:lnTo>
                        <a:pt x="77" y="1270"/>
                      </a:lnTo>
                      <a:lnTo>
                        <a:pt x="0" y="1617"/>
                      </a:lnTo>
                      <a:lnTo>
                        <a:pt x="39" y="1963"/>
                      </a:lnTo>
                      <a:lnTo>
                        <a:pt x="116" y="2271"/>
                      </a:lnTo>
                      <a:lnTo>
                        <a:pt x="231" y="2579"/>
                      </a:lnTo>
                      <a:lnTo>
                        <a:pt x="424" y="2849"/>
                      </a:lnTo>
                      <a:lnTo>
                        <a:pt x="693" y="3080"/>
                      </a:lnTo>
                      <a:lnTo>
                        <a:pt x="962" y="3272"/>
                      </a:lnTo>
                      <a:lnTo>
                        <a:pt x="1270" y="3387"/>
                      </a:lnTo>
                      <a:lnTo>
                        <a:pt x="1617" y="3426"/>
                      </a:lnTo>
                      <a:lnTo>
                        <a:pt x="1963" y="3426"/>
                      </a:lnTo>
                      <a:lnTo>
                        <a:pt x="2310" y="3349"/>
                      </a:lnTo>
                      <a:lnTo>
                        <a:pt x="2617" y="3233"/>
                      </a:lnTo>
                      <a:lnTo>
                        <a:pt x="2887" y="3041"/>
                      </a:lnTo>
                      <a:lnTo>
                        <a:pt x="3118" y="2772"/>
                      </a:lnTo>
                      <a:lnTo>
                        <a:pt x="3272" y="2502"/>
                      </a:lnTo>
                      <a:lnTo>
                        <a:pt x="3387" y="2156"/>
                      </a:lnTo>
                      <a:lnTo>
                        <a:pt x="3464" y="1809"/>
                      </a:lnTo>
                      <a:lnTo>
                        <a:pt x="3464" y="1463"/>
                      </a:lnTo>
                      <a:lnTo>
                        <a:pt x="3387" y="1155"/>
                      </a:lnTo>
                      <a:lnTo>
                        <a:pt x="3233" y="847"/>
                      </a:lnTo>
                      <a:lnTo>
                        <a:pt x="3041" y="578"/>
                      </a:lnTo>
                      <a:lnTo>
                        <a:pt x="2810" y="347"/>
                      </a:lnTo>
                      <a:lnTo>
                        <a:pt x="2502" y="193"/>
                      </a:lnTo>
                      <a:lnTo>
                        <a:pt x="2194" y="39"/>
                      </a:lnTo>
                      <a:lnTo>
                        <a:pt x="18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1584;p36">
                  <a:extLst>
                    <a:ext uri="{FF2B5EF4-FFF2-40B4-BE49-F238E27FC236}">
                      <a16:creationId xmlns:a16="http://schemas.microsoft.com/office/drawing/2014/main" id="{145F3C7B-C6D7-9CDD-1167-742DFE97FC00}"/>
                    </a:ext>
                  </a:extLst>
                </p:cNvPr>
                <p:cNvSpPr/>
                <p:nvPr/>
              </p:nvSpPr>
              <p:spPr>
                <a:xfrm>
                  <a:off x="7979277" y="1560474"/>
                  <a:ext cx="137622" cy="125879"/>
                </a:xfrm>
                <a:custGeom>
                  <a:avLst/>
                  <a:gdLst/>
                  <a:ahLst/>
                  <a:cxnLst/>
                  <a:rect l="l" t="t" r="r" b="b"/>
                  <a:pathLst>
                    <a:path w="4351" h="3735" extrusionOk="0">
                      <a:moveTo>
                        <a:pt x="1810" y="1"/>
                      </a:moveTo>
                      <a:lnTo>
                        <a:pt x="1733" y="39"/>
                      </a:lnTo>
                      <a:lnTo>
                        <a:pt x="1733" y="78"/>
                      </a:lnTo>
                      <a:lnTo>
                        <a:pt x="1771" y="116"/>
                      </a:lnTo>
                      <a:lnTo>
                        <a:pt x="2503" y="540"/>
                      </a:lnTo>
                      <a:lnTo>
                        <a:pt x="2079" y="771"/>
                      </a:lnTo>
                      <a:lnTo>
                        <a:pt x="1617" y="963"/>
                      </a:lnTo>
                      <a:lnTo>
                        <a:pt x="1579" y="1002"/>
                      </a:lnTo>
                      <a:lnTo>
                        <a:pt x="1617" y="1040"/>
                      </a:lnTo>
                      <a:lnTo>
                        <a:pt x="2310" y="1502"/>
                      </a:lnTo>
                      <a:lnTo>
                        <a:pt x="3003" y="2002"/>
                      </a:lnTo>
                      <a:lnTo>
                        <a:pt x="3349" y="2272"/>
                      </a:lnTo>
                      <a:lnTo>
                        <a:pt x="3657" y="2541"/>
                      </a:lnTo>
                      <a:lnTo>
                        <a:pt x="3965" y="2849"/>
                      </a:lnTo>
                      <a:lnTo>
                        <a:pt x="4235" y="3196"/>
                      </a:lnTo>
                      <a:lnTo>
                        <a:pt x="2926" y="3196"/>
                      </a:lnTo>
                      <a:lnTo>
                        <a:pt x="2310" y="3157"/>
                      </a:lnTo>
                      <a:lnTo>
                        <a:pt x="1656" y="3080"/>
                      </a:lnTo>
                      <a:lnTo>
                        <a:pt x="1040" y="2965"/>
                      </a:lnTo>
                      <a:lnTo>
                        <a:pt x="1040" y="2926"/>
                      </a:lnTo>
                      <a:lnTo>
                        <a:pt x="1001" y="2965"/>
                      </a:lnTo>
                      <a:lnTo>
                        <a:pt x="1001" y="3003"/>
                      </a:lnTo>
                      <a:lnTo>
                        <a:pt x="1309" y="3619"/>
                      </a:lnTo>
                      <a:lnTo>
                        <a:pt x="963" y="3542"/>
                      </a:lnTo>
                      <a:lnTo>
                        <a:pt x="655" y="3465"/>
                      </a:lnTo>
                      <a:lnTo>
                        <a:pt x="309" y="3311"/>
                      </a:lnTo>
                      <a:lnTo>
                        <a:pt x="39" y="3157"/>
                      </a:lnTo>
                      <a:lnTo>
                        <a:pt x="1" y="3157"/>
                      </a:lnTo>
                      <a:lnTo>
                        <a:pt x="309" y="3388"/>
                      </a:lnTo>
                      <a:lnTo>
                        <a:pt x="655" y="3542"/>
                      </a:lnTo>
                      <a:lnTo>
                        <a:pt x="1001" y="3657"/>
                      </a:lnTo>
                      <a:lnTo>
                        <a:pt x="1386" y="3734"/>
                      </a:lnTo>
                      <a:lnTo>
                        <a:pt x="1425" y="3696"/>
                      </a:lnTo>
                      <a:lnTo>
                        <a:pt x="1425" y="3657"/>
                      </a:lnTo>
                      <a:lnTo>
                        <a:pt x="1117" y="3042"/>
                      </a:lnTo>
                      <a:lnTo>
                        <a:pt x="1117" y="3042"/>
                      </a:lnTo>
                      <a:lnTo>
                        <a:pt x="1733" y="3157"/>
                      </a:lnTo>
                      <a:lnTo>
                        <a:pt x="2349" y="3234"/>
                      </a:lnTo>
                      <a:lnTo>
                        <a:pt x="2964" y="3272"/>
                      </a:lnTo>
                      <a:lnTo>
                        <a:pt x="3580" y="3311"/>
                      </a:lnTo>
                      <a:lnTo>
                        <a:pt x="4312" y="3272"/>
                      </a:lnTo>
                      <a:lnTo>
                        <a:pt x="4350" y="3272"/>
                      </a:lnTo>
                      <a:lnTo>
                        <a:pt x="4350" y="3196"/>
                      </a:lnTo>
                      <a:lnTo>
                        <a:pt x="4081" y="2888"/>
                      </a:lnTo>
                      <a:lnTo>
                        <a:pt x="3811" y="2580"/>
                      </a:lnTo>
                      <a:lnTo>
                        <a:pt x="3465" y="2272"/>
                      </a:lnTo>
                      <a:lnTo>
                        <a:pt x="3157" y="2002"/>
                      </a:lnTo>
                      <a:lnTo>
                        <a:pt x="2464" y="1463"/>
                      </a:lnTo>
                      <a:lnTo>
                        <a:pt x="1733" y="1002"/>
                      </a:lnTo>
                      <a:lnTo>
                        <a:pt x="2195" y="809"/>
                      </a:lnTo>
                      <a:lnTo>
                        <a:pt x="2618" y="578"/>
                      </a:lnTo>
                      <a:lnTo>
                        <a:pt x="2657" y="540"/>
                      </a:lnTo>
                      <a:lnTo>
                        <a:pt x="2618" y="501"/>
                      </a:lnTo>
                      <a:lnTo>
                        <a:pt x="1810" y="1"/>
                      </a:lnTo>
                      <a:close/>
                    </a:path>
                  </a:pathLst>
                </a:custGeom>
                <a:solidFill>
                  <a:srgbClr val="E14347">
                    <a:alpha val="51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1585;p36">
                  <a:extLst>
                    <a:ext uri="{FF2B5EF4-FFF2-40B4-BE49-F238E27FC236}">
                      <a16:creationId xmlns:a16="http://schemas.microsoft.com/office/drawing/2014/main" id="{8EC8B9D7-3B56-C150-B09B-2CC6A497814C}"/>
                    </a:ext>
                  </a:extLst>
                </p:cNvPr>
                <p:cNvSpPr/>
                <p:nvPr/>
              </p:nvSpPr>
              <p:spPr>
                <a:xfrm>
                  <a:off x="7844974" y="1523729"/>
                  <a:ext cx="154151" cy="66495"/>
                </a:xfrm>
                <a:custGeom>
                  <a:avLst/>
                  <a:gdLst/>
                  <a:ahLst/>
                  <a:cxnLst/>
                  <a:rect l="l" t="t" r="r" b="b"/>
                  <a:pathLst>
                    <a:path w="4196" h="1810" extrusionOk="0">
                      <a:moveTo>
                        <a:pt x="0" y="0"/>
                      </a:moveTo>
                      <a:lnTo>
                        <a:pt x="0" y="39"/>
                      </a:lnTo>
                      <a:lnTo>
                        <a:pt x="231" y="193"/>
                      </a:lnTo>
                      <a:lnTo>
                        <a:pt x="501" y="347"/>
                      </a:lnTo>
                      <a:lnTo>
                        <a:pt x="1001" y="577"/>
                      </a:lnTo>
                      <a:lnTo>
                        <a:pt x="2079" y="1039"/>
                      </a:lnTo>
                      <a:lnTo>
                        <a:pt x="3118" y="1463"/>
                      </a:lnTo>
                      <a:lnTo>
                        <a:pt x="4196" y="1809"/>
                      </a:lnTo>
                      <a:lnTo>
                        <a:pt x="4196" y="1809"/>
                      </a:lnTo>
                      <a:lnTo>
                        <a:pt x="3118" y="1424"/>
                      </a:lnTo>
                      <a:lnTo>
                        <a:pt x="2040" y="962"/>
                      </a:lnTo>
                      <a:lnTo>
                        <a:pt x="1001" y="500"/>
                      </a:lnTo>
                      <a:lnTo>
                        <a:pt x="501" y="270"/>
                      </a:lnTo>
                      <a:lnTo>
                        <a:pt x="270" y="116"/>
                      </a:lnTo>
                      <a:lnTo>
                        <a:pt x="0"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1586;p36">
                  <a:extLst>
                    <a:ext uri="{FF2B5EF4-FFF2-40B4-BE49-F238E27FC236}">
                      <a16:creationId xmlns:a16="http://schemas.microsoft.com/office/drawing/2014/main" id="{E5EA822E-AA50-49F5-EE98-0A196F63BC6F}"/>
                    </a:ext>
                  </a:extLst>
                </p:cNvPr>
                <p:cNvSpPr/>
                <p:nvPr/>
              </p:nvSpPr>
              <p:spPr>
                <a:xfrm>
                  <a:off x="7686599" y="1438865"/>
                  <a:ext cx="18405" cy="12785"/>
                </a:xfrm>
                <a:custGeom>
                  <a:avLst/>
                  <a:gdLst/>
                  <a:ahLst/>
                  <a:cxnLst/>
                  <a:rect l="l" t="t" r="r" b="b"/>
                  <a:pathLst>
                    <a:path w="501" h="348" extrusionOk="0">
                      <a:moveTo>
                        <a:pt x="0" y="1"/>
                      </a:moveTo>
                      <a:lnTo>
                        <a:pt x="0" y="39"/>
                      </a:lnTo>
                      <a:lnTo>
                        <a:pt x="231" y="232"/>
                      </a:lnTo>
                      <a:lnTo>
                        <a:pt x="347" y="309"/>
                      </a:lnTo>
                      <a:lnTo>
                        <a:pt x="501" y="347"/>
                      </a:lnTo>
                      <a:lnTo>
                        <a:pt x="501" y="309"/>
                      </a:lnTo>
                      <a:lnTo>
                        <a:pt x="385" y="232"/>
                      </a:lnTo>
                      <a:lnTo>
                        <a:pt x="270" y="193"/>
                      </a:lnTo>
                      <a:lnTo>
                        <a:pt x="39"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1587;p36">
                  <a:extLst>
                    <a:ext uri="{FF2B5EF4-FFF2-40B4-BE49-F238E27FC236}">
                      <a16:creationId xmlns:a16="http://schemas.microsoft.com/office/drawing/2014/main" id="{5914CB14-FAC3-2D60-2EFD-93C38D3FA75C}"/>
                    </a:ext>
                  </a:extLst>
                </p:cNvPr>
                <p:cNvSpPr/>
                <p:nvPr/>
              </p:nvSpPr>
              <p:spPr>
                <a:xfrm>
                  <a:off x="7822344" y="1554809"/>
                  <a:ext cx="66495" cy="114584"/>
                </a:xfrm>
                <a:custGeom>
                  <a:avLst/>
                  <a:gdLst/>
                  <a:ahLst/>
                  <a:cxnLst/>
                  <a:rect l="l" t="t" r="r" b="b"/>
                  <a:pathLst>
                    <a:path w="1810" h="3119" extrusionOk="0">
                      <a:moveTo>
                        <a:pt x="1732" y="1"/>
                      </a:moveTo>
                      <a:lnTo>
                        <a:pt x="1732" y="39"/>
                      </a:lnTo>
                      <a:lnTo>
                        <a:pt x="1617" y="463"/>
                      </a:lnTo>
                      <a:lnTo>
                        <a:pt x="1501" y="886"/>
                      </a:lnTo>
                      <a:lnTo>
                        <a:pt x="1348" y="1310"/>
                      </a:lnTo>
                      <a:lnTo>
                        <a:pt x="1117" y="1733"/>
                      </a:lnTo>
                      <a:lnTo>
                        <a:pt x="847" y="2118"/>
                      </a:lnTo>
                      <a:lnTo>
                        <a:pt x="539" y="2464"/>
                      </a:lnTo>
                      <a:lnTo>
                        <a:pt x="231" y="2811"/>
                      </a:lnTo>
                      <a:lnTo>
                        <a:pt x="77" y="2965"/>
                      </a:lnTo>
                      <a:lnTo>
                        <a:pt x="39" y="3042"/>
                      </a:lnTo>
                      <a:lnTo>
                        <a:pt x="0" y="3119"/>
                      </a:lnTo>
                      <a:lnTo>
                        <a:pt x="77" y="3080"/>
                      </a:lnTo>
                      <a:lnTo>
                        <a:pt x="154" y="3003"/>
                      </a:lnTo>
                      <a:lnTo>
                        <a:pt x="308" y="2811"/>
                      </a:lnTo>
                      <a:lnTo>
                        <a:pt x="616" y="2464"/>
                      </a:lnTo>
                      <a:lnTo>
                        <a:pt x="924" y="2118"/>
                      </a:lnTo>
                      <a:lnTo>
                        <a:pt x="1194" y="1733"/>
                      </a:lnTo>
                      <a:lnTo>
                        <a:pt x="1424" y="1348"/>
                      </a:lnTo>
                      <a:lnTo>
                        <a:pt x="1617" y="963"/>
                      </a:lnTo>
                      <a:lnTo>
                        <a:pt x="1732" y="501"/>
                      </a:lnTo>
                      <a:lnTo>
                        <a:pt x="1809" y="270"/>
                      </a:lnTo>
                      <a:lnTo>
                        <a:pt x="1809" y="39"/>
                      </a:lnTo>
                      <a:lnTo>
                        <a:pt x="1771"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1588;p36">
                  <a:extLst>
                    <a:ext uri="{FF2B5EF4-FFF2-40B4-BE49-F238E27FC236}">
                      <a16:creationId xmlns:a16="http://schemas.microsoft.com/office/drawing/2014/main" id="{112C6EBD-05D6-1B30-1DD7-FDD8EE031AC7}"/>
                    </a:ext>
                  </a:extLst>
                </p:cNvPr>
                <p:cNvSpPr/>
                <p:nvPr/>
              </p:nvSpPr>
              <p:spPr>
                <a:xfrm>
                  <a:off x="7966575" y="1547755"/>
                  <a:ext cx="4262" cy="5694"/>
                </a:xfrm>
                <a:custGeom>
                  <a:avLst/>
                  <a:gdLst/>
                  <a:ahLst/>
                  <a:cxnLst/>
                  <a:rect l="l" t="t" r="r" b="b"/>
                  <a:pathLst>
                    <a:path w="116" h="155" extrusionOk="0">
                      <a:moveTo>
                        <a:pt x="0" y="0"/>
                      </a:moveTo>
                      <a:lnTo>
                        <a:pt x="0" y="39"/>
                      </a:lnTo>
                      <a:lnTo>
                        <a:pt x="0" y="77"/>
                      </a:lnTo>
                      <a:lnTo>
                        <a:pt x="0" y="116"/>
                      </a:lnTo>
                      <a:lnTo>
                        <a:pt x="0" y="154"/>
                      </a:lnTo>
                      <a:lnTo>
                        <a:pt x="116" y="154"/>
                      </a:lnTo>
                      <a:lnTo>
                        <a:pt x="116" y="116"/>
                      </a:lnTo>
                      <a:lnTo>
                        <a:pt x="116" y="77"/>
                      </a:lnTo>
                      <a:lnTo>
                        <a:pt x="116" y="39"/>
                      </a:lnTo>
                      <a:lnTo>
                        <a:pt x="77" y="39"/>
                      </a:lnTo>
                      <a:lnTo>
                        <a:pt x="77"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1589;p36">
                  <a:extLst>
                    <a:ext uri="{FF2B5EF4-FFF2-40B4-BE49-F238E27FC236}">
                      <a16:creationId xmlns:a16="http://schemas.microsoft.com/office/drawing/2014/main" id="{A15BE1E3-0F28-79DE-3587-7E08E4BE43A2}"/>
                    </a:ext>
                  </a:extLst>
                </p:cNvPr>
                <p:cNvSpPr/>
                <p:nvPr/>
              </p:nvSpPr>
              <p:spPr>
                <a:xfrm>
                  <a:off x="7924143" y="1525125"/>
                  <a:ext cx="7127" cy="5694"/>
                </a:xfrm>
                <a:custGeom>
                  <a:avLst/>
                  <a:gdLst/>
                  <a:ahLst/>
                  <a:cxnLst/>
                  <a:rect l="l" t="t" r="r" b="b"/>
                  <a:pathLst>
                    <a:path w="194" h="155" extrusionOk="0">
                      <a:moveTo>
                        <a:pt x="39" y="1"/>
                      </a:moveTo>
                      <a:lnTo>
                        <a:pt x="1" y="39"/>
                      </a:lnTo>
                      <a:lnTo>
                        <a:pt x="1" y="78"/>
                      </a:lnTo>
                      <a:lnTo>
                        <a:pt x="1" y="116"/>
                      </a:lnTo>
                      <a:lnTo>
                        <a:pt x="39" y="116"/>
                      </a:lnTo>
                      <a:lnTo>
                        <a:pt x="39" y="155"/>
                      </a:lnTo>
                      <a:lnTo>
                        <a:pt x="155" y="155"/>
                      </a:lnTo>
                      <a:lnTo>
                        <a:pt x="155" y="116"/>
                      </a:lnTo>
                      <a:lnTo>
                        <a:pt x="193" y="116"/>
                      </a:lnTo>
                      <a:lnTo>
                        <a:pt x="193" y="39"/>
                      </a:lnTo>
                      <a:lnTo>
                        <a:pt x="155" y="39"/>
                      </a:lnTo>
                      <a:lnTo>
                        <a:pt x="78"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1590;p36">
                  <a:extLst>
                    <a:ext uri="{FF2B5EF4-FFF2-40B4-BE49-F238E27FC236}">
                      <a16:creationId xmlns:a16="http://schemas.microsoft.com/office/drawing/2014/main" id="{1DCF9005-66C4-5021-C5AB-06905D7A9E23}"/>
                    </a:ext>
                  </a:extLst>
                </p:cNvPr>
                <p:cNvSpPr/>
                <p:nvPr/>
              </p:nvSpPr>
              <p:spPr>
                <a:xfrm>
                  <a:off x="7880315" y="1506756"/>
                  <a:ext cx="7090" cy="5694"/>
                </a:xfrm>
                <a:custGeom>
                  <a:avLst/>
                  <a:gdLst/>
                  <a:ahLst/>
                  <a:cxnLst/>
                  <a:rect l="l" t="t" r="r" b="b"/>
                  <a:pathLst>
                    <a:path w="193" h="155" extrusionOk="0">
                      <a:moveTo>
                        <a:pt x="39" y="0"/>
                      </a:moveTo>
                      <a:lnTo>
                        <a:pt x="39" y="39"/>
                      </a:lnTo>
                      <a:lnTo>
                        <a:pt x="0" y="77"/>
                      </a:lnTo>
                      <a:lnTo>
                        <a:pt x="39" y="116"/>
                      </a:lnTo>
                      <a:lnTo>
                        <a:pt x="77" y="154"/>
                      </a:lnTo>
                      <a:lnTo>
                        <a:pt x="154" y="154"/>
                      </a:lnTo>
                      <a:lnTo>
                        <a:pt x="154" y="116"/>
                      </a:lnTo>
                      <a:lnTo>
                        <a:pt x="193" y="116"/>
                      </a:lnTo>
                      <a:lnTo>
                        <a:pt x="193" y="77"/>
                      </a:lnTo>
                      <a:lnTo>
                        <a:pt x="193" y="39"/>
                      </a:lnTo>
                      <a:lnTo>
                        <a:pt x="154" y="39"/>
                      </a:lnTo>
                      <a:lnTo>
                        <a:pt x="154"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1591;p36">
                  <a:extLst>
                    <a:ext uri="{FF2B5EF4-FFF2-40B4-BE49-F238E27FC236}">
                      <a16:creationId xmlns:a16="http://schemas.microsoft.com/office/drawing/2014/main" id="{D7005E89-4084-0E59-415B-F59D2376DFF1}"/>
                    </a:ext>
                  </a:extLst>
                </p:cNvPr>
                <p:cNvSpPr/>
                <p:nvPr/>
              </p:nvSpPr>
              <p:spPr>
                <a:xfrm>
                  <a:off x="7853460" y="1578872"/>
                  <a:ext cx="5694" cy="5694"/>
                </a:xfrm>
                <a:custGeom>
                  <a:avLst/>
                  <a:gdLst/>
                  <a:ahLst/>
                  <a:cxnLst/>
                  <a:rect l="l" t="t" r="r" b="b"/>
                  <a:pathLst>
                    <a:path w="155" h="155" extrusionOk="0">
                      <a:moveTo>
                        <a:pt x="39" y="0"/>
                      </a:moveTo>
                      <a:lnTo>
                        <a:pt x="0" y="39"/>
                      </a:lnTo>
                      <a:lnTo>
                        <a:pt x="0" y="77"/>
                      </a:lnTo>
                      <a:lnTo>
                        <a:pt x="0" y="116"/>
                      </a:lnTo>
                      <a:lnTo>
                        <a:pt x="0" y="154"/>
                      </a:lnTo>
                      <a:lnTo>
                        <a:pt x="77" y="154"/>
                      </a:lnTo>
                      <a:lnTo>
                        <a:pt x="116" y="116"/>
                      </a:lnTo>
                      <a:lnTo>
                        <a:pt x="116" y="77"/>
                      </a:lnTo>
                      <a:lnTo>
                        <a:pt x="154" y="77"/>
                      </a:lnTo>
                      <a:lnTo>
                        <a:pt x="116" y="39"/>
                      </a:lnTo>
                      <a:lnTo>
                        <a:pt x="1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1592;p36">
                  <a:extLst>
                    <a:ext uri="{FF2B5EF4-FFF2-40B4-BE49-F238E27FC236}">
                      <a16:creationId xmlns:a16="http://schemas.microsoft.com/office/drawing/2014/main" id="{5F1DC749-F6A8-F975-6958-D14EE913F87E}"/>
                    </a:ext>
                  </a:extLst>
                </p:cNvPr>
                <p:cNvSpPr/>
                <p:nvPr/>
              </p:nvSpPr>
              <p:spPr>
                <a:xfrm>
                  <a:off x="7833659" y="1611385"/>
                  <a:ext cx="5694" cy="7090"/>
                </a:xfrm>
                <a:custGeom>
                  <a:avLst/>
                  <a:gdLst/>
                  <a:ahLst/>
                  <a:cxnLst/>
                  <a:rect l="l" t="t" r="r" b="b"/>
                  <a:pathLst>
                    <a:path w="155" h="193" extrusionOk="0">
                      <a:moveTo>
                        <a:pt x="39" y="0"/>
                      </a:moveTo>
                      <a:lnTo>
                        <a:pt x="39" y="39"/>
                      </a:lnTo>
                      <a:lnTo>
                        <a:pt x="0" y="77"/>
                      </a:lnTo>
                      <a:lnTo>
                        <a:pt x="0" y="116"/>
                      </a:lnTo>
                      <a:lnTo>
                        <a:pt x="0" y="154"/>
                      </a:lnTo>
                      <a:lnTo>
                        <a:pt x="39" y="193"/>
                      </a:lnTo>
                      <a:lnTo>
                        <a:pt x="77" y="193"/>
                      </a:lnTo>
                      <a:lnTo>
                        <a:pt x="116" y="154"/>
                      </a:lnTo>
                      <a:lnTo>
                        <a:pt x="116" y="116"/>
                      </a:lnTo>
                      <a:lnTo>
                        <a:pt x="154" y="116"/>
                      </a:lnTo>
                      <a:lnTo>
                        <a:pt x="154" y="77"/>
                      </a:lnTo>
                      <a:lnTo>
                        <a:pt x="154" y="39"/>
                      </a:lnTo>
                      <a:lnTo>
                        <a:pt x="1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1593;p36">
                  <a:extLst>
                    <a:ext uri="{FF2B5EF4-FFF2-40B4-BE49-F238E27FC236}">
                      <a16:creationId xmlns:a16="http://schemas.microsoft.com/office/drawing/2014/main" id="{57F71DDC-66AA-63B0-0104-25FE63BA6026}"/>
                    </a:ext>
                  </a:extLst>
                </p:cNvPr>
                <p:cNvSpPr/>
                <p:nvPr/>
              </p:nvSpPr>
              <p:spPr>
                <a:xfrm>
                  <a:off x="7808200" y="1639672"/>
                  <a:ext cx="5694" cy="7090"/>
                </a:xfrm>
                <a:custGeom>
                  <a:avLst/>
                  <a:gdLst/>
                  <a:ahLst/>
                  <a:cxnLst/>
                  <a:rect l="l" t="t" r="r" b="b"/>
                  <a:pathLst>
                    <a:path w="155" h="193" extrusionOk="0">
                      <a:moveTo>
                        <a:pt x="77" y="0"/>
                      </a:moveTo>
                      <a:lnTo>
                        <a:pt x="77" y="39"/>
                      </a:lnTo>
                      <a:lnTo>
                        <a:pt x="39" y="39"/>
                      </a:lnTo>
                      <a:lnTo>
                        <a:pt x="39" y="77"/>
                      </a:lnTo>
                      <a:lnTo>
                        <a:pt x="39" y="116"/>
                      </a:lnTo>
                      <a:lnTo>
                        <a:pt x="0" y="154"/>
                      </a:lnTo>
                      <a:lnTo>
                        <a:pt x="39" y="193"/>
                      </a:lnTo>
                      <a:lnTo>
                        <a:pt x="154" y="193"/>
                      </a:lnTo>
                      <a:lnTo>
                        <a:pt x="154" y="154"/>
                      </a:lnTo>
                      <a:lnTo>
                        <a:pt x="154" y="116"/>
                      </a:lnTo>
                      <a:lnTo>
                        <a:pt x="154" y="77"/>
                      </a:lnTo>
                      <a:lnTo>
                        <a:pt x="154" y="39"/>
                      </a:lnTo>
                      <a:lnTo>
                        <a:pt x="116" y="0"/>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1594;p36">
                  <a:extLst>
                    <a:ext uri="{FF2B5EF4-FFF2-40B4-BE49-F238E27FC236}">
                      <a16:creationId xmlns:a16="http://schemas.microsoft.com/office/drawing/2014/main" id="{A137EEDA-E659-D0EA-2B3F-55DF1BF17A9C}"/>
                    </a:ext>
                  </a:extLst>
                </p:cNvPr>
                <p:cNvSpPr/>
                <p:nvPr/>
              </p:nvSpPr>
              <p:spPr>
                <a:xfrm>
                  <a:off x="7703571" y="1424721"/>
                  <a:ext cx="7090" cy="5694"/>
                </a:xfrm>
                <a:custGeom>
                  <a:avLst/>
                  <a:gdLst/>
                  <a:ahLst/>
                  <a:cxnLst/>
                  <a:rect l="l" t="t" r="r" b="b"/>
                  <a:pathLst>
                    <a:path w="193" h="155" extrusionOk="0">
                      <a:moveTo>
                        <a:pt x="39" y="1"/>
                      </a:moveTo>
                      <a:lnTo>
                        <a:pt x="39" y="39"/>
                      </a:lnTo>
                      <a:lnTo>
                        <a:pt x="0" y="39"/>
                      </a:lnTo>
                      <a:lnTo>
                        <a:pt x="0" y="78"/>
                      </a:lnTo>
                      <a:lnTo>
                        <a:pt x="39" y="116"/>
                      </a:lnTo>
                      <a:lnTo>
                        <a:pt x="77" y="116"/>
                      </a:lnTo>
                      <a:lnTo>
                        <a:pt x="77" y="155"/>
                      </a:lnTo>
                      <a:lnTo>
                        <a:pt x="116" y="155"/>
                      </a:lnTo>
                      <a:lnTo>
                        <a:pt x="154" y="116"/>
                      </a:lnTo>
                      <a:lnTo>
                        <a:pt x="193" y="116"/>
                      </a:lnTo>
                      <a:lnTo>
                        <a:pt x="193" y="78"/>
                      </a:lnTo>
                      <a:lnTo>
                        <a:pt x="154" y="39"/>
                      </a:lnTo>
                      <a:lnTo>
                        <a:pt x="116" y="1"/>
                      </a:lnTo>
                      <a:close/>
                    </a:path>
                  </a:pathLst>
                </a:custGeom>
                <a:solidFill>
                  <a:srgbClr val="A730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1595;p36">
                  <a:extLst>
                    <a:ext uri="{FF2B5EF4-FFF2-40B4-BE49-F238E27FC236}">
                      <a16:creationId xmlns:a16="http://schemas.microsoft.com/office/drawing/2014/main" id="{B49E0129-507B-F316-E91E-71932AD42486}"/>
                    </a:ext>
                  </a:extLst>
                </p:cNvPr>
                <p:cNvSpPr/>
                <p:nvPr/>
              </p:nvSpPr>
              <p:spPr>
                <a:xfrm>
                  <a:off x="7731822" y="1431812"/>
                  <a:ext cx="77810" cy="35378"/>
                </a:xfrm>
                <a:custGeom>
                  <a:avLst/>
                  <a:gdLst/>
                  <a:ahLst/>
                  <a:cxnLst/>
                  <a:rect l="l" t="t" r="r" b="b"/>
                  <a:pathLst>
                    <a:path w="2118" h="963" extrusionOk="0">
                      <a:moveTo>
                        <a:pt x="1387" y="0"/>
                      </a:moveTo>
                      <a:lnTo>
                        <a:pt x="1194" y="39"/>
                      </a:lnTo>
                      <a:lnTo>
                        <a:pt x="963" y="77"/>
                      </a:lnTo>
                      <a:lnTo>
                        <a:pt x="771" y="154"/>
                      </a:lnTo>
                      <a:lnTo>
                        <a:pt x="578" y="270"/>
                      </a:lnTo>
                      <a:lnTo>
                        <a:pt x="386" y="385"/>
                      </a:lnTo>
                      <a:lnTo>
                        <a:pt x="232" y="578"/>
                      </a:lnTo>
                      <a:lnTo>
                        <a:pt x="116" y="732"/>
                      </a:lnTo>
                      <a:lnTo>
                        <a:pt x="1" y="963"/>
                      </a:lnTo>
                      <a:lnTo>
                        <a:pt x="39" y="963"/>
                      </a:lnTo>
                      <a:lnTo>
                        <a:pt x="193" y="732"/>
                      </a:lnTo>
                      <a:lnTo>
                        <a:pt x="386" y="501"/>
                      </a:lnTo>
                      <a:lnTo>
                        <a:pt x="578" y="347"/>
                      </a:lnTo>
                      <a:lnTo>
                        <a:pt x="848" y="193"/>
                      </a:lnTo>
                      <a:lnTo>
                        <a:pt x="1117" y="116"/>
                      </a:lnTo>
                      <a:lnTo>
                        <a:pt x="1348" y="116"/>
                      </a:lnTo>
                      <a:lnTo>
                        <a:pt x="1695" y="154"/>
                      </a:lnTo>
                      <a:lnTo>
                        <a:pt x="2041" y="270"/>
                      </a:lnTo>
                      <a:lnTo>
                        <a:pt x="2118" y="231"/>
                      </a:lnTo>
                      <a:lnTo>
                        <a:pt x="2118" y="193"/>
                      </a:lnTo>
                      <a:lnTo>
                        <a:pt x="2079" y="193"/>
                      </a:lnTo>
                      <a:lnTo>
                        <a:pt x="1772" y="39"/>
                      </a:lnTo>
                      <a:lnTo>
                        <a:pt x="1387" y="0"/>
                      </a:lnTo>
                      <a:close/>
                    </a:path>
                  </a:pathLst>
                </a:custGeom>
                <a:solidFill>
                  <a:srgbClr val="66BB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723652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9"/>
                                        </p:tgtEl>
                                        <p:attrNameLst>
                                          <p:attrName>style.visibility</p:attrName>
                                        </p:attrNameLst>
                                      </p:cBhvr>
                                      <p:to>
                                        <p:strVal val="visible"/>
                                      </p:to>
                                    </p:set>
                                    <p:anim calcmode="lin" valueType="num">
                                      <p:cBhvr additive="base">
                                        <p:cTn id="15" dur="500" fill="hold"/>
                                        <p:tgtEl>
                                          <p:spTgt spid="149"/>
                                        </p:tgtEl>
                                        <p:attrNameLst>
                                          <p:attrName>ppt_x</p:attrName>
                                        </p:attrNameLst>
                                      </p:cBhvr>
                                      <p:tavLst>
                                        <p:tav tm="0">
                                          <p:val>
                                            <p:strVal val="#ppt_x"/>
                                          </p:val>
                                        </p:tav>
                                        <p:tav tm="100000">
                                          <p:val>
                                            <p:strVal val="#ppt_x"/>
                                          </p:val>
                                        </p:tav>
                                      </p:tavLst>
                                    </p:anim>
                                    <p:anim calcmode="lin" valueType="num">
                                      <p:cBhvr additive="base">
                                        <p:cTn id="16"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379861"/>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3200" b="1" kern="1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4. Chỉnh sửa</a:t>
            </a:r>
            <a:endParaRPr lang="en-US" sz="32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35837" y="3944650"/>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767;p49">
            <a:extLst>
              <a:ext uri="{FF2B5EF4-FFF2-40B4-BE49-F238E27FC236}">
                <a16:creationId xmlns:a16="http://schemas.microsoft.com/office/drawing/2014/main" id="{0C1FD738-D3E8-4993-C1EF-D1ED2E4BF994}"/>
              </a:ext>
            </a:extLst>
          </p:cNvPr>
          <p:cNvGrpSpPr/>
          <p:nvPr/>
        </p:nvGrpSpPr>
        <p:grpSpPr>
          <a:xfrm>
            <a:off x="6095999" y="2293793"/>
            <a:ext cx="2986297" cy="3059433"/>
            <a:chOff x="2726900" y="2208725"/>
            <a:chExt cx="2641158" cy="2554730"/>
          </a:xfrm>
        </p:grpSpPr>
        <p:sp>
          <p:nvSpPr>
            <p:cNvPr id="36" name="Google Shape;768;p49">
              <a:extLst>
                <a:ext uri="{FF2B5EF4-FFF2-40B4-BE49-F238E27FC236}">
                  <a16:creationId xmlns:a16="http://schemas.microsoft.com/office/drawing/2014/main" id="{C6A3D97E-9FC7-EEC2-7C82-A00084356127}"/>
                </a:ext>
              </a:extLst>
            </p:cNvPr>
            <p:cNvSpPr/>
            <p:nvPr/>
          </p:nvSpPr>
          <p:spPr>
            <a:xfrm>
              <a:off x="3644316" y="2208725"/>
              <a:ext cx="1225776" cy="1190128"/>
            </a:xfrm>
            <a:custGeom>
              <a:avLst/>
              <a:gdLst/>
              <a:ahLst/>
              <a:cxnLst/>
              <a:rect l="l" t="t" r="r" b="b"/>
              <a:pathLst>
                <a:path w="24379" h="23670" extrusionOk="0">
                  <a:moveTo>
                    <a:pt x="11608" y="1"/>
                  </a:moveTo>
                  <a:cubicBezTo>
                    <a:pt x="10788" y="1"/>
                    <a:pt x="9887" y="150"/>
                    <a:pt x="8910" y="516"/>
                  </a:cubicBezTo>
                  <a:cubicBezTo>
                    <a:pt x="3674" y="2463"/>
                    <a:pt x="4478" y="6782"/>
                    <a:pt x="4077" y="9430"/>
                  </a:cubicBezTo>
                  <a:cubicBezTo>
                    <a:pt x="3674" y="12068"/>
                    <a:pt x="222" y="14202"/>
                    <a:pt x="109" y="16963"/>
                  </a:cubicBezTo>
                  <a:cubicBezTo>
                    <a:pt x="0" y="19603"/>
                    <a:pt x="3278" y="23363"/>
                    <a:pt x="7503" y="23363"/>
                  </a:cubicBezTo>
                  <a:cubicBezTo>
                    <a:pt x="7682" y="23363"/>
                    <a:pt x="7862" y="23356"/>
                    <a:pt x="8044" y="23342"/>
                  </a:cubicBezTo>
                  <a:cubicBezTo>
                    <a:pt x="8515" y="23307"/>
                    <a:pt x="8996" y="23292"/>
                    <a:pt x="9482" y="23292"/>
                  </a:cubicBezTo>
                  <a:cubicBezTo>
                    <a:pt x="11937" y="23292"/>
                    <a:pt x="14540" y="23670"/>
                    <a:pt x="16737" y="23670"/>
                  </a:cubicBezTo>
                  <a:cubicBezTo>
                    <a:pt x="18255" y="23670"/>
                    <a:pt x="19578" y="23489"/>
                    <a:pt x="20525" y="22879"/>
                  </a:cubicBezTo>
                  <a:cubicBezTo>
                    <a:pt x="23111" y="21219"/>
                    <a:pt x="24379" y="18684"/>
                    <a:pt x="22998" y="16386"/>
                  </a:cubicBezTo>
                  <a:cubicBezTo>
                    <a:pt x="21617" y="14088"/>
                    <a:pt x="20463" y="13686"/>
                    <a:pt x="20525" y="12068"/>
                  </a:cubicBezTo>
                  <a:cubicBezTo>
                    <a:pt x="20576" y="10460"/>
                    <a:pt x="21957" y="3329"/>
                    <a:pt x="17185" y="2813"/>
                  </a:cubicBezTo>
                  <a:cubicBezTo>
                    <a:pt x="17185" y="2813"/>
                    <a:pt x="15169" y="1"/>
                    <a:pt x="11608" y="1"/>
                  </a:cubicBezTo>
                  <a:close/>
                </a:path>
              </a:pathLst>
            </a:custGeom>
            <a:solidFill>
              <a:srgbClr val="1F000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769;p49">
              <a:extLst>
                <a:ext uri="{FF2B5EF4-FFF2-40B4-BE49-F238E27FC236}">
                  <a16:creationId xmlns:a16="http://schemas.microsoft.com/office/drawing/2014/main" id="{24595BCF-88FE-0750-C699-37509BFB2B13}"/>
                </a:ext>
              </a:extLst>
            </p:cNvPr>
            <p:cNvSpPr/>
            <p:nvPr/>
          </p:nvSpPr>
          <p:spPr>
            <a:xfrm>
              <a:off x="4530157" y="2576374"/>
              <a:ext cx="143147" cy="171002"/>
            </a:xfrm>
            <a:custGeom>
              <a:avLst/>
              <a:gdLst/>
              <a:ahLst/>
              <a:cxnLst/>
              <a:rect l="l" t="t" r="r" b="b"/>
              <a:pathLst>
                <a:path w="2847" h="3401" extrusionOk="0">
                  <a:moveTo>
                    <a:pt x="1500" y="1"/>
                  </a:moveTo>
                  <a:cubicBezTo>
                    <a:pt x="708" y="1"/>
                    <a:pt x="0" y="1231"/>
                    <a:pt x="0" y="1231"/>
                  </a:cubicBezTo>
                  <a:lnTo>
                    <a:pt x="268" y="3386"/>
                  </a:lnTo>
                  <a:cubicBezTo>
                    <a:pt x="339" y="3396"/>
                    <a:pt x="409" y="3401"/>
                    <a:pt x="477" y="3401"/>
                  </a:cubicBezTo>
                  <a:cubicBezTo>
                    <a:pt x="2060" y="3401"/>
                    <a:pt x="2847" y="742"/>
                    <a:pt x="1938" y="139"/>
                  </a:cubicBezTo>
                  <a:cubicBezTo>
                    <a:pt x="1791" y="42"/>
                    <a:pt x="1644" y="1"/>
                    <a:pt x="1500" y="1"/>
                  </a:cubicBezTo>
                  <a:close/>
                </a:path>
              </a:pathLst>
            </a:custGeom>
            <a:solidFill>
              <a:srgbClr val="D06F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770;p49">
              <a:extLst>
                <a:ext uri="{FF2B5EF4-FFF2-40B4-BE49-F238E27FC236}">
                  <a16:creationId xmlns:a16="http://schemas.microsoft.com/office/drawing/2014/main" id="{F9636354-B97E-58CB-DC4C-8AE8E8C97328}"/>
                </a:ext>
              </a:extLst>
            </p:cNvPr>
            <p:cNvSpPr/>
            <p:nvPr/>
          </p:nvSpPr>
          <p:spPr>
            <a:xfrm>
              <a:off x="4548258" y="2613380"/>
              <a:ext cx="71046" cy="59682"/>
            </a:xfrm>
            <a:custGeom>
              <a:avLst/>
              <a:gdLst/>
              <a:ahLst/>
              <a:cxnLst/>
              <a:rect l="l" t="t" r="r" b="b"/>
              <a:pathLst>
                <a:path w="1413" h="1187" extrusionOk="0">
                  <a:moveTo>
                    <a:pt x="1155" y="1"/>
                  </a:moveTo>
                  <a:cubicBezTo>
                    <a:pt x="1062" y="1"/>
                    <a:pt x="980" y="21"/>
                    <a:pt x="898" y="53"/>
                  </a:cubicBezTo>
                  <a:cubicBezTo>
                    <a:pt x="753" y="114"/>
                    <a:pt x="630" y="207"/>
                    <a:pt x="527" y="321"/>
                  </a:cubicBezTo>
                  <a:cubicBezTo>
                    <a:pt x="362" y="485"/>
                    <a:pt x="227" y="681"/>
                    <a:pt x="135" y="846"/>
                  </a:cubicBezTo>
                  <a:cubicBezTo>
                    <a:pt x="42" y="1001"/>
                    <a:pt x="1" y="1114"/>
                    <a:pt x="1" y="1124"/>
                  </a:cubicBezTo>
                  <a:lnTo>
                    <a:pt x="145" y="1186"/>
                  </a:lnTo>
                  <a:cubicBezTo>
                    <a:pt x="145" y="1186"/>
                    <a:pt x="176" y="1114"/>
                    <a:pt x="227" y="1021"/>
                  </a:cubicBezTo>
                  <a:cubicBezTo>
                    <a:pt x="300" y="877"/>
                    <a:pt x="433" y="650"/>
                    <a:pt x="598" y="475"/>
                  </a:cubicBezTo>
                  <a:cubicBezTo>
                    <a:pt x="681" y="382"/>
                    <a:pt x="774" y="310"/>
                    <a:pt x="866" y="259"/>
                  </a:cubicBezTo>
                  <a:cubicBezTo>
                    <a:pt x="908" y="227"/>
                    <a:pt x="959" y="207"/>
                    <a:pt x="1011" y="186"/>
                  </a:cubicBezTo>
                  <a:cubicBezTo>
                    <a:pt x="1052" y="176"/>
                    <a:pt x="1104" y="166"/>
                    <a:pt x="1155" y="166"/>
                  </a:cubicBezTo>
                  <a:cubicBezTo>
                    <a:pt x="1217" y="166"/>
                    <a:pt x="1279" y="176"/>
                    <a:pt x="1351" y="207"/>
                  </a:cubicBezTo>
                  <a:lnTo>
                    <a:pt x="1413" y="63"/>
                  </a:lnTo>
                  <a:cubicBezTo>
                    <a:pt x="1320" y="21"/>
                    <a:pt x="1237" y="1"/>
                    <a:pt x="1155"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771;p49">
              <a:extLst>
                <a:ext uri="{FF2B5EF4-FFF2-40B4-BE49-F238E27FC236}">
                  <a16:creationId xmlns:a16="http://schemas.microsoft.com/office/drawing/2014/main" id="{681401DA-A89B-A942-EF34-92B901DDD08B}"/>
                </a:ext>
              </a:extLst>
            </p:cNvPr>
            <p:cNvSpPr/>
            <p:nvPr/>
          </p:nvSpPr>
          <p:spPr>
            <a:xfrm>
              <a:off x="4575761" y="2628414"/>
              <a:ext cx="24386" cy="40475"/>
            </a:xfrm>
            <a:custGeom>
              <a:avLst/>
              <a:gdLst/>
              <a:ahLst/>
              <a:cxnLst/>
              <a:rect l="l" t="t" r="r" b="b"/>
              <a:pathLst>
                <a:path w="485" h="805" extrusionOk="0">
                  <a:moveTo>
                    <a:pt x="21" y="1"/>
                  </a:moveTo>
                  <a:lnTo>
                    <a:pt x="0" y="155"/>
                  </a:lnTo>
                  <a:cubicBezTo>
                    <a:pt x="72" y="166"/>
                    <a:pt x="124" y="186"/>
                    <a:pt x="165" y="207"/>
                  </a:cubicBezTo>
                  <a:cubicBezTo>
                    <a:pt x="206" y="228"/>
                    <a:pt x="227" y="248"/>
                    <a:pt x="248" y="269"/>
                  </a:cubicBezTo>
                  <a:cubicBezTo>
                    <a:pt x="278" y="310"/>
                    <a:pt x="299" y="341"/>
                    <a:pt x="309" y="393"/>
                  </a:cubicBezTo>
                  <a:cubicBezTo>
                    <a:pt x="319" y="434"/>
                    <a:pt x="330" y="475"/>
                    <a:pt x="330" y="526"/>
                  </a:cubicBezTo>
                  <a:cubicBezTo>
                    <a:pt x="330" y="588"/>
                    <a:pt x="319" y="640"/>
                    <a:pt x="309" y="681"/>
                  </a:cubicBezTo>
                  <a:cubicBezTo>
                    <a:pt x="309" y="712"/>
                    <a:pt x="299" y="722"/>
                    <a:pt x="299" y="732"/>
                  </a:cubicBezTo>
                  <a:cubicBezTo>
                    <a:pt x="299" y="743"/>
                    <a:pt x="289" y="743"/>
                    <a:pt x="289" y="753"/>
                  </a:cubicBezTo>
                  <a:lnTo>
                    <a:pt x="443" y="805"/>
                  </a:lnTo>
                  <a:cubicBezTo>
                    <a:pt x="443" y="805"/>
                    <a:pt x="454" y="773"/>
                    <a:pt x="464" y="722"/>
                  </a:cubicBezTo>
                  <a:cubicBezTo>
                    <a:pt x="474" y="670"/>
                    <a:pt x="484" y="599"/>
                    <a:pt x="484" y="526"/>
                  </a:cubicBezTo>
                  <a:cubicBezTo>
                    <a:pt x="484" y="475"/>
                    <a:pt x="484" y="413"/>
                    <a:pt x="474" y="361"/>
                  </a:cubicBezTo>
                  <a:cubicBezTo>
                    <a:pt x="464" y="320"/>
                    <a:pt x="443" y="279"/>
                    <a:pt x="422" y="238"/>
                  </a:cubicBezTo>
                  <a:cubicBezTo>
                    <a:pt x="392" y="176"/>
                    <a:pt x="340" y="125"/>
                    <a:pt x="268" y="83"/>
                  </a:cubicBezTo>
                  <a:cubicBezTo>
                    <a:pt x="206" y="42"/>
                    <a:pt x="124" y="11"/>
                    <a:pt x="21"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772;p49">
              <a:extLst>
                <a:ext uri="{FF2B5EF4-FFF2-40B4-BE49-F238E27FC236}">
                  <a16:creationId xmlns:a16="http://schemas.microsoft.com/office/drawing/2014/main" id="{18DB2E45-9315-A640-921D-7548C7BEC531}"/>
                </a:ext>
              </a:extLst>
            </p:cNvPr>
            <p:cNvSpPr/>
            <p:nvPr/>
          </p:nvSpPr>
          <p:spPr>
            <a:xfrm>
              <a:off x="4557107" y="2711326"/>
              <a:ext cx="52895" cy="76224"/>
            </a:xfrm>
            <a:custGeom>
              <a:avLst/>
              <a:gdLst/>
              <a:ahLst/>
              <a:cxnLst/>
              <a:rect l="l" t="t" r="r" b="b"/>
              <a:pathLst>
                <a:path w="1052" h="1516" extrusionOk="0">
                  <a:moveTo>
                    <a:pt x="454" y="1"/>
                  </a:moveTo>
                  <a:lnTo>
                    <a:pt x="330" y="125"/>
                  </a:lnTo>
                  <a:cubicBezTo>
                    <a:pt x="330" y="134"/>
                    <a:pt x="474" y="269"/>
                    <a:pt x="608" y="444"/>
                  </a:cubicBezTo>
                  <a:cubicBezTo>
                    <a:pt x="680" y="537"/>
                    <a:pt x="742" y="640"/>
                    <a:pt x="793" y="743"/>
                  </a:cubicBezTo>
                  <a:cubicBezTo>
                    <a:pt x="814" y="784"/>
                    <a:pt x="835" y="835"/>
                    <a:pt x="855" y="887"/>
                  </a:cubicBezTo>
                  <a:cubicBezTo>
                    <a:pt x="866" y="928"/>
                    <a:pt x="876" y="979"/>
                    <a:pt x="876" y="1021"/>
                  </a:cubicBezTo>
                  <a:cubicBezTo>
                    <a:pt x="876" y="1062"/>
                    <a:pt x="866" y="1103"/>
                    <a:pt x="845" y="1144"/>
                  </a:cubicBezTo>
                  <a:cubicBezTo>
                    <a:pt x="825" y="1176"/>
                    <a:pt x="793" y="1217"/>
                    <a:pt x="752" y="1247"/>
                  </a:cubicBezTo>
                  <a:cubicBezTo>
                    <a:pt x="701" y="1279"/>
                    <a:pt x="660" y="1299"/>
                    <a:pt x="619" y="1320"/>
                  </a:cubicBezTo>
                  <a:cubicBezTo>
                    <a:pt x="587" y="1330"/>
                    <a:pt x="546" y="1341"/>
                    <a:pt x="515" y="1341"/>
                  </a:cubicBezTo>
                  <a:cubicBezTo>
                    <a:pt x="495" y="1341"/>
                    <a:pt x="464" y="1330"/>
                    <a:pt x="443" y="1320"/>
                  </a:cubicBezTo>
                  <a:cubicBezTo>
                    <a:pt x="422" y="1320"/>
                    <a:pt x="402" y="1309"/>
                    <a:pt x="381" y="1289"/>
                  </a:cubicBezTo>
                  <a:cubicBezTo>
                    <a:pt x="351" y="1268"/>
                    <a:pt x="319" y="1238"/>
                    <a:pt x="289" y="1196"/>
                  </a:cubicBezTo>
                  <a:cubicBezTo>
                    <a:pt x="248" y="1144"/>
                    <a:pt x="216" y="1083"/>
                    <a:pt x="196" y="1031"/>
                  </a:cubicBezTo>
                  <a:cubicBezTo>
                    <a:pt x="186" y="1011"/>
                    <a:pt x="186" y="990"/>
                    <a:pt x="175" y="979"/>
                  </a:cubicBezTo>
                  <a:lnTo>
                    <a:pt x="175" y="959"/>
                  </a:lnTo>
                  <a:lnTo>
                    <a:pt x="165" y="959"/>
                  </a:lnTo>
                  <a:lnTo>
                    <a:pt x="0" y="1000"/>
                  </a:lnTo>
                  <a:cubicBezTo>
                    <a:pt x="0" y="1000"/>
                    <a:pt x="10" y="1031"/>
                    <a:pt x="31" y="1083"/>
                  </a:cubicBezTo>
                  <a:cubicBezTo>
                    <a:pt x="41" y="1114"/>
                    <a:pt x="62" y="1155"/>
                    <a:pt x="83" y="1206"/>
                  </a:cubicBezTo>
                  <a:cubicBezTo>
                    <a:pt x="124" y="1268"/>
                    <a:pt x="175" y="1341"/>
                    <a:pt x="248" y="1402"/>
                  </a:cubicBezTo>
                  <a:cubicBezTo>
                    <a:pt x="278" y="1433"/>
                    <a:pt x="319" y="1464"/>
                    <a:pt x="371" y="1485"/>
                  </a:cubicBezTo>
                  <a:cubicBezTo>
                    <a:pt x="412" y="1505"/>
                    <a:pt x="464" y="1515"/>
                    <a:pt x="515" y="1515"/>
                  </a:cubicBezTo>
                  <a:cubicBezTo>
                    <a:pt x="567" y="1515"/>
                    <a:pt x="628" y="1505"/>
                    <a:pt x="680" y="1485"/>
                  </a:cubicBezTo>
                  <a:cubicBezTo>
                    <a:pt x="732" y="1464"/>
                    <a:pt x="793" y="1433"/>
                    <a:pt x="855" y="1392"/>
                  </a:cubicBezTo>
                  <a:cubicBezTo>
                    <a:pt x="917" y="1341"/>
                    <a:pt x="969" y="1289"/>
                    <a:pt x="999" y="1217"/>
                  </a:cubicBezTo>
                  <a:cubicBezTo>
                    <a:pt x="1031" y="1155"/>
                    <a:pt x="1051" y="1093"/>
                    <a:pt x="1051" y="1021"/>
                  </a:cubicBezTo>
                  <a:cubicBezTo>
                    <a:pt x="1051" y="959"/>
                    <a:pt x="1041" y="897"/>
                    <a:pt x="1020" y="835"/>
                  </a:cubicBezTo>
                  <a:cubicBezTo>
                    <a:pt x="990" y="732"/>
                    <a:pt x="938" y="629"/>
                    <a:pt x="876" y="526"/>
                  </a:cubicBezTo>
                  <a:cubicBezTo>
                    <a:pt x="793" y="382"/>
                    <a:pt x="680" y="258"/>
                    <a:pt x="598" y="155"/>
                  </a:cubicBezTo>
                  <a:cubicBezTo>
                    <a:pt x="515" y="63"/>
                    <a:pt x="454" y="1"/>
                    <a:pt x="454" y="1"/>
                  </a:cubicBezTo>
                  <a:close/>
                </a:path>
              </a:pathLst>
            </a:custGeom>
            <a:solidFill>
              <a:srgbClr val="FFB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773;p49">
              <a:extLst>
                <a:ext uri="{FF2B5EF4-FFF2-40B4-BE49-F238E27FC236}">
                  <a16:creationId xmlns:a16="http://schemas.microsoft.com/office/drawing/2014/main" id="{927E36A5-F13A-B3F2-19B5-617222ABC10C}"/>
                </a:ext>
              </a:extLst>
            </p:cNvPr>
            <p:cNvSpPr/>
            <p:nvPr/>
          </p:nvSpPr>
          <p:spPr>
            <a:xfrm>
              <a:off x="3871986" y="2576374"/>
              <a:ext cx="143147" cy="171002"/>
            </a:xfrm>
            <a:custGeom>
              <a:avLst/>
              <a:gdLst/>
              <a:ahLst/>
              <a:cxnLst/>
              <a:rect l="l" t="t" r="r" b="b"/>
              <a:pathLst>
                <a:path w="2847" h="3401" extrusionOk="0">
                  <a:moveTo>
                    <a:pt x="1347" y="1"/>
                  </a:moveTo>
                  <a:cubicBezTo>
                    <a:pt x="1203" y="1"/>
                    <a:pt x="1055" y="42"/>
                    <a:pt x="909" y="139"/>
                  </a:cubicBezTo>
                  <a:cubicBezTo>
                    <a:pt x="0" y="742"/>
                    <a:pt x="786" y="3401"/>
                    <a:pt x="2370" y="3401"/>
                  </a:cubicBezTo>
                  <a:cubicBezTo>
                    <a:pt x="2438" y="3401"/>
                    <a:pt x="2508" y="3396"/>
                    <a:pt x="2579" y="3386"/>
                  </a:cubicBezTo>
                  <a:lnTo>
                    <a:pt x="2847" y="1231"/>
                  </a:lnTo>
                  <a:cubicBezTo>
                    <a:pt x="2847" y="1231"/>
                    <a:pt x="2139" y="1"/>
                    <a:pt x="1347" y="1"/>
                  </a:cubicBezTo>
                  <a:close/>
                </a:path>
              </a:pathLst>
            </a:custGeom>
            <a:solidFill>
              <a:srgbClr val="D06F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774;p49">
              <a:extLst>
                <a:ext uri="{FF2B5EF4-FFF2-40B4-BE49-F238E27FC236}">
                  <a16:creationId xmlns:a16="http://schemas.microsoft.com/office/drawing/2014/main" id="{083AA75F-A52C-5EF7-6A1E-0489EC9AE5F4}"/>
                </a:ext>
              </a:extLst>
            </p:cNvPr>
            <p:cNvSpPr/>
            <p:nvPr/>
          </p:nvSpPr>
          <p:spPr>
            <a:xfrm>
              <a:off x="3917691" y="2617051"/>
              <a:ext cx="73057" cy="67375"/>
            </a:xfrm>
            <a:custGeom>
              <a:avLst/>
              <a:gdLst/>
              <a:ahLst/>
              <a:cxnLst/>
              <a:rect l="l" t="t" r="r" b="b"/>
              <a:pathLst>
                <a:path w="1453" h="1340" extrusionOk="0">
                  <a:moveTo>
                    <a:pt x="309" y="0"/>
                  </a:moveTo>
                  <a:cubicBezTo>
                    <a:pt x="216" y="0"/>
                    <a:pt x="144" y="10"/>
                    <a:pt x="92" y="21"/>
                  </a:cubicBezTo>
                  <a:cubicBezTo>
                    <a:pt x="31" y="41"/>
                    <a:pt x="0" y="51"/>
                    <a:pt x="0" y="62"/>
                  </a:cubicBezTo>
                  <a:lnTo>
                    <a:pt x="62" y="206"/>
                  </a:lnTo>
                  <a:cubicBezTo>
                    <a:pt x="62" y="206"/>
                    <a:pt x="92" y="196"/>
                    <a:pt x="134" y="175"/>
                  </a:cubicBezTo>
                  <a:cubicBezTo>
                    <a:pt x="175" y="165"/>
                    <a:pt x="237" y="154"/>
                    <a:pt x="309" y="154"/>
                  </a:cubicBezTo>
                  <a:cubicBezTo>
                    <a:pt x="381" y="154"/>
                    <a:pt x="463" y="165"/>
                    <a:pt x="546" y="196"/>
                  </a:cubicBezTo>
                  <a:cubicBezTo>
                    <a:pt x="608" y="216"/>
                    <a:pt x="670" y="257"/>
                    <a:pt x="742" y="309"/>
                  </a:cubicBezTo>
                  <a:cubicBezTo>
                    <a:pt x="834" y="381"/>
                    <a:pt x="938" y="495"/>
                    <a:pt x="1041" y="660"/>
                  </a:cubicBezTo>
                  <a:cubicBezTo>
                    <a:pt x="1134" y="825"/>
                    <a:pt x="1216" y="1051"/>
                    <a:pt x="1288" y="1340"/>
                  </a:cubicBezTo>
                  <a:lnTo>
                    <a:pt x="1453" y="1309"/>
                  </a:lnTo>
                  <a:cubicBezTo>
                    <a:pt x="1381" y="1031"/>
                    <a:pt x="1299" y="814"/>
                    <a:pt x="1216" y="639"/>
                  </a:cubicBezTo>
                  <a:cubicBezTo>
                    <a:pt x="1144" y="516"/>
                    <a:pt x="1072" y="402"/>
                    <a:pt x="989" y="319"/>
                  </a:cubicBezTo>
                  <a:cubicBezTo>
                    <a:pt x="876" y="196"/>
                    <a:pt x="763" y="113"/>
                    <a:pt x="639" y="62"/>
                  </a:cubicBezTo>
                  <a:cubicBezTo>
                    <a:pt x="525" y="10"/>
                    <a:pt x="412" y="0"/>
                    <a:pt x="309"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75;p49">
              <a:extLst>
                <a:ext uri="{FF2B5EF4-FFF2-40B4-BE49-F238E27FC236}">
                  <a16:creationId xmlns:a16="http://schemas.microsoft.com/office/drawing/2014/main" id="{A1C2687A-93F5-B28F-9B28-33AC960E0E54}"/>
                </a:ext>
              </a:extLst>
            </p:cNvPr>
            <p:cNvSpPr/>
            <p:nvPr/>
          </p:nvSpPr>
          <p:spPr>
            <a:xfrm>
              <a:off x="3934233" y="2624794"/>
              <a:ext cx="24386" cy="36302"/>
            </a:xfrm>
            <a:custGeom>
              <a:avLst/>
              <a:gdLst/>
              <a:ahLst/>
              <a:cxnLst/>
              <a:rect l="l" t="t" r="r" b="b"/>
              <a:pathLst>
                <a:path w="485" h="722" extrusionOk="0">
                  <a:moveTo>
                    <a:pt x="454" y="0"/>
                  </a:moveTo>
                  <a:cubicBezTo>
                    <a:pt x="402" y="11"/>
                    <a:pt x="351" y="21"/>
                    <a:pt x="310" y="42"/>
                  </a:cubicBezTo>
                  <a:cubicBezTo>
                    <a:pt x="238" y="83"/>
                    <a:pt x="186" y="135"/>
                    <a:pt x="145" y="186"/>
                  </a:cubicBezTo>
                  <a:cubicBezTo>
                    <a:pt x="104" y="227"/>
                    <a:pt x="83" y="279"/>
                    <a:pt x="63" y="320"/>
                  </a:cubicBezTo>
                  <a:cubicBezTo>
                    <a:pt x="42" y="392"/>
                    <a:pt x="22" y="454"/>
                    <a:pt x="11" y="516"/>
                  </a:cubicBezTo>
                  <a:cubicBezTo>
                    <a:pt x="1" y="578"/>
                    <a:pt x="1" y="629"/>
                    <a:pt x="1" y="671"/>
                  </a:cubicBezTo>
                  <a:lnTo>
                    <a:pt x="1" y="722"/>
                  </a:lnTo>
                  <a:lnTo>
                    <a:pt x="166" y="701"/>
                  </a:lnTo>
                  <a:lnTo>
                    <a:pt x="166" y="671"/>
                  </a:lnTo>
                  <a:cubicBezTo>
                    <a:pt x="166" y="639"/>
                    <a:pt x="166" y="588"/>
                    <a:pt x="176" y="536"/>
                  </a:cubicBezTo>
                  <a:cubicBezTo>
                    <a:pt x="176" y="506"/>
                    <a:pt x="186" y="465"/>
                    <a:pt x="196" y="423"/>
                  </a:cubicBezTo>
                  <a:cubicBezTo>
                    <a:pt x="217" y="362"/>
                    <a:pt x="248" y="300"/>
                    <a:pt x="299" y="248"/>
                  </a:cubicBezTo>
                  <a:cubicBezTo>
                    <a:pt x="320" y="227"/>
                    <a:pt x="341" y="207"/>
                    <a:pt x="372" y="197"/>
                  </a:cubicBezTo>
                  <a:cubicBezTo>
                    <a:pt x="402" y="176"/>
                    <a:pt x="434" y="165"/>
                    <a:pt x="485" y="155"/>
                  </a:cubicBezTo>
                  <a:lnTo>
                    <a:pt x="454"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776;p49">
              <a:extLst>
                <a:ext uri="{FF2B5EF4-FFF2-40B4-BE49-F238E27FC236}">
                  <a16:creationId xmlns:a16="http://schemas.microsoft.com/office/drawing/2014/main" id="{8F00C2B6-173B-5B74-5A6C-D1FE33D7D3F5}"/>
                </a:ext>
              </a:extLst>
            </p:cNvPr>
            <p:cNvSpPr/>
            <p:nvPr/>
          </p:nvSpPr>
          <p:spPr>
            <a:xfrm>
              <a:off x="3934233" y="2711326"/>
              <a:ext cx="52945" cy="76224"/>
            </a:xfrm>
            <a:custGeom>
              <a:avLst/>
              <a:gdLst/>
              <a:ahLst/>
              <a:cxnLst/>
              <a:rect l="l" t="t" r="r" b="b"/>
              <a:pathLst>
                <a:path w="1053" h="1516" extrusionOk="0">
                  <a:moveTo>
                    <a:pt x="599" y="1"/>
                  </a:moveTo>
                  <a:cubicBezTo>
                    <a:pt x="599" y="1"/>
                    <a:pt x="454" y="145"/>
                    <a:pt x="310" y="331"/>
                  </a:cubicBezTo>
                  <a:cubicBezTo>
                    <a:pt x="228" y="434"/>
                    <a:pt x="155" y="547"/>
                    <a:pt x="104" y="660"/>
                  </a:cubicBezTo>
                  <a:cubicBezTo>
                    <a:pt x="73" y="712"/>
                    <a:pt x="52" y="773"/>
                    <a:pt x="31" y="835"/>
                  </a:cubicBezTo>
                  <a:cubicBezTo>
                    <a:pt x="11" y="897"/>
                    <a:pt x="1" y="959"/>
                    <a:pt x="1" y="1021"/>
                  </a:cubicBezTo>
                  <a:cubicBezTo>
                    <a:pt x="1" y="1093"/>
                    <a:pt x="11" y="1155"/>
                    <a:pt x="52" y="1217"/>
                  </a:cubicBezTo>
                  <a:cubicBezTo>
                    <a:pt x="83" y="1289"/>
                    <a:pt x="134" y="1341"/>
                    <a:pt x="196" y="1392"/>
                  </a:cubicBezTo>
                  <a:cubicBezTo>
                    <a:pt x="258" y="1433"/>
                    <a:pt x="310" y="1464"/>
                    <a:pt x="372" y="1485"/>
                  </a:cubicBezTo>
                  <a:cubicBezTo>
                    <a:pt x="423" y="1505"/>
                    <a:pt x="475" y="1515"/>
                    <a:pt x="526" y="1515"/>
                  </a:cubicBezTo>
                  <a:cubicBezTo>
                    <a:pt x="578" y="1515"/>
                    <a:pt x="629" y="1505"/>
                    <a:pt x="670" y="1485"/>
                  </a:cubicBezTo>
                  <a:cubicBezTo>
                    <a:pt x="702" y="1474"/>
                    <a:pt x="743" y="1454"/>
                    <a:pt x="773" y="1433"/>
                  </a:cubicBezTo>
                  <a:cubicBezTo>
                    <a:pt x="825" y="1392"/>
                    <a:pt x="867" y="1350"/>
                    <a:pt x="897" y="1299"/>
                  </a:cubicBezTo>
                  <a:cubicBezTo>
                    <a:pt x="949" y="1238"/>
                    <a:pt x="990" y="1155"/>
                    <a:pt x="1011" y="1103"/>
                  </a:cubicBezTo>
                  <a:cubicBezTo>
                    <a:pt x="1041" y="1041"/>
                    <a:pt x="1052" y="1011"/>
                    <a:pt x="1052" y="1000"/>
                  </a:cubicBezTo>
                  <a:lnTo>
                    <a:pt x="876" y="959"/>
                  </a:lnTo>
                  <a:cubicBezTo>
                    <a:pt x="876" y="959"/>
                    <a:pt x="876" y="990"/>
                    <a:pt x="856" y="1021"/>
                  </a:cubicBezTo>
                  <a:cubicBezTo>
                    <a:pt x="846" y="1052"/>
                    <a:pt x="825" y="1093"/>
                    <a:pt x="805" y="1124"/>
                  </a:cubicBezTo>
                  <a:cubicBezTo>
                    <a:pt x="773" y="1186"/>
                    <a:pt x="732" y="1238"/>
                    <a:pt x="691" y="1279"/>
                  </a:cubicBezTo>
                  <a:cubicBezTo>
                    <a:pt x="670" y="1299"/>
                    <a:pt x="640" y="1309"/>
                    <a:pt x="619" y="1320"/>
                  </a:cubicBezTo>
                  <a:cubicBezTo>
                    <a:pt x="588" y="1330"/>
                    <a:pt x="557" y="1341"/>
                    <a:pt x="526" y="1341"/>
                  </a:cubicBezTo>
                  <a:cubicBezTo>
                    <a:pt x="496" y="1341"/>
                    <a:pt x="464" y="1330"/>
                    <a:pt x="434" y="1320"/>
                  </a:cubicBezTo>
                  <a:cubicBezTo>
                    <a:pt x="393" y="1299"/>
                    <a:pt x="351" y="1279"/>
                    <a:pt x="299" y="1247"/>
                  </a:cubicBezTo>
                  <a:cubicBezTo>
                    <a:pt x="248" y="1217"/>
                    <a:pt x="228" y="1176"/>
                    <a:pt x="207" y="1144"/>
                  </a:cubicBezTo>
                  <a:cubicBezTo>
                    <a:pt x="186" y="1103"/>
                    <a:pt x="176" y="1062"/>
                    <a:pt x="176" y="1021"/>
                  </a:cubicBezTo>
                  <a:cubicBezTo>
                    <a:pt x="176" y="979"/>
                    <a:pt x="186" y="928"/>
                    <a:pt x="196" y="887"/>
                  </a:cubicBezTo>
                  <a:cubicBezTo>
                    <a:pt x="217" y="805"/>
                    <a:pt x="269" y="712"/>
                    <a:pt x="320" y="619"/>
                  </a:cubicBezTo>
                  <a:cubicBezTo>
                    <a:pt x="402" y="485"/>
                    <a:pt x="505" y="361"/>
                    <a:pt x="578" y="279"/>
                  </a:cubicBezTo>
                  <a:cubicBezTo>
                    <a:pt x="619" y="228"/>
                    <a:pt x="660" y="196"/>
                    <a:pt x="681" y="166"/>
                  </a:cubicBezTo>
                  <a:lnTo>
                    <a:pt x="712" y="134"/>
                  </a:lnTo>
                  <a:lnTo>
                    <a:pt x="722" y="134"/>
                  </a:lnTo>
                  <a:lnTo>
                    <a:pt x="722" y="125"/>
                  </a:lnTo>
                  <a:lnTo>
                    <a:pt x="599" y="1"/>
                  </a:lnTo>
                  <a:close/>
                </a:path>
              </a:pathLst>
            </a:custGeom>
            <a:solidFill>
              <a:srgbClr val="FFB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777;p49">
              <a:extLst>
                <a:ext uri="{FF2B5EF4-FFF2-40B4-BE49-F238E27FC236}">
                  <a16:creationId xmlns:a16="http://schemas.microsoft.com/office/drawing/2014/main" id="{40517696-404F-F98F-E7E1-A7564FC69E94}"/>
                </a:ext>
              </a:extLst>
            </p:cNvPr>
            <p:cNvSpPr/>
            <p:nvPr/>
          </p:nvSpPr>
          <p:spPr>
            <a:xfrm>
              <a:off x="3966865" y="2242262"/>
              <a:ext cx="590790" cy="854257"/>
            </a:xfrm>
            <a:custGeom>
              <a:avLst/>
              <a:gdLst/>
              <a:ahLst/>
              <a:cxnLst/>
              <a:rect l="l" t="t" r="r" b="b"/>
              <a:pathLst>
                <a:path w="11750" h="16990" extrusionOk="0">
                  <a:moveTo>
                    <a:pt x="6115" y="1"/>
                  </a:moveTo>
                  <a:cubicBezTo>
                    <a:pt x="2451" y="1"/>
                    <a:pt x="209" y="2677"/>
                    <a:pt x="104" y="8485"/>
                  </a:cubicBezTo>
                  <a:cubicBezTo>
                    <a:pt x="1" y="14771"/>
                    <a:pt x="4628" y="14998"/>
                    <a:pt x="4628" y="14998"/>
                  </a:cubicBezTo>
                  <a:lnTo>
                    <a:pt x="4463" y="16203"/>
                  </a:lnTo>
                  <a:cubicBezTo>
                    <a:pt x="5562" y="16785"/>
                    <a:pt x="6603" y="16989"/>
                    <a:pt x="7524" y="16989"/>
                  </a:cubicBezTo>
                  <a:cubicBezTo>
                    <a:pt x="9705" y="16989"/>
                    <a:pt x="11213" y="15843"/>
                    <a:pt x="11213" y="15843"/>
                  </a:cubicBezTo>
                  <a:cubicBezTo>
                    <a:pt x="11213" y="15843"/>
                    <a:pt x="11543" y="12782"/>
                    <a:pt x="11636" y="9649"/>
                  </a:cubicBezTo>
                  <a:cubicBezTo>
                    <a:pt x="11749" y="5537"/>
                    <a:pt x="11275" y="518"/>
                    <a:pt x="7050" y="55"/>
                  </a:cubicBezTo>
                  <a:cubicBezTo>
                    <a:pt x="6729" y="19"/>
                    <a:pt x="6417" y="1"/>
                    <a:pt x="6115" y="1"/>
                  </a:cubicBezTo>
                  <a:close/>
                </a:path>
              </a:pathLst>
            </a:custGeom>
            <a:solidFill>
              <a:srgbClr val="D06F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778;p49">
              <a:extLst>
                <a:ext uri="{FF2B5EF4-FFF2-40B4-BE49-F238E27FC236}">
                  <a16:creationId xmlns:a16="http://schemas.microsoft.com/office/drawing/2014/main" id="{08A9B9AB-ACD3-D5F2-BD1E-915FECAFDD81}"/>
                </a:ext>
              </a:extLst>
            </p:cNvPr>
            <p:cNvSpPr/>
            <p:nvPr/>
          </p:nvSpPr>
          <p:spPr>
            <a:xfrm>
              <a:off x="4134751" y="2569385"/>
              <a:ext cx="39973" cy="118158"/>
            </a:xfrm>
            <a:custGeom>
              <a:avLst/>
              <a:gdLst/>
              <a:ahLst/>
              <a:cxnLst/>
              <a:rect l="l" t="t" r="r" b="b"/>
              <a:pathLst>
                <a:path w="795" h="2350" extrusionOk="0">
                  <a:moveTo>
                    <a:pt x="392" y="0"/>
                  </a:moveTo>
                  <a:lnTo>
                    <a:pt x="1" y="2154"/>
                  </a:lnTo>
                  <a:lnTo>
                    <a:pt x="795" y="2350"/>
                  </a:lnTo>
                  <a:lnTo>
                    <a:pt x="392" y="0"/>
                  </a:lnTo>
                  <a:close/>
                </a:path>
              </a:pathLst>
            </a:custGeom>
            <a:solidFill>
              <a:srgbClr val="BE59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779;p49">
              <a:extLst>
                <a:ext uri="{FF2B5EF4-FFF2-40B4-BE49-F238E27FC236}">
                  <a16:creationId xmlns:a16="http://schemas.microsoft.com/office/drawing/2014/main" id="{337D9810-F01B-FE23-E03B-DC2B29222580}"/>
                </a:ext>
              </a:extLst>
            </p:cNvPr>
            <p:cNvSpPr/>
            <p:nvPr/>
          </p:nvSpPr>
          <p:spPr>
            <a:xfrm>
              <a:off x="4130126" y="2568329"/>
              <a:ext cx="45654" cy="123387"/>
            </a:xfrm>
            <a:custGeom>
              <a:avLst/>
              <a:gdLst/>
              <a:ahLst/>
              <a:cxnLst/>
              <a:rect l="l" t="t" r="r" b="b"/>
              <a:pathLst>
                <a:path w="908" h="2454" extrusionOk="0">
                  <a:moveTo>
                    <a:pt x="402" y="1"/>
                  </a:moveTo>
                  <a:lnTo>
                    <a:pt x="0" y="2236"/>
                  </a:lnTo>
                  <a:lnTo>
                    <a:pt x="876" y="2453"/>
                  </a:lnTo>
                  <a:lnTo>
                    <a:pt x="907" y="2298"/>
                  </a:lnTo>
                  <a:lnTo>
                    <a:pt x="186" y="2113"/>
                  </a:lnTo>
                  <a:lnTo>
                    <a:pt x="557" y="31"/>
                  </a:lnTo>
                  <a:lnTo>
                    <a:pt x="402"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780;p49">
              <a:extLst>
                <a:ext uri="{FF2B5EF4-FFF2-40B4-BE49-F238E27FC236}">
                  <a16:creationId xmlns:a16="http://schemas.microsoft.com/office/drawing/2014/main" id="{16A417CA-E04D-C496-15EF-493170A24F06}"/>
                </a:ext>
              </a:extLst>
            </p:cNvPr>
            <p:cNvSpPr/>
            <p:nvPr/>
          </p:nvSpPr>
          <p:spPr>
            <a:xfrm>
              <a:off x="4242553" y="2607196"/>
              <a:ext cx="24436" cy="23883"/>
            </a:xfrm>
            <a:custGeom>
              <a:avLst/>
              <a:gdLst/>
              <a:ahLst/>
              <a:cxnLst/>
              <a:rect l="l" t="t" r="r" b="b"/>
              <a:pathLst>
                <a:path w="486" h="475" extrusionOk="0">
                  <a:moveTo>
                    <a:pt x="248" y="0"/>
                  </a:moveTo>
                  <a:cubicBezTo>
                    <a:pt x="124" y="0"/>
                    <a:pt x="11" y="103"/>
                    <a:pt x="11" y="237"/>
                  </a:cubicBezTo>
                  <a:cubicBezTo>
                    <a:pt x="0" y="361"/>
                    <a:pt x="103" y="474"/>
                    <a:pt x="238" y="474"/>
                  </a:cubicBezTo>
                  <a:cubicBezTo>
                    <a:pt x="244" y="475"/>
                    <a:pt x="250" y="475"/>
                    <a:pt x="257" y="475"/>
                  </a:cubicBezTo>
                  <a:cubicBezTo>
                    <a:pt x="381" y="475"/>
                    <a:pt x="474" y="375"/>
                    <a:pt x="474" y="247"/>
                  </a:cubicBezTo>
                  <a:cubicBezTo>
                    <a:pt x="485" y="114"/>
                    <a:pt x="382" y="11"/>
                    <a:pt x="24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781;p49">
              <a:extLst>
                <a:ext uri="{FF2B5EF4-FFF2-40B4-BE49-F238E27FC236}">
                  <a16:creationId xmlns:a16="http://schemas.microsoft.com/office/drawing/2014/main" id="{9C1629B9-9295-67D7-AE17-6A6AE8CDF91B}"/>
                </a:ext>
              </a:extLst>
            </p:cNvPr>
            <p:cNvSpPr/>
            <p:nvPr/>
          </p:nvSpPr>
          <p:spPr>
            <a:xfrm>
              <a:off x="4248285" y="2557971"/>
              <a:ext cx="65817" cy="35297"/>
            </a:xfrm>
            <a:custGeom>
              <a:avLst/>
              <a:gdLst/>
              <a:ahLst/>
              <a:cxnLst/>
              <a:rect l="l" t="t" r="r" b="b"/>
              <a:pathLst>
                <a:path w="1309" h="702" extrusionOk="0">
                  <a:moveTo>
                    <a:pt x="0" y="0"/>
                  </a:moveTo>
                  <a:lnTo>
                    <a:pt x="21" y="351"/>
                  </a:lnTo>
                  <a:lnTo>
                    <a:pt x="113" y="351"/>
                  </a:lnTo>
                  <a:cubicBezTo>
                    <a:pt x="268" y="351"/>
                    <a:pt x="402" y="371"/>
                    <a:pt x="525" y="413"/>
                  </a:cubicBezTo>
                  <a:cubicBezTo>
                    <a:pt x="701" y="454"/>
                    <a:pt x="834" y="536"/>
                    <a:pt x="928" y="598"/>
                  </a:cubicBezTo>
                  <a:cubicBezTo>
                    <a:pt x="969" y="629"/>
                    <a:pt x="1010" y="660"/>
                    <a:pt x="1031" y="670"/>
                  </a:cubicBezTo>
                  <a:cubicBezTo>
                    <a:pt x="1041" y="681"/>
                    <a:pt x="1051" y="690"/>
                    <a:pt x="1051" y="701"/>
                  </a:cubicBezTo>
                  <a:lnTo>
                    <a:pt x="1308" y="454"/>
                  </a:lnTo>
                  <a:cubicBezTo>
                    <a:pt x="1299" y="443"/>
                    <a:pt x="1196" y="330"/>
                    <a:pt x="989" y="227"/>
                  </a:cubicBezTo>
                  <a:cubicBezTo>
                    <a:pt x="886" y="165"/>
                    <a:pt x="763" y="113"/>
                    <a:pt x="618" y="72"/>
                  </a:cubicBezTo>
                  <a:cubicBezTo>
                    <a:pt x="474" y="31"/>
                    <a:pt x="299" y="0"/>
                    <a:pt x="113"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2" name="Google Shape;782;p49">
              <a:extLst>
                <a:ext uri="{FF2B5EF4-FFF2-40B4-BE49-F238E27FC236}">
                  <a16:creationId xmlns:a16="http://schemas.microsoft.com/office/drawing/2014/main" id="{ABAA6F83-92A8-A5CD-4EBE-EA213201948F}"/>
                </a:ext>
              </a:extLst>
            </p:cNvPr>
            <p:cNvSpPr/>
            <p:nvPr/>
          </p:nvSpPr>
          <p:spPr>
            <a:xfrm>
              <a:off x="4058627" y="2602469"/>
              <a:ext cx="24386" cy="23430"/>
            </a:xfrm>
            <a:custGeom>
              <a:avLst/>
              <a:gdLst/>
              <a:ahLst/>
              <a:cxnLst/>
              <a:rect l="l" t="t" r="r" b="b"/>
              <a:pathLst>
                <a:path w="485" h="466" extrusionOk="0">
                  <a:moveTo>
                    <a:pt x="228" y="1"/>
                  </a:moveTo>
                  <a:cubicBezTo>
                    <a:pt x="104" y="1"/>
                    <a:pt x="10" y="100"/>
                    <a:pt x="10" y="228"/>
                  </a:cubicBezTo>
                  <a:cubicBezTo>
                    <a:pt x="0" y="362"/>
                    <a:pt x="103" y="465"/>
                    <a:pt x="237" y="465"/>
                  </a:cubicBezTo>
                  <a:cubicBezTo>
                    <a:pt x="243" y="466"/>
                    <a:pt x="249" y="466"/>
                    <a:pt x="255" y="466"/>
                  </a:cubicBezTo>
                  <a:cubicBezTo>
                    <a:pt x="371" y="466"/>
                    <a:pt x="474" y="366"/>
                    <a:pt x="474" y="238"/>
                  </a:cubicBezTo>
                  <a:cubicBezTo>
                    <a:pt x="484" y="115"/>
                    <a:pt x="381" y="2"/>
                    <a:pt x="248" y="2"/>
                  </a:cubicBezTo>
                  <a:cubicBezTo>
                    <a:pt x="241" y="1"/>
                    <a:pt x="235" y="1"/>
                    <a:pt x="228"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3" name="Google Shape;783;p49">
              <a:extLst>
                <a:ext uri="{FF2B5EF4-FFF2-40B4-BE49-F238E27FC236}">
                  <a16:creationId xmlns:a16="http://schemas.microsoft.com/office/drawing/2014/main" id="{476AE4E4-5E28-8D78-591B-2CB96619E20F}"/>
                </a:ext>
              </a:extLst>
            </p:cNvPr>
            <p:cNvSpPr/>
            <p:nvPr/>
          </p:nvSpPr>
          <p:spPr>
            <a:xfrm>
              <a:off x="4021319" y="2552792"/>
              <a:ext cx="67375" cy="33185"/>
            </a:xfrm>
            <a:custGeom>
              <a:avLst/>
              <a:gdLst/>
              <a:ahLst/>
              <a:cxnLst/>
              <a:rect l="l" t="t" r="r" b="b"/>
              <a:pathLst>
                <a:path w="1340" h="660" extrusionOk="0">
                  <a:moveTo>
                    <a:pt x="1113" y="0"/>
                  </a:moveTo>
                  <a:cubicBezTo>
                    <a:pt x="938" y="0"/>
                    <a:pt x="783" y="31"/>
                    <a:pt x="649" y="62"/>
                  </a:cubicBezTo>
                  <a:cubicBezTo>
                    <a:pt x="443" y="124"/>
                    <a:pt x="289" y="196"/>
                    <a:pt x="175" y="268"/>
                  </a:cubicBezTo>
                  <a:cubicBezTo>
                    <a:pt x="72" y="340"/>
                    <a:pt x="10" y="392"/>
                    <a:pt x="0" y="402"/>
                  </a:cubicBezTo>
                  <a:lnTo>
                    <a:pt x="237" y="660"/>
                  </a:lnTo>
                  <a:cubicBezTo>
                    <a:pt x="237" y="660"/>
                    <a:pt x="330" y="577"/>
                    <a:pt x="474" y="505"/>
                  </a:cubicBezTo>
                  <a:cubicBezTo>
                    <a:pt x="557" y="464"/>
                    <a:pt x="639" y="433"/>
                    <a:pt x="752" y="402"/>
                  </a:cubicBezTo>
                  <a:cubicBezTo>
                    <a:pt x="855" y="371"/>
                    <a:pt x="979" y="361"/>
                    <a:pt x="1113" y="361"/>
                  </a:cubicBezTo>
                  <a:cubicBezTo>
                    <a:pt x="1175" y="361"/>
                    <a:pt x="1237" y="361"/>
                    <a:pt x="1299" y="371"/>
                  </a:cubicBezTo>
                  <a:lnTo>
                    <a:pt x="1340" y="21"/>
                  </a:lnTo>
                  <a:cubicBezTo>
                    <a:pt x="1258" y="10"/>
                    <a:pt x="1185" y="0"/>
                    <a:pt x="1113"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4" name="Google Shape;784;p49">
              <a:extLst>
                <a:ext uri="{FF2B5EF4-FFF2-40B4-BE49-F238E27FC236}">
                  <a16:creationId xmlns:a16="http://schemas.microsoft.com/office/drawing/2014/main" id="{5A409826-96D5-0A3C-769E-6D767D65E504}"/>
                </a:ext>
              </a:extLst>
            </p:cNvPr>
            <p:cNvSpPr/>
            <p:nvPr/>
          </p:nvSpPr>
          <p:spPr>
            <a:xfrm>
              <a:off x="4140483" y="2719622"/>
              <a:ext cx="90202" cy="32179"/>
            </a:xfrm>
            <a:custGeom>
              <a:avLst/>
              <a:gdLst/>
              <a:ahLst/>
              <a:cxnLst/>
              <a:rect l="l" t="t" r="r" b="b"/>
              <a:pathLst>
                <a:path w="1794" h="640" extrusionOk="0">
                  <a:moveTo>
                    <a:pt x="1659" y="1"/>
                  </a:moveTo>
                  <a:cubicBezTo>
                    <a:pt x="1597" y="93"/>
                    <a:pt x="1526" y="176"/>
                    <a:pt x="1464" y="237"/>
                  </a:cubicBezTo>
                  <a:cubicBezTo>
                    <a:pt x="1350" y="331"/>
                    <a:pt x="1237" y="392"/>
                    <a:pt x="1123" y="434"/>
                  </a:cubicBezTo>
                  <a:cubicBezTo>
                    <a:pt x="1010" y="464"/>
                    <a:pt x="887" y="485"/>
                    <a:pt x="773" y="485"/>
                  </a:cubicBezTo>
                  <a:cubicBezTo>
                    <a:pt x="588" y="485"/>
                    <a:pt x="402" y="443"/>
                    <a:pt x="278" y="402"/>
                  </a:cubicBezTo>
                  <a:lnTo>
                    <a:pt x="124" y="351"/>
                  </a:lnTo>
                  <a:cubicBezTo>
                    <a:pt x="104" y="340"/>
                    <a:pt x="93" y="331"/>
                    <a:pt x="83" y="331"/>
                  </a:cubicBezTo>
                  <a:lnTo>
                    <a:pt x="72" y="320"/>
                  </a:lnTo>
                  <a:lnTo>
                    <a:pt x="1" y="464"/>
                  </a:lnTo>
                  <a:cubicBezTo>
                    <a:pt x="1" y="464"/>
                    <a:pt x="93" y="516"/>
                    <a:pt x="227" y="557"/>
                  </a:cubicBezTo>
                  <a:cubicBezTo>
                    <a:pt x="372" y="598"/>
                    <a:pt x="557" y="640"/>
                    <a:pt x="773" y="640"/>
                  </a:cubicBezTo>
                  <a:cubicBezTo>
                    <a:pt x="949" y="640"/>
                    <a:pt x="1134" y="608"/>
                    <a:pt x="1309" y="526"/>
                  </a:cubicBezTo>
                  <a:cubicBezTo>
                    <a:pt x="1402" y="485"/>
                    <a:pt x="1485" y="423"/>
                    <a:pt x="1567" y="351"/>
                  </a:cubicBezTo>
                  <a:cubicBezTo>
                    <a:pt x="1649" y="279"/>
                    <a:pt x="1721" y="196"/>
                    <a:pt x="1794" y="83"/>
                  </a:cubicBezTo>
                  <a:lnTo>
                    <a:pt x="1659"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5" name="Google Shape;785;p49">
              <a:extLst>
                <a:ext uri="{FF2B5EF4-FFF2-40B4-BE49-F238E27FC236}">
                  <a16:creationId xmlns:a16="http://schemas.microsoft.com/office/drawing/2014/main" id="{49AF767E-78C5-6892-1621-F73A30C2BAA1}"/>
                </a:ext>
              </a:extLst>
            </p:cNvPr>
            <p:cNvSpPr/>
            <p:nvPr/>
          </p:nvSpPr>
          <p:spPr>
            <a:xfrm>
              <a:off x="4189205" y="2748131"/>
              <a:ext cx="37358" cy="21771"/>
            </a:xfrm>
            <a:custGeom>
              <a:avLst/>
              <a:gdLst/>
              <a:ahLst/>
              <a:cxnLst/>
              <a:rect l="l" t="t" r="r" b="b"/>
              <a:pathLst>
                <a:path w="743" h="433" extrusionOk="0">
                  <a:moveTo>
                    <a:pt x="608" y="0"/>
                  </a:moveTo>
                  <a:cubicBezTo>
                    <a:pt x="608" y="0"/>
                    <a:pt x="608" y="11"/>
                    <a:pt x="598" y="11"/>
                  </a:cubicBezTo>
                  <a:cubicBezTo>
                    <a:pt x="577" y="41"/>
                    <a:pt x="516" y="114"/>
                    <a:pt x="433" y="165"/>
                  </a:cubicBezTo>
                  <a:cubicBezTo>
                    <a:pt x="381" y="196"/>
                    <a:pt x="330" y="227"/>
                    <a:pt x="268" y="247"/>
                  </a:cubicBezTo>
                  <a:cubicBezTo>
                    <a:pt x="206" y="268"/>
                    <a:pt x="134" y="279"/>
                    <a:pt x="62" y="279"/>
                  </a:cubicBezTo>
                  <a:lnTo>
                    <a:pt x="10" y="279"/>
                  </a:lnTo>
                  <a:lnTo>
                    <a:pt x="0" y="433"/>
                  </a:lnTo>
                  <a:lnTo>
                    <a:pt x="62" y="433"/>
                  </a:lnTo>
                  <a:cubicBezTo>
                    <a:pt x="165" y="433"/>
                    <a:pt x="268" y="412"/>
                    <a:pt x="351" y="382"/>
                  </a:cubicBezTo>
                  <a:cubicBezTo>
                    <a:pt x="484" y="341"/>
                    <a:pt x="577" y="268"/>
                    <a:pt x="639" y="206"/>
                  </a:cubicBezTo>
                  <a:cubicBezTo>
                    <a:pt x="701" y="144"/>
                    <a:pt x="742" y="103"/>
                    <a:pt x="742" y="93"/>
                  </a:cubicBezTo>
                  <a:lnTo>
                    <a:pt x="608" y="0"/>
                  </a:lnTo>
                  <a:close/>
                </a:path>
              </a:pathLst>
            </a:custGeom>
            <a:solidFill>
              <a:srgbClr val="BE59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6" name="Google Shape;786;p49">
              <a:extLst>
                <a:ext uri="{FF2B5EF4-FFF2-40B4-BE49-F238E27FC236}">
                  <a16:creationId xmlns:a16="http://schemas.microsoft.com/office/drawing/2014/main" id="{4E1A1E41-079F-EAFB-76D7-9B8E55AC23C4}"/>
                </a:ext>
              </a:extLst>
            </p:cNvPr>
            <p:cNvSpPr/>
            <p:nvPr/>
          </p:nvSpPr>
          <p:spPr>
            <a:xfrm>
              <a:off x="4266386" y="2646565"/>
              <a:ext cx="177237" cy="124946"/>
            </a:xfrm>
            <a:custGeom>
              <a:avLst/>
              <a:gdLst/>
              <a:ahLst/>
              <a:cxnLst/>
              <a:rect l="l" t="t" r="r" b="b"/>
              <a:pathLst>
                <a:path w="3525" h="2485" extrusionOk="0">
                  <a:moveTo>
                    <a:pt x="1763" y="0"/>
                  </a:moveTo>
                  <a:cubicBezTo>
                    <a:pt x="794" y="0"/>
                    <a:pt x="0" y="557"/>
                    <a:pt x="0" y="1248"/>
                  </a:cubicBezTo>
                  <a:cubicBezTo>
                    <a:pt x="0" y="1928"/>
                    <a:pt x="794" y="2484"/>
                    <a:pt x="1763" y="2484"/>
                  </a:cubicBezTo>
                  <a:cubicBezTo>
                    <a:pt x="2732" y="2484"/>
                    <a:pt x="3525" y="1928"/>
                    <a:pt x="3525" y="1248"/>
                  </a:cubicBezTo>
                  <a:cubicBezTo>
                    <a:pt x="3525" y="557"/>
                    <a:pt x="2732" y="0"/>
                    <a:pt x="1763" y="0"/>
                  </a:cubicBezTo>
                  <a:close/>
                </a:path>
              </a:pathLst>
            </a:custGeom>
            <a:solidFill>
              <a:srgbClr val="BE59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7" name="Google Shape;787;p49">
              <a:extLst>
                <a:ext uri="{FF2B5EF4-FFF2-40B4-BE49-F238E27FC236}">
                  <a16:creationId xmlns:a16="http://schemas.microsoft.com/office/drawing/2014/main" id="{681E6528-78D9-CA42-33E4-2FA771FD8688}"/>
                </a:ext>
              </a:extLst>
            </p:cNvPr>
            <p:cNvSpPr/>
            <p:nvPr/>
          </p:nvSpPr>
          <p:spPr>
            <a:xfrm>
              <a:off x="3971541" y="2646565"/>
              <a:ext cx="95431" cy="124946"/>
            </a:xfrm>
            <a:custGeom>
              <a:avLst/>
              <a:gdLst/>
              <a:ahLst/>
              <a:cxnLst/>
              <a:rect l="l" t="t" r="r" b="b"/>
              <a:pathLst>
                <a:path w="1898" h="2485" extrusionOk="0">
                  <a:moveTo>
                    <a:pt x="31" y="0"/>
                  </a:moveTo>
                  <a:cubicBezTo>
                    <a:pt x="22" y="155"/>
                    <a:pt x="22" y="300"/>
                    <a:pt x="11" y="444"/>
                  </a:cubicBezTo>
                  <a:cubicBezTo>
                    <a:pt x="1" y="1216"/>
                    <a:pt x="63" y="1887"/>
                    <a:pt x="166" y="2484"/>
                  </a:cubicBezTo>
                  <a:cubicBezTo>
                    <a:pt x="1124" y="2474"/>
                    <a:pt x="1897" y="1928"/>
                    <a:pt x="1897" y="1248"/>
                  </a:cubicBezTo>
                  <a:cubicBezTo>
                    <a:pt x="1897" y="557"/>
                    <a:pt x="1114" y="0"/>
                    <a:pt x="134" y="0"/>
                  </a:cubicBezTo>
                  <a:close/>
                </a:path>
              </a:pathLst>
            </a:custGeom>
            <a:solidFill>
              <a:srgbClr val="BE590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8" name="Google Shape;788;p49">
              <a:extLst>
                <a:ext uri="{FF2B5EF4-FFF2-40B4-BE49-F238E27FC236}">
                  <a16:creationId xmlns:a16="http://schemas.microsoft.com/office/drawing/2014/main" id="{AF2CC887-23B0-B318-D425-C1FBCD12D612}"/>
                </a:ext>
              </a:extLst>
            </p:cNvPr>
            <p:cNvSpPr/>
            <p:nvPr/>
          </p:nvSpPr>
          <p:spPr>
            <a:xfrm>
              <a:off x="4198507" y="2934671"/>
              <a:ext cx="208863" cy="71046"/>
            </a:xfrm>
            <a:custGeom>
              <a:avLst/>
              <a:gdLst/>
              <a:ahLst/>
              <a:cxnLst/>
              <a:rect l="l" t="t" r="r" b="b"/>
              <a:pathLst>
                <a:path w="4154" h="1413" extrusionOk="0">
                  <a:moveTo>
                    <a:pt x="4041" y="0"/>
                  </a:moveTo>
                  <a:cubicBezTo>
                    <a:pt x="4041" y="0"/>
                    <a:pt x="3721" y="309"/>
                    <a:pt x="3134" y="629"/>
                  </a:cubicBezTo>
                  <a:cubicBezTo>
                    <a:pt x="2546" y="938"/>
                    <a:pt x="1691" y="1248"/>
                    <a:pt x="608" y="1248"/>
                  </a:cubicBezTo>
                  <a:cubicBezTo>
                    <a:pt x="423" y="1248"/>
                    <a:pt x="227" y="1237"/>
                    <a:pt x="21" y="1216"/>
                  </a:cubicBezTo>
                  <a:lnTo>
                    <a:pt x="1" y="1381"/>
                  </a:lnTo>
                  <a:cubicBezTo>
                    <a:pt x="217" y="1402"/>
                    <a:pt x="413" y="1412"/>
                    <a:pt x="608" y="1412"/>
                  </a:cubicBezTo>
                  <a:cubicBezTo>
                    <a:pt x="1721" y="1412"/>
                    <a:pt x="2608" y="1083"/>
                    <a:pt x="3216" y="763"/>
                  </a:cubicBezTo>
                  <a:cubicBezTo>
                    <a:pt x="3824" y="444"/>
                    <a:pt x="4153" y="114"/>
                    <a:pt x="4153" y="114"/>
                  </a:cubicBezTo>
                  <a:lnTo>
                    <a:pt x="4041"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69" name="Google Shape;789;p49">
              <a:extLst>
                <a:ext uri="{FF2B5EF4-FFF2-40B4-BE49-F238E27FC236}">
                  <a16:creationId xmlns:a16="http://schemas.microsoft.com/office/drawing/2014/main" id="{D05583CF-1F23-3B45-4623-BC5ECBC856D1}"/>
                </a:ext>
              </a:extLst>
            </p:cNvPr>
            <p:cNvSpPr/>
            <p:nvPr/>
          </p:nvSpPr>
          <p:spPr>
            <a:xfrm>
              <a:off x="3969983" y="2568832"/>
              <a:ext cx="23883" cy="234808"/>
            </a:xfrm>
            <a:custGeom>
              <a:avLst/>
              <a:gdLst/>
              <a:ahLst/>
              <a:cxnLst/>
              <a:rect l="l" t="t" r="r" b="b"/>
              <a:pathLst>
                <a:path w="475" h="4670" extrusionOk="0">
                  <a:moveTo>
                    <a:pt x="197" y="0"/>
                  </a:moveTo>
                  <a:cubicBezTo>
                    <a:pt x="197" y="0"/>
                    <a:pt x="145" y="320"/>
                    <a:pt x="104" y="794"/>
                  </a:cubicBezTo>
                  <a:cubicBezTo>
                    <a:pt x="53" y="1278"/>
                    <a:pt x="1" y="1907"/>
                    <a:pt x="1" y="2546"/>
                  </a:cubicBezTo>
                  <a:cubicBezTo>
                    <a:pt x="1" y="2948"/>
                    <a:pt x="21" y="3350"/>
                    <a:pt x="73" y="3710"/>
                  </a:cubicBezTo>
                  <a:cubicBezTo>
                    <a:pt x="124" y="4072"/>
                    <a:pt x="207" y="4401"/>
                    <a:pt x="330" y="4669"/>
                  </a:cubicBezTo>
                  <a:lnTo>
                    <a:pt x="475" y="4597"/>
                  </a:lnTo>
                  <a:cubicBezTo>
                    <a:pt x="362" y="4360"/>
                    <a:pt x="279" y="4040"/>
                    <a:pt x="238" y="3690"/>
                  </a:cubicBezTo>
                  <a:cubicBezTo>
                    <a:pt x="186" y="3339"/>
                    <a:pt x="165" y="2938"/>
                    <a:pt x="165" y="2546"/>
                  </a:cubicBezTo>
                  <a:cubicBezTo>
                    <a:pt x="165" y="1917"/>
                    <a:pt x="217" y="1289"/>
                    <a:pt x="259" y="815"/>
                  </a:cubicBezTo>
                  <a:cubicBezTo>
                    <a:pt x="289" y="578"/>
                    <a:pt x="310" y="382"/>
                    <a:pt x="330" y="238"/>
                  </a:cubicBezTo>
                  <a:cubicBezTo>
                    <a:pt x="341" y="176"/>
                    <a:pt x="341" y="114"/>
                    <a:pt x="351" y="83"/>
                  </a:cubicBezTo>
                  <a:lnTo>
                    <a:pt x="351" y="42"/>
                  </a:lnTo>
                  <a:cubicBezTo>
                    <a:pt x="351" y="32"/>
                    <a:pt x="362" y="32"/>
                    <a:pt x="362" y="32"/>
                  </a:cubicBezTo>
                  <a:lnTo>
                    <a:pt x="362" y="21"/>
                  </a:lnTo>
                  <a:lnTo>
                    <a:pt x="197"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1" name="Google Shape;790;p49">
              <a:extLst>
                <a:ext uri="{FF2B5EF4-FFF2-40B4-BE49-F238E27FC236}">
                  <a16:creationId xmlns:a16="http://schemas.microsoft.com/office/drawing/2014/main" id="{55E44B23-6E9B-B1D5-D79E-142698B418B7}"/>
                </a:ext>
              </a:extLst>
            </p:cNvPr>
            <p:cNvSpPr/>
            <p:nvPr/>
          </p:nvSpPr>
          <p:spPr>
            <a:xfrm>
              <a:off x="3975161" y="2240301"/>
              <a:ext cx="631165" cy="489224"/>
            </a:xfrm>
            <a:custGeom>
              <a:avLst/>
              <a:gdLst/>
              <a:ahLst/>
              <a:cxnLst/>
              <a:rect l="l" t="t" r="r" b="b"/>
              <a:pathLst>
                <a:path w="12553" h="9730" extrusionOk="0">
                  <a:moveTo>
                    <a:pt x="5968" y="1"/>
                  </a:moveTo>
                  <a:cubicBezTo>
                    <a:pt x="2505" y="1"/>
                    <a:pt x="444" y="2402"/>
                    <a:pt x="1" y="6926"/>
                  </a:cubicBezTo>
                  <a:lnTo>
                    <a:pt x="1" y="6947"/>
                  </a:lnTo>
                  <a:lnTo>
                    <a:pt x="1" y="6957"/>
                  </a:lnTo>
                  <a:cubicBezTo>
                    <a:pt x="1" y="6957"/>
                    <a:pt x="32" y="6999"/>
                    <a:pt x="42" y="7019"/>
                  </a:cubicBezTo>
                  <a:lnTo>
                    <a:pt x="62" y="7050"/>
                  </a:lnTo>
                  <a:lnTo>
                    <a:pt x="94" y="7019"/>
                  </a:lnTo>
                  <a:cubicBezTo>
                    <a:pt x="94" y="7019"/>
                    <a:pt x="692" y="6463"/>
                    <a:pt x="856" y="5556"/>
                  </a:cubicBezTo>
                  <a:lnTo>
                    <a:pt x="1856" y="4886"/>
                  </a:lnTo>
                  <a:lnTo>
                    <a:pt x="1856" y="4886"/>
                  </a:lnTo>
                  <a:lnTo>
                    <a:pt x="1753" y="5504"/>
                  </a:lnTo>
                  <a:lnTo>
                    <a:pt x="1784" y="5515"/>
                  </a:lnTo>
                  <a:cubicBezTo>
                    <a:pt x="1794" y="5515"/>
                    <a:pt x="2279" y="5669"/>
                    <a:pt x="2948" y="5669"/>
                  </a:cubicBezTo>
                  <a:cubicBezTo>
                    <a:pt x="3731" y="5669"/>
                    <a:pt x="4411" y="5473"/>
                    <a:pt x="4989" y="5082"/>
                  </a:cubicBezTo>
                  <a:cubicBezTo>
                    <a:pt x="5061" y="5226"/>
                    <a:pt x="5370" y="5721"/>
                    <a:pt x="6442" y="5721"/>
                  </a:cubicBezTo>
                  <a:cubicBezTo>
                    <a:pt x="6555" y="5721"/>
                    <a:pt x="6669" y="5721"/>
                    <a:pt x="6792" y="5710"/>
                  </a:cubicBezTo>
                  <a:cubicBezTo>
                    <a:pt x="8060" y="5597"/>
                    <a:pt x="8544" y="5298"/>
                    <a:pt x="8689" y="5195"/>
                  </a:cubicBezTo>
                  <a:cubicBezTo>
                    <a:pt x="8822" y="5700"/>
                    <a:pt x="9873" y="9245"/>
                    <a:pt x="11460" y="9719"/>
                  </a:cubicBezTo>
                  <a:lnTo>
                    <a:pt x="11502" y="9729"/>
                  </a:lnTo>
                  <a:lnTo>
                    <a:pt x="11502" y="9688"/>
                  </a:lnTo>
                  <a:cubicBezTo>
                    <a:pt x="11564" y="7318"/>
                    <a:pt x="11460" y="4463"/>
                    <a:pt x="10389" y="2464"/>
                  </a:cubicBezTo>
                  <a:cubicBezTo>
                    <a:pt x="10409" y="2453"/>
                    <a:pt x="10420" y="2453"/>
                    <a:pt x="10441" y="2433"/>
                  </a:cubicBezTo>
                  <a:cubicBezTo>
                    <a:pt x="10502" y="2382"/>
                    <a:pt x="10564" y="2320"/>
                    <a:pt x="10626" y="2258"/>
                  </a:cubicBezTo>
                  <a:cubicBezTo>
                    <a:pt x="10832" y="2155"/>
                    <a:pt x="11038" y="2062"/>
                    <a:pt x="11254" y="1990"/>
                  </a:cubicBezTo>
                  <a:cubicBezTo>
                    <a:pt x="11646" y="1856"/>
                    <a:pt x="12058" y="1835"/>
                    <a:pt x="12460" y="1805"/>
                  </a:cubicBezTo>
                  <a:cubicBezTo>
                    <a:pt x="12522" y="1794"/>
                    <a:pt x="12553" y="1711"/>
                    <a:pt x="12491" y="1681"/>
                  </a:cubicBezTo>
                  <a:cubicBezTo>
                    <a:pt x="12388" y="1629"/>
                    <a:pt x="12306" y="1588"/>
                    <a:pt x="12202" y="1567"/>
                  </a:cubicBezTo>
                  <a:cubicBezTo>
                    <a:pt x="12089" y="1547"/>
                    <a:pt x="11976" y="1526"/>
                    <a:pt x="11863" y="1516"/>
                  </a:cubicBezTo>
                  <a:cubicBezTo>
                    <a:pt x="11821" y="1512"/>
                    <a:pt x="11779" y="1511"/>
                    <a:pt x="11736" y="1511"/>
                  </a:cubicBezTo>
                  <a:cubicBezTo>
                    <a:pt x="11546" y="1511"/>
                    <a:pt x="11347" y="1544"/>
                    <a:pt x="11162" y="1578"/>
                  </a:cubicBezTo>
                  <a:cubicBezTo>
                    <a:pt x="11131" y="1588"/>
                    <a:pt x="11089" y="1598"/>
                    <a:pt x="11048" y="1608"/>
                  </a:cubicBezTo>
                  <a:cubicBezTo>
                    <a:pt x="11089" y="1537"/>
                    <a:pt x="11121" y="1454"/>
                    <a:pt x="11151" y="1372"/>
                  </a:cubicBezTo>
                  <a:cubicBezTo>
                    <a:pt x="11306" y="1001"/>
                    <a:pt x="11419" y="547"/>
                    <a:pt x="11265" y="156"/>
                  </a:cubicBezTo>
                  <a:cubicBezTo>
                    <a:pt x="11253" y="126"/>
                    <a:pt x="11225" y="107"/>
                    <a:pt x="11197" y="107"/>
                  </a:cubicBezTo>
                  <a:cubicBezTo>
                    <a:pt x="11176" y="107"/>
                    <a:pt x="11155" y="118"/>
                    <a:pt x="11141" y="145"/>
                  </a:cubicBezTo>
                  <a:cubicBezTo>
                    <a:pt x="10956" y="475"/>
                    <a:pt x="10873" y="846"/>
                    <a:pt x="10718" y="1196"/>
                  </a:cubicBezTo>
                  <a:cubicBezTo>
                    <a:pt x="10667" y="1310"/>
                    <a:pt x="10605" y="1423"/>
                    <a:pt x="10544" y="1526"/>
                  </a:cubicBezTo>
                  <a:cubicBezTo>
                    <a:pt x="10544" y="1052"/>
                    <a:pt x="10368" y="557"/>
                    <a:pt x="10090" y="176"/>
                  </a:cubicBezTo>
                  <a:cubicBezTo>
                    <a:pt x="10076" y="155"/>
                    <a:pt x="10054" y="146"/>
                    <a:pt x="10031" y="146"/>
                  </a:cubicBezTo>
                  <a:cubicBezTo>
                    <a:pt x="9988" y="146"/>
                    <a:pt x="9946" y="180"/>
                    <a:pt x="9967" y="227"/>
                  </a:cubicBezTo>
                  <a:cubicBezTo>
                    <a:pt x="10100" y="547"/>
                    <a:pt x="10162" y="887"/>
                    <a:pt x="10152" y="1227"/>
                  </a:cubicBezTo>
                  <a:cubicBezTo>
                    <a:pt x="10152" y="1475"/>
                    <a:pt x="10121" y="1711"/>
                    <a:pt x="10079" y="1949"/>
                  </a:cubicBezTo>
                  <a:cubicBezTo>
                    <a:pt x="9389" y="928"/>
                    <a:pt x="8369" y="218"/>
                    <a:pt x="6895" y="53"/>
                  </a:cubicBezTo>
                  <a:cubicBezTo>
                    <a:pt x="6576" y="21"/>
                    <a:pt x="6266" y="1"/>
                    <a:pt x="5968" y="1"/>
                  </a:cubicBezTo>
                  <a:close/>
                </a:path>
              </a:pathLst>
            </a:custGeom>
            <a:solidFill>
              <a:srgbClr val="1F000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2" name="Google Shape;791;p49">
              <a:extLst>
                <a:ext uri="{FF2B5EF4-FFF2-40B4-BE49-F238E27FC236}">
                  <a16:creationId xmlns:a16="http://schemas.microsoft.com/office/drawing/2014/main" id="{6F24CF3E-32E2-12D2-7FF6-9CCEDE0473D7}"/>
                </a:ext>
              </a:extLst>
            </p:cNvPr>
            <p:cNvSpPr/>
            <p:nvPr/>
          </p:nvSpPr>
          <p:spPr>
            <a:xfrm>
              <a:off x="2747666" y="2549424"/>
              <a:ext cx="400530" cy="528845"/>
            </a:xfrm>
            <a:custGeom>
              <a:avLst/>
              <a:gdLst/>
              <a:ahLst/>
              <a:cxnLst/>
              <a:rect l="l" t="t" r="r" b="b"/>
              <a:pathLst>
                <a:path w="7966" h="10518" extrusionOk="0">
                  <a:moveTo>
                    <a:pt x="3745" y="1"/>
                  </a:moveTo>
                  <a:cubicBezTo>
                    <a:pt x="2531" y="1"/>
                    <a:pt x="3855" y="2496"/>
                    <a:pt x="4297" y="3581"/>
                  </a:cubicBezTo>
                  <a:cubicBezTo>
                    <a:pt x="4297" y="3581"/>
                    <a:pt x="1031" y="4570"/>
                    <a:pt x="443" y="5550"/>
                  </a:cubicBezTo>
                  <a:cubicBezTo>
                    <a:pt x="443" y="5550"/>
                    <a:pt x="0" y="7961"/>
                    <a:pt x="1473" y="9178"/>
                  </a:cubicBezTo>
                  <a:lnTo>
                    <a:pt x="1876" y="10517"/>
                  </a:lnTo>
                  <a:lnTo>
                    <a:pt x="7966" y="7920"/>
                  </a:lnTo>
                  <a:cubicBezTo>
                    <a:pt x="7966" y="7920"/>
                    <a:pt x="5235" y="139"/>
                    <a:pt x="3844" y="6"/>
                  </a:cubicBezTo>
                  <a:cubicBezTo>
                    <a:pt x="3809" y="2"/>
                    <a:pt x="3776" y="1"/>
                    <a:pt x="3745" y="1"/>
                  </a:cubicBezTo>
                  <a:close/>
                </a:path>
              </a:pathLst>
            </a:custGeom>
            <a:solidFill>
              <a:srgbClr val="D06F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3" name="Google Shape;792;p49">
              <a:extLst>
                <a:ext uri="{FF2B5EF4-FFF2-40B4-BE49-F238E27FC236}">
                  <a16:creationId xmlns:a16="http://schemas.microsoft.com/office/drawing/2014/main" id="{7F349CC2-0BA6-0B48-659E-54CF95DFE818}"/>
                </a:ext>
              </a:extLst>
            </p:cNvPr>
            <p:cNvSpPr/>
            <p:nvPr/>
          </p:nvSpPr>
          <p:spPr>
            <a:xfrm>
              <a:off x="2764208" y="2695588"/>
              <a:ext cx="264875" cy="240540"/>
            </a:xfrm>
            <a:custGeom>
              <a:avLst/>
              <a:gdLst/>
              <a:ahLst/>
              <a:cxnLst/>
              <a:rect l="l" t="t" r="r" b="b"/>
              <a:pathLst>
                <a:path w="5268" h="4784" extrusionOk="0">
                  <a:moveTo>
                    <a:pt x="3024" y="0"/>
                  </a:moveTo>
                  <a:cubicBezTo>
                    <a:pt x="2993" y="0"/>
                    <a:pt x="2965" y="5"/>
                    <a:pt x="2938" y="15"/>
                  </a:cubicBezTo>
                  <a:cubicBezTo>
                    <a:pt x="2299" y="241"/>
                    <a:pt x="2505" y="891"/>
                    <a:pt x="2505" y="891"/>
                  </a:cubicBezTo>
                  <a:cubicBezTo>
                    <a:pt x="2505" y="891"/>
                    <a:pt x="2259" y="646"/>
                    <a:pt x="1912" y="646"/>
                  </a:cubicBezTo>
                  <a:cubicBezTo>
                    <a:pt x="1820" y="646"/>
                    <a:pt x="1722" y="663"/>
                    <a:pt x="1618" y="705"/>
                  </a:cubicBezTo>
                  <a:cubicBezTo>
                    <a:pt x="1135" y="912"/>
                    <a:pt x="1361" y="1715"/>
                    <a:pt x="1361" y="1715"/>
                  </a:cubicBezTo>
                  <a:cubicBezTo>
                    <a:pt x="1361" y="1715"/>
                    <a:pt x="1141" y="1554"/>
                    <a:pt x="849" y="1554"/>
                  </a:cubicBezTo>
                  <a:cubicBezTo>
                    <a:pt x="757" y="1554"/>
                    <a:pt x="659" y="1570"/>
                    <a:pt x="557" y="1612"/>
                  </a:cubicBezTo>
                  <a:cubicBezTo>
                    <a:pt x="145" y="1798"/>
                    <a:pt x="1" y="2354"/>
                    <a:pt x="114" y="2643"/>
                  </a:cubicBezTo>
                  <a:cubicBezTo>
                    <a:pt x="470" y="3551"/>
                    <a:pt x="1252" y="4784"/>
                    <a:pt x="1840" y="4784"/>
                  </a:cubicBezTo>
                  <a:cubicBezTo>
                    <a:pt x="1899" y="4784"/>
                    <a:pt x="1956" y="4772"/>
                    <a:pt x="2010" y="4745"/>
                  </a:cubicBezTo>
                  <a:cubicBezTo>
                    <a:pt x="2608" y="4457"/>
                    <a:pt x="2351" y="3632"/>
                    <a:pt x="2351" y="3632"/>
                  </a:cubicBezTo>
                  <a:lnTo>
                    <a:pt x="2351" y="3632"/>
                  </a:lnTo>
                  <a:cubicBezTo>
                    <a:pt x="2351" y="3632"/>
                    <a:pt x="2528" y="4028"/>
                    <a:pt x="2958" y="4028"/>
                  </a:cubicBezTo>
                  <a:cubicBezTo>
                    <a:pt x="3066" y="4028"/>
                    <a:pt x="3189" y="4003"/>
                    <a:pt x="3329" y="3941"/>
                  </a:cubicBezTo>
                  <a:cubicBezTo>
                    <a:pt x="4030" y="3632"/>
                    <a:pt x="3505" y="2808"/>
                    <a:pt x="3505" y="2808"/>
                  </a:cubicBezTo>
                  <a:lnTo>
                    <a:pt x="3505" y="2808"/>
                  </a:lnTo>
                  <a:cubicBezTo>
                    <a:pt x="3505" y="2808"/>
                    <a:pt x="3678" y="3071"/>
                    <a:pt x="4040" y="3071"/>
                  </a:cubicBezTo>
                  <a:cubicBezTo>
                    <a:pt x="4185" y="3071"/>
                    <a:pt x="4360" y="3029"/>
                    <a:pt x="4566" y="2911"/>
                  </a:cubicBezTo>
                  <a:cubicBezTo>
                    <a:pt x="5268" y="2516"/>
                    <a:pt x="3725" y="0"/>
                    <a:pt x="3024" y="0"/>
                  </a:cubicBezTo>
                  <a:close/>
                </a:path>
              </a:pathLst>
            </a:custGeom>
            <a:solidFill>
              <a:srgbClr val="D06F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4" name="Google Shape;793;p49">
              <a:extLst>
                <a:ext uri="{FF2B5EF4-FFF2-40B4-BE49-F238E27FC236}">
                  <a16:creationId xmlns:a16="http://schemas.microsoft.com/office/drawing/2014/main" id="{5317BB96-B98E-F9BF-ADFD-5364C0F046A7}"/>
                </a:ext>
              </a:extLst>
            </p:cNvPr>
            <p:cNvSpPr/>
            <p:nvPr/>
          </p:nvSpPr>
          <p:spPr>
            <a:xfrm>
              <a:off x="2940391" y="2785439"/>
              <a:ext cx="66872" cy="69487"/>
            </a:xfrm>
            <a:custGeom>
              <a:avLst/>
              <a:gdLst/>
              <a:ahLst/>
              <a:cxnLst/>
              <a:rect l="l" t="t" r="r" b="b"/>
              <a:pathLst>
                <a:path w="1330" h="1382" extrusionOk="0">
                  <a:moveTo>
                    <a:pt x="1237" y="0"/>
                  </a:moveTo>
                  <a:lnTo>
                    <a:pt x="1073" y="52"/>
                  </a:lnTo>
                  <a:cubicBezTo>
                    <a:pt x="1073" y="62"/>
                    <a:pt x="1082" y="83"/>
                    <a:pt x="1093" y="114"/>
                  </a:cubicBezTo>
                  <a:cubicBezTo>
                    <a:pt x="1103" y="155"/>
                    <a:pt x="1114" y="227"/>
                    <a:pt x="1134" y="309"/>
                  </a:cubicBezTo>
                  <a:cubicBezTo>
                    <a:pt x="1144" y="392"/>
                    <a:pt x="1155" y="485"/>
                    <a:pt x="1155" y="577"/>
                  </a:cubicBezTo>
                  <a:cubicBezTo>
                    <a:pt x="1155" y="639"/>
                    <a:pt x="1155" y="701"/>
                    <a:pt x="1144" y="763"/>
                  </a:cubicBezTo>
                  <a:cubicBezTo>
                    <a:pt x="1124" y="845"/>
                    <a:pt x="1103" y="928"/>
                    <a:pt x="1062" y="990"/>
                  </a:cubicBezTo>
                  <a:cubicBezTo>
                    <a:pt x="1041" y="1021"/>
                    <a:pt x="1021" y="1051"/>
                    <a:pt x="990" y="1072"/>
                  </a:cubicBezTo>
                  <a:cubicBezTo>
                    <a:pt x="959" y="1103"/>
                    <a:pt x="928" y="1124"/>
                    <a:pt x="887" y="1145"/>
                  </a:cubicBezTo>
                  <a:cubicBezTo>
                    <a:pt x="784" y="1186"/>
                    <a:pt x="702" y="1206"/>
                    <a:pt x="619" y="1206"/>
                  </a:cubicBezTo>
                  <a:cubicBezTo>
                    <a:pt x="547" y="1206"/>
                    <a:pt x="485" y="1186"/>
                    <a:pt x="423" y="1165"/>
                  </a:cubicBezTo>
                  <a:cubicBezTo>
                    <a:pt x="331" y="1134"/>
                    <a:pt x="258" y="1083"/>
                    <a:pt x="217" y="1031"/>
                  </a:cubicBezTo>
                  <a:cubicBezTo>
                    <a:pt x="186" y="1010"/>
                    <a:pt x="176" y="990"/>
                    <a:pt x="155" y="980"/>
                  </a:cubicBezTo>
                  <a:cubicBezTo>
                    <a:pt x="155" y="969"/>
                    <a:pt x="145" y="959"/>
                    <a:pt x="145" y="959"/>
                  </a:cubicBezTo>
                  <a:lnTo>
                    <a:pt x="1" y="1051"/>
                  </a:lnTo>
                  <a:cubicBezTo>
                    <a:pt x="1" y="1062"/>
                    <a:pt x="63" y="1134"/>
                    <a:pt x="166" y="1216"/>
                  </a:cubicBezTo>
                  <a:cubicBezTo>
                    <a:pt x="217" y="1257"/>
                    <a:pt x="279" y="1299"/>
                    <a:pt x="361" y="1330"/>
                  </a:cubicBezTo>
                  <a:cubicBezTo>
                    <a:pt x="434" y="1361"/>
                    <a:pt x="526" y="1381"/>
                    <a:pt x="619" y="1381"/>
                  </a:cubicBezTo>
                  <a:cubicBezTo>
                    <a:pt x="722" y="1381"/>
                    <a:pt x="846" y="1361"/>
                    <a:pt x="959" y="1299"/>
                  </a:cubicBezTo>
                  <a:cubicBezTo>
                    <a:pt x="1031" y="1268"/>
                    <a:pt x="1093" y="1216"/>
                    <a:pt x="1144" y="1165"/>
                  </a:cubicBezTo>
                  <a:cubicBezTo>
                    <a:pt x="1186" y="1124"/>
                    <a:pt x="1206" y="1083"/>
                    <a:pt x="1237" y="1031"/>
                  </a:cubicBezTo>
                  <a:cubicBezTo>
                    <a:pt x="1268" y="969"/>
                    <a:pt x="1299" y="886"/>
                    <a:pt x="1309" y="815"/>
                  </a:cubicBezTo>
                  <a:cubicBezTo>
                    <a:pt x="1320" y="732"/>
                    <a:pt x="1330" y="660"/>
                    <a:pt x="1330" y="577"/>
                  </a:cubicBezTo>
                  <a:cubicBezTo>
                    <a:pt x="1330" y="433"/>
                    <a:pt x="1309" y="299"/>
                    <a:pt x="1289" y="186"/>
                  </a:cubicBezTo>
                  <a:cubicBezTo>
                    <a:pt x="1279" y="135"/>
                    <a:pt x="1268" y="93"/>
                    <a:pt x="1258" y="62"/>
                  </a:cubicBezTo>
                  <a:cubicBezTo>
                    <a:pt x="1247" y="41"/>
                    <a:pt x="1247" y="31"/>
                    <a:pt x="1247" y="21"/>
                  </a:cubicBezTo>
                  <a:cubicBezTo>
                    <a:pt x="1247" y="11"/>
                    <a:pt x="1247" y="11"/>
                    <a:pt x="1237" y="11"/>
                  </a:cubicBezTo>
                  <a:lnTo>
                    <a:pt x="1237"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5" name="Google Shape;794;p49">
              <a:extLst>
                <a:ext uri="{FF2B5EF4-FFF2-40B4-BE49-F238E27FC236}">
                  <a16:creationId xmlns:a16="http://schemas.microsoft.com/office/drawing/2014/main" id="{603F26E8-B215-77E4-7408-745F4C52E528}"/>
                </a:ext>
              </a:extLst>
            </p:cNvPr>
            <p:cNvSpPr/>
            <p:nvPr/>
          </p:nvSpPr>
          <p:spPr>
            <a:xfrm>
              <a:off x="2834148" y="2785439"/>
              <a:ext cx="72102" cy="148477"/>
            </a:xfrm>
            <a:custGeom>
              <a:avLst/>
              <a:gdLst/>
              <a:ahLst/>
              <a:cxnLst/>
              <a:rect l="l" t="t" r="r" b="b"/>
              <a:pathLst>
                <a:path w="1434" h="2953" extrusionOk="0">
                  <a:moveTo>
                    <a:pt x="32" y="0"/>
                  </a:moveTo>
                  <a:lnTo>
                    <a:pt x="1" y="2783"/>
                  </a:lnTo>
                  <a:cubicBezTo>
                    <a:pt x="1" y="2783"/>
                    <a:pt x="158" y="2953"/>
                    <a:pt x="401" y="2953"/>
                  </a:cubicBezTo>
                  <a:cubicBezTo>
                    <a:pt x="531" y="2953"/>
                    <a:pt x="687" y="2904"/>
                    <a:pt x="857" y="2752"/>
                  </a:cubicBezTo>
                  <a:cubicBezTo>
                    <a:pt x="1434" y="2237"/>
                    <a:pt x="32" y="0"/>
                    <a:pt x="32" y="0"/>
                  </a:cubicBezTo>
                  <a:close/>
                </a:path>
              </a:pathLst>
            </a:custGeom>
            <a:solidFill>
              <a:srgbClr val="D06F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6" name="Google Shape;795;p49">
              <a:extLst>
                <a:ext uri="{FF2B5EF4-FFF2-40B4-BE49-F238E27FC236}">
                  <a16:creationId xmlns:a16="http://schemas.microsoft.com/office/drawing/2014/main" id="{C9B3073F-3665-EFDC-BE2D-C670E0337894}"/>
                </a:ext>
              </a:extLst>
            </p:cNvPr>
            <p:cNvSpPr/>
            <p:nvPr/>
          </p:nvSpPr>
          <p:spPr>
            <a:xfrm>
              <a:off x="2831031" y="2783327"/>
              <a:ext cx="57621" cy="155013"/>
            </a:xfrm>
            <a:custGeom>
              <a:avLst/>
              <a:gdLst/>
              <a:ahLst/>
              <a:cxnLst/>
              <a:rect l="l" t="t" r="r" b="b"/>
              <a:pathLst>
                <a:path w="1146" h="3083" extrusionOk="0">
                  <a:moveTo>
                    <a:pt x="166" y="1"/>
                  </a:moveTo>
                  <a:lnTo>
                    <a:pt x="12" y="94"/>
                  </a:lnTo>
                  <a:cubicBezTo>
                    <a:pt x="32" y="115"/>
                    <a:pt x="269" y="496"/>
                    <a:pt x="506" y="980"/>
                  </a:cubicBezTo>
                  <a:cubicBezTo>
                    <a:pt x="619" y="1217"/>
                    <a:pt x="743" y="1475"/>
                    <a:pt x="825" y="1722"/>
                  </a:cubicBezTo>
                  <a:cubicBezTo>
                    <a:pt x="867" y="1856"/>
                    <a:pt x="908" y="1970"/>
                    <a:pt x="928" y="2083"/>
                  </a:cubicBezTo>
                  <a:cubicBezTo>
                    <a:pt x="960" y="2196"/>
                    <a:pt x="970" y="2309"/>
                    <a:pt x="970" y="2403"/>
                  </a:cubicBezTo>
                  <a:cubicBezTo>
                    <a:pt x="970" y="2474"/>
                    <a:pt x="960" y="2547"/>
                    <a:pt x="939" y="2598"/>
                  </a:cubicBezTo>
                  <a:cubicBezTo>
                    <a:pt x="928" y="2629"/>
                    <a:pt x="919" y="2650"/>
                    <a:pt x="908" y="2671"/>
                  </a:cubicBezTo>
                  <a:cubicBezTo>
                    <a:pt x="887" y="2701"/>
                    <a:pt x="877" y="2712"/>
                    <a:pt x="857" y="2732"/>
                  </a:cubicBezTo>
                  <a:cubicBezTo>
                    <a:pt x="784" y="2804"/>
                    <a:pt x="712" y="2845"/>
                    <a:pt x="640" y="2877"/>
                  </a:cubicBezTo>
                  <a:cubicBezTo>
                    <a:pt x="578" y="2897"/>
                    <a:pt x="516" y="2907"/>
                    <a:pt x="465" y="2907"/>
                  </a:cubicBezTo>
                  <a:cubicBezTo>
                    <a:pt x="413" y="2907"/>
                    <a:pt x="372" y="2897"/>
                    <a:pt x="331" y="2887"/>
                  </a:cubicBezTo>
                  <a:cubicBezTo>
                    <a:pt x="269" y="2866"/>
                    <a:pt x="218" y="2835"/>
                    <a:pt x="177" y="2804"/>
                  </a:cubicBezTo>
                  <a:cubicBezTo>
                    <a:pt x="156" y="2794"/>
                    <a:pt x="145" y="2783"/>
                    <a:pt x="135" y="2774"/>
                  </a:cubicBezTo>
                  <a:cubicBezTo>
                    <a:pt x="135" y="2774"/>
                    <a:pt x="125" y="2774"/>
                    <a:pt x="125" y="2763"/>
                  </a:cubicBezTo>
                  <a:lnTo>
                    <a:pt x="1" y="2887"/>
                  </a:lnTo>
                  <a:cubicBezTo>
                    <a:pt x="1" y="2887"/>
                    <a:pt x="42" y="2938"/>
                    <a:pt x="125" y="2990"/>
                  </a:cubicBezTo>
                  <a:cubicBezTo>
                    <a:pt x="166" y="3010"/>
                    <a:pt x="218" y="3031"/>
                    <a:pt x="269" y="3051"/>
                  </a:cubicBezTo>
                  <a:cubicBezTo>
                    <a:pt x="331" y="3072"/>
                    <a:pt x="393" y="3083"/>
                    <a:pt x="465" y="3083"/>
                  </a:cubicBezTo>
                  <a:cubicBezTo>
                    <a:pt x="537" y="3083"/>
                    <a:pt x="619" y="3072"/>
                    <a:pt x="712" y="3031"/>
                  </a:cubicBezTo>
                  <a:cubicBezTo>
                    <a:pt x="795" y="3000"/>
                    <a:pt x="887" y="2938"/>
                    <a:pt x="970" y="2866"/>
                  </a:cubicBezTo>
                  <a:cubicBezTo>
                    <a:pt x="1001" y="2835"/>
                    <a:pt x="1031" y="2804"/>
                    <a:pt x="1052" y="2763"/>
                  </a:cubicBezTo>
                  <a:cubicBezTo>
                    <a:pt x="1083" y="2712"/>
                    <a:pt x="1104" y="2660"/>
                    <a:pt x="1125" y="2598"/>
                  </a:cubicBezTo>
                  <a:cubicBezTo>
                    <a:pt x="1135" y="2536"/>
                    <a:pt x="1145" y="2464"/>
                    <a:pt x="1145" y="2403"/>
                  </a:cubicBezTo>
                  <a:cubicBezTo>
                    <a:pt x="1145" y="2289"/>
                    <a:pt x="1125" y="2165"/>
                    <a:pt x="1104" y="2041"/>
                  </a:cubicBezTo>
                  <a:cubicBezTo>
                    <a:pt x="1052" y="1825"/>
                    <a:pt x="970" y="1588"/>
                    <a:pt x="877" y="1361"/>
                  </a:cubicBezTo>
                  <a:cubicBezTo>
                    <a:pt x="722" y="1011"/>
                    <a:pt x="548" y="671"/>
                    <a:pt x="413" y="424"/>
                  </a:cubicBezTo>
                  <a:cubicBezTo>
                    <a:pt x="269" y="166"/>
                    <a:pt x="166" y="1"/>
                    <a:pt x="16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7" name="Google Shape;796;p49">
              <a:extLst>
                <a:ext uri="{FF2B5EF4-FFF2-40B4-BE49-F238E27FC236}">
                  <a16:creationId xmlns:a16="http://schemas.microsoft.com/office/drawing/2014/main" id="{4139238D-3E0C-C814-A3E2-00D072C02024}"/>
                </a:ext>
              </a:extLst>
            </p:cNvPr>
            <p:cNvSpPr/>
            <p:nvPr/>
          </p:nvSpPr>
          <p:spPr>
            <a:xfrm>
              <a:off x="2876132" y="2743958"/>
              <a:ext cx="75722" cy="159136"/>
            </a:xfrm>
            <a:custGeom>
              <a:avLst/>
              <a:gdLst/>
              <a:ahLst/>
              <a:cxnLst/>
              <a:rect l="l" t="t" r="r" b="b"/>
              <a:pathLst>
                <a:path w="1506" h="3165" extrusionOk="0">
                  <a:moveTo>
                    <a:pt x="444" y="1"/>
                  </a:moveTo>
                  <a:lnTo>
                    <a:pt x="299" y="104"/>
                  </a:lnTo>
                  <a:cubicBezTo>
                    <a:pt x="320" y="124"/>
                    <a:pt x="578" y="485"/>
                    <a:pt x="835" y="939"/>
                  </a:cubicBezTo>
                  <a:cubicBezTo>
                    <a:pt x="959" y="1176"/>
                    <a:pt x="1083" y="1423"/>
                    <a:pt x="1176" y="1681"/>
                  </a:cubicBezTo>
                  <a:cubicBezTo>
                    <a:pt x="1227" y="1805"/>
                    <a:pt x="1268" y="1928"/>
                    <a:pt x="1289" y="2041"/>
                  </a:cubicBezTo>
                  <a:cubicBezTo>
                    <a:pt x="1320" y="2165"/>
                    <a:pt x="1330" y="2279"/>
                    <a:pt x="1330" y="2382"/>
                  </a:cubicBezTo>
                  <a:cubicBezTo>
                    <a:pt x="1330" y="2495"/>
                    <a:pt x="1309" y="2608"/>
                    <a:pt x="1268" y="2691"/>
                  </a:cubicBezTo>
                  <a:cubicBezTo>
                    <a:pt x="1247" y="2732"/>
                    <a:pt x="1217" y="2773"/>
                    <a:pt x="1186" y="2815"/>
                  </a:cubicBezTo>
                  <a:cubicBezTo>
                    <a:pt x="1155" y="2845"/>
                    <a:pt x="1114" y="2876"/>
                    <a:pt x="1062" y="2907"/>
                  </a:cubicBezTo>
                  <a:cubicBezTo>
                    <a:pt x="938" y="2969"/>
                    <a:pt x="846" y="2989"/>
                    <a:pt x="753" y="2989"/>
                  </a:cubicBezTo>
                  <a:cubicBezTo>
                    <a:pt x="702" y="2989"/>
                    <a:pt x="660" y="2989"/>
                    <a:pt x="619" y="2969"/>
                  </a:cubicBezTo>
                  <a:cubicBezTo>
                    <a:pt x="547" y="2948"/>
                    <a:pt x="485" y="2918"/>
                    <a:pt x="423" y="2876"/>
                  </a:cubicBezTo>
                  <a:cubicBezTo>
                    <a:pt x="341" y="2804"/>
                    <a:pt x="269" y="2721"/>
                    <a:pt x="228" y="2660"/>
                  </a:cubicBezTo>
                  <a:cubicBezTo>
                    <a:pt x="207" y="2629"/>
                    <a:pt x="186" y="2598"/>
                    <a:pt x="176" y="2577"/>
                  </a:cubicBezTo>
                  <a:cubicBezTo>
                    <a:pt x="176" y="2567"/>
                    <a:pt x="166" y="2557"/>
                    <a:pt x="166" y="2557"/>
                  </a:cubicBezTo>
                  <a:lnTo>
                    <a:pt x="166" y="2547"/>
                  </a:lnTo>
                  <a:lnTo>
                    <a:pt x="1" y="2618"/>
                  </a:lnTo>
                  <a:cubicBezTo>
                    <a:pt x="1" y="2629"/>
                    <a:pt x="63" y="2753"/>
                    <a:pt x="186" y="2886"/>
                  </a:cubicBezTo>
                  <a:cubicBezTo>
                    <a:pt x="248" y="2959"/>
                    <a:pt x="331" y="3021"/>
                    <a:pt x="423" y="3083"/>
                  </a:cubicBezTo>
                  <a:cubicBezTo>
                    <a:pt x="464" y="3103"/>
                    <a:pt x="516" y="3124"/>
                    <a:pt x="578" y="3144"/>
                  </a:cubicBezTo>
                  <a:cubicBezTo>
                    <a:pt x="629" y="3154"/>
                    <a:pt x="691" y="3165"/>
                    <a:pt x="753" y="3165"/>
                  </a:cubicBezTo>
                  <a:cubicBezTo>
                    <a:pt x="876" y="3165"/>
                    <a:pt x="1011" y="3134"/>
                    <a:pt x="1144" y="3062"/>
                  </a:cubicBezTo>
                  <a:cubicBezTo>
                    <a:pt x="1206" y="3021"/>
                    <a:pt x="1268" y="2979"/>
                    <a:pt x="1309" y="2928"/>
                  </a:cubicBezTo>
                  <a:cubicBezTo>
                    <a:pt x="1382" y="2856"/>
                    <a:pt x="1433" y="2773"/>
                    <a:pt x="1464" y="2680"/>
                  </a:cubicBezTo>
                  <a:cubicBezTo>
                    <a:pt x="1495" y="2588"/>
                    <a:pt x="1506" y="2485"/>
                    <a:pt x="1506" y="2382"/>
                  </a:cubicBezTo>
                  <a:cubicBezTo>
                    <a:pt x="1506" y="2258"/>
                    <a:pt x="1485" y="2134"/>
                    <a:pt x="1454" y="2000"/>
                  </a:cubicBezTo>
                  <a:cubicBezTo>
                    <a:pt x="1402" y="1773"/>
                    <a:pt x="1320" y="1537"/>
                    <a:pt x="1217" y="1310"/>
                  </a:cubicBezTo>
                  <a:cubicBezTo>
                    <a:pt x="1052" y="960"/>
                    <a:pt x="867" y="640"/>
                    <a:pt x="712" y="403"/>
                  </a:cubicBezTo>
                  <a:cubicBezTo>
                    <a:pt x="557" y="156"/>
                    <a:pt x="444" y="1"/>
                    <a:pt x="444"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78" name="Google Shape;797;p49">
              <a:extLst>
                <a:ext uri="{FF2B5EF4-FFF2-40B4-BE49-F238E27FC236}">
                  <a16:creationId xmlns:a16="http://schemas.microsoft.com/office/drawing/2014/main" id="{FE187EDA-3A39-85F0-E7B6-4B4007F225FE}"/>
                </a:ext>
              </a:extLst>
            </p:cNvPr>
            <p:cNvSpPr/>
            <p:nvPr/>
          </p:nvSpPr>
          <p:spPr>
            <a:xfrm>
              <a:off x="2773560" y="2844518"/>
              <a:ext cx="50280" cy="72051"/>
            </a:xfrm>
            <a:custGeom>
              <a:avLst/>
              <a:gdLst/>
              <a:ahLst/>
              <a:cxnLst/>
              <a:rect l="l" t="t" r="r" b="b"/>
              <a:pathLst>
                <a:path w="1000" h="1433" extrusionOk="0">
                  <a:moveTo>
                    <a:pt x="155" y="0"/>
                  </a:moveTo>
                  <a:lnTo>
                    <a:pt x="0" y="82"/>
                  </a:lnTo>
                  <a:cubicBezTo>
                    <a:pt x="0" y="82"/>
                    <a:pt x="145" y="361"/>
                    <a:pt x="330" y="660"/>
                  </a:cubicBezTo>
                  <a:cubicBezTo>
                    <a:pt x="423" y="815"/>
                    <a:pt x="526" y="979"/>
                    <a:pt x="619" y="1113"/>
                  </a:cubicBezTo>
                  <a:cubicBezTo>
                    <a:pt x="670" y="1186"/>
                    <a:pt x="711" y="1247"/>
                    <a:pt x="752" y="1299"/>
                  </a:cubicBezTo>
                  <a:cubicBezTo>
                    <a:pt x="804" y="1360"/>
                    <a:pt x="845" y="1402"/>
                    <a:pt x="876" y="1433"/>
                  </a:cubicBezTo>
                  <a:lnTo>
                    <a:pt x="1000" y="1309"/>
                  </a:lnTo>
                  <a:cubicBezTo>
                    <a:pt x="969" y="1278"/>
                    <a:pt x="928" y="1247"/>
                    <a:pt x="897" y="1195"/>
                  </a:cubicBezTo>
                  <a:cubicBezTo>
                    <a:pt x="825" y="1103"/>
                    <a:pt x="742" y="979"/>
                    <a:pt x="660" y="856"/>
                  </a:cubicBezTo>
                  <a:cubicBezTo>
                    <a:pt x="536" y="660"/>
                    <a:pt x="402" y="444"/>
                    <a:pt x="310" y="279"/>
                  </a:cubicBezTo>
                  <a:cubicBezTo>
                    <a:pt x="268" y="196"/>
                    <a:pt x="227" y="124"/>
                    <a:pt x="196" y="73"/>
                  </a:cubicBezTo>
                  <a:cubicBezTo>
                    <a:pt x="186" y="52"/>
                    <a:pt x="175" y="31"/>
                    <a:pt x="165" y="21"/>
                  </a:cubicBezTo>
                  <a:cubicBezTo>
                    <a:pt x="155" y="11"/>
                    <a:pt x="155" y="11"/>
                    <a:pt x="155"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3" name="Google Shape;798;p49">
              <a:extLst>
                <a:ext uri="{FF2B5EF4-FFF2-40B4-BE49-F238E27FC236}">
                  <a16:creationId xmlns:a16="http://schemas.microsoft.com/office/drawing/2014/main" id="{CBF12B8D-ED24-3EF1-85ED-4FD1CB47F6C0}"/>
                </a:ext>
              </a:extLst>
            </p:cNvPr>
            <p:cNvSpPr/>
            <p:nvPr/>
          </p:nvSpPr>
          <p:spPr>
            <a:xfrm>
              <a:off x="2932094" y="2722136"/>
              <a:ext cx="138421" cy="240540"/>
            </a:xfrm>
            <a:custGeom>
              <a:avLst/>
              <a:gdLst/>
              <a:ahLst/>
              <a:cxnLst/>
              <a:rect l="l" t="t" r="r" b="b"/>
              <a:pathLst>
                <a:path w="2753" h="4784" extrusionOk="0">
                  <a:moveTo>
                    <a:pt x="1341" y="0"/>
                  </a:moveTo>
                  <a:cubicBezTo>
                    <a:pt x="1240" y="0"/>
                    <a:pt x="1143" y="23"/>
                    <a:pt x="1052" y="74"/>
                  </a:cubicBezTo>
                  <a:cubicBezTo>
                    <a:pt x="480" y="409"/>
                    <a:pt x="1447" y="2094"/>
                    <a:pt x="1743" y="2581"/>
                  </a:cubicBezTo>
                  <a:lnTo>
                    <a:pt x="1743" y="2581"/>
                  </a:lnTo>
                  <a:lnTo>
                    <a:pt x="2752" y="909"/>
                  </a:lnTo>
                  <a:cubicBezTo>
                    <a:pt x="2752" y="909"/>
                    <a:pt x="1982" y="0"/>
                    <a:pt x="1341" y="0"/>
                  </a:cubicBezTo>
                  <a:close/>
                  <a:moveTo>
                    <a:pt x="1743" y="2581"/>
                  </a:moveTo>
                  <a:lnTo>
                    <a:pt x="1631" y="2766"/>
                  </a:lnTo>
                  <a:lnTo>
                    <a:pt x="1631" y="2766"/>
                  </a:lnTo>
                  <a:cubicBezTo>
                    <a:pt x="1749" y="2728"/>
                    <a:pt x="1825" y="2713"/>
                    <a:pt x="1825" y="2713"/>
                  </a:cubicBezTo>
                  <a:cubicBezTo>
                    <a:pt x="1825" y="2713"/>
                    <a:pt x="1794" y="2664"/>
                    <a:pt x="1743" y="2581"/>
                  </a:cubicBezTo>
                  <a:close/>
                  <a:moveTo>
                    <a:pt x="1631" y="2766"/>
                  </a:moveTo>
                  <a:cubicBezTo>
                    <a:pt x="1156" y="2919"/>
                    <a:pt x="0" y="3438"/>
                    <a:pt x="413" y="4784"/>
                  </a:cubicBezTo>
                  <a:lnTo>
                    <a:pt x="1631" y="2766"/>
                  </a:lnTo>
                  <a:close/>
                </a:path>
              </a:pathLst>
            </a:custGeom>
            <a:solidFill>
              <a:srgbClr val="D06F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4" name="Google Shape;799;p49">
              <a:extLst>
                <a:ext uri="{FF2B5EF4-FFF2-40B4-BE49-F238E27FC236}">
                  <a16:creationId xmlns:a16="http://schemas.microsoft.com/office/drawing/2014/main" id="{AEA009CF-D576-E14D-05F6-C464FB53FA0F}"/>
                </a:ext>
              </a:extLst>
            </p:cNvPr>
            <p:cNvSpPr/>
            <p:nvPr/>
          </p:nvSpPr>
          <p:spPr>
            <a:xfrm>
              <a:off x="2944011" y="2717561"/>
              <a:ext cx="130125" cy="246171"/>
            </a:xfrm>
            <a:custGeom>
              <a:avLst/>
              <a:gdLst/>
              <a:ahLst/>
              <a:cxnLst/>
              <a:rect l="l" t="t" r="r" b="b"/>
              <a:pathLst>
                <a:path w="2588" h="4896" extrusionOk="0">
                  <a:moveTo>
                    <a:pt x="1104" y="1"/>
                  </a:moveTo>
                  <a:cubicBezTo>
                    <a:pt x="1052" y="1"/>
                    <a:pt x="990" y="10"/>
                    <a:pt x="939" y="21"/>
                  </a:cubicBezTo>
                  <a:cubicBezTo>
                    <a:pt x="877" y="42"/>
                    <a:pt x="825" y="62"/>
                    <a:pt x="774" y="93"/>
                  </a:cubicBezTo>
                  <a:cubicBezTo>
                    <a:pt x="733" y="113"/>
                    <a:pt x="691" y="145"/>
                    <a:pt x="671" y="175"/>
                  </a:cubicBezTo>
                  <a:cubicBezTo>
                    <a:pt x="619" y="227"/>
                    <a:pt x="588" y="289"/>
                    <a:pt x="578" y="351"/>
                  </a:cubicBezTo>
                  <a:cubicBezTo>
                    <a:pt x="557" y="413"/>
                    <a:pt x="547" y="484"/>
                    <a:pt x="547" y="557"/>
                  </a:cubicBezTo>
                  <a:cubicBezTo>
                    <a:pt x="547" y="660"/>
                    <a:pt x="568" y="773"/>
                    <a:pt x="588" y="897"/>
                  </a:cubicBezTo>
                  <a:cubicBezTo>
                    <a:pt x="639" y="1103"/>
                    <a:pt x="722" y="1330"/>
                    <a:pt x="815" y="1546"/>
                  </a:cubicBezTo>
                  <a:cubicBezTo>
                    <a:pt x="959" y="1876"/>
                    <a:pt x="1134" y="2206"/>
                    <a:pt x="1269" y="2453"/>
                  </a:cubicBezTo>
                  <a:cubicBezTo>
                    <a:pt x="1344" y="2577"/>
                    <a:pt x="1408" y="2681"/>
                    <a:pt x="1452" y="2753"/>
                  </a:cubicBezTo>
                  <a:lnTo>
                    <a:pt x="1452" y="2753"/>
                  </a:lnTo>
                  <a:cubicBezTo>
                    <a:pt x="1418" y="2763"/>
                    <a:pt x="1377" y="2776"/>
                    <a:pt x="1330" y="2793"/>
                  </a:cubicBezTo>
                  <a:cubicBezTo>
                    <a:pt x="1217" y="2824"/>
                    <a:pt x="1083" y="2875"/>
                    <a:pt x="939" y="2958"/>
                  </a:cubicBezTo>
                  <a:cubicBezTo>
                    <a:pt x="722" y="3061"/>
                    <a:pt x="495" y="3226"/>
                    <a:pt x="310" y="3453"/>
                  </a:cubicBezTo>
                  <a:cubicBezTo>
                    <a:pt x="217" y="3566"/>
                    <a:pt x="145" y="3690"/>
                    <a:pt x="94" y="3834"/>
                  </a:cubicBezTo>
                  <a:cubicBezTo>
                    <a:pt x="32" y="3988"/>
                    <a:pt x="1" y="4153"/>
                    <a:pt x="1" y="4329"/>
                  </a:cubicBezTo>
                  <a:cubicBezTo>
                    <a:pt x="1" y="4504"/>
                    <a:pt x="32" y="4689"/>
                    <a:pt x="94" y="4895"/>
                  </a:cubicBezTo>
                  <a:lnTo>
                    <a:pt x="259" y="4844"/>
                  </a:lnTo>
                  <a:cubicBezTo>
                    <a:pt x="207" y="4659"/>
                    <a:pt x="176" y="4483"/>
                    <a:pt x="176" y="4329"/>
                  </a:cubicBezTo>
                  <a:cubicBezTo>
                    <a:pt x="176" y="4185"/>
                    <a:pt x="197" y="4061"/>
                    <a:pt x="238" y="3947"/>
                  </a:cubicBezTo>
                  <a:cubicBezTo>
                    <a:pt x="310" y="3741"/>
                    <a:pt x="423" y="3576"/>
                    <a:pt x="557" y="3432"/>
                  </a:cubicBezTo>
                  <a:cubicBezTo>
                    <a:pt x="671" y="3329"/>
                    <a:pt x="784" y="3246"/>
                    <a:pt x="898" y="3175"/>
                  </a:cubicBezTo>
                  <a:cubicBezTo>
                    <a:pt x="1083" y="3072"/>
                    <a:pt x="1258" y="2999"/>
                    <a:pt x="1392" y="2958"/>
                  </a:cubicBezTo>
                  <a:cubicBezTo>
                    <a:pt x="1454" y="2927"/>
                    <a:pt x="1505" y="2917"/>
                    <a:pt x="1546" y="2907"/>
                  </a:cubicBezTo>
                  <a:cubicBezTo>
                    <a:pt x="1567" y="2896"/>
                    <a:pt x="1578" y="2896"/>
                    <a:pt x="1588" y="2896"/>
                  </a:cubicBezTo>
                  <a:lnTo>
                    <a:pt x="1608" y="2896"/>
                  </a:lnTo>
                  <a:lnTo>
                    <a:pt x="1732" y="2866"/>
                  </a:lnTo>
                  <a:lnTo>
                    <a:pt x="1660" y="2762"/>
                  </a:lnTo>
                  <a:cubicBezTo>
                    <a:pt x="1649" y="2742"/>
                    <a:pt x="1413" y="2371"/>
                    <a:pt x="1175" y="1907"/>
                  </a:cubicBezTo>
                  <a:cubicBezTo>
                    <a:pt x="1062" y="1680"/>
                    <a:pt x="949" y="1433"/>
                    <a:pt x="866" y="1196"/>
                  </a:cubicBezTo>
                  <a:cubicBezTo>
                    <a:pt x="815" y="1072"/>
                    <a:pt x="784" y="959"/>
                    <a:pt x="763" y="855"/>
                  </a:cubicBezTo>
                  <a:cubicBezTo>
                    <a:pt x="733" y="743"/>
                    <a:pt x="722" y="639"/>
                    <a:pt x="722" y="557"/>
                  </a:cubicBezTo>
                  <a:cubicBezTo>
                    <a:pt x="722" y="475"/>
                    <a:pt x="733" y="413"/>
                    <a:pt x="753" y="361"/>
                  </a:cubicBezTo>
                  <a:cubicBezTo>
                    <a:pt x="763" y="330"/>
                    <a:pt x="784" y="310"/>
                    <a:pt x="794" y="289"/>
                  </a:cubicBezTo>
                  <a:cubicBezTo>
                    <a:pt x="815" y="278"/>
                    <a:pt x="836" y="258"/>
                    <a:pt x="856" y="248"/>
                  </a:cubicBezTo>
                  <a:cubicBezTo>
                    <a:pt x="898" y="217"/>
                    <a:pt x="939" y="207"/>
                    <a:pt x="980" y="196"/>
                  </a:cubicBezTo>
                  <a:cubicBezTo>
                    <a:pt x="1021" y="186"/>
                    <a:pt x="1062" y="175"/>
                    <a:pt x="1104" y="175"/>
                  </a:cubicBezTo>
                  <a:cubicBezTo>
                    <a:pt x="1175" y="175"/>
                    <a:pt x="1248" y="196"/>
                    <a:pt x="1330" y="217"/>
                  </a:cubicBezTo>
                  <a:cubicBezTo>
                    <a:pt x="1464" y="258"/>
                    <a:pt x="1598" y="330"/>
                    <a:pt x="1732" y="413"/>
                  </a:cubicBezTo>
                  <a:cubicBezTo>
                    <a:pt x="1928" y="546"/>
                    <a:pt x="2114" y="701"/>
                    <a:pt x="2237" y="835"/>
                  </a:cubicBezTo>
                  <a:cubicBezTo>
                    <a:pt x="2309" y="897"/>
                    <a:pt x="2361" y="949"/>
                    <a:pt x="2402" y="990"/>
                  </a:cubicBezTo>
                  <a:cubicBezTo>
                    <a:pt x="2412" y="1010"/>
                    <a:pt x="2433" y="1031"/>
                    <a:pt x="2443" y="1041"/>
                  </a:cubicBezTo>
                  <a:cubicBezTo>
                    <a:pt x="2443" y="1041"/>
                    <a:pt x="2443" y="1052"/>
                    <a:pt x="2453" y="1052"/>
                  </a:cubicBezTo>
                  <a:lnTo>
                    <a:pt x="2588" y="938"/>
                  </a:lnTo>
                  <a:cubicBezTo>
                    <a:pt x="2588" y="938"/>
                    <a:pt x="2391" y="711"/>
                    <a:pt x="2114" y="475"/>
                  </a:cubicBezTo>
                  <a:cubicBezTo>
                    <a:pt x="1969" y="361"/>
                    <a:pt x="1814" y="248"/>
                    <a:pt x="1640" y="155"/>
                  </a:cubicBezTo>
                  <a:cubicBezTo>
                    <a:pt x="1557" y="113"/>
                    <a:pt x="1464" y="72"/>
                    <a:pt x="1381" y="52"/>
                  </a:cubicBezTo>
                  <a:cubicBezTo>
                    <a:pt x="1289" y="21"/>
                    <a:pt x="1196" y="1"/>
                    <a:pt x="1104"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5" name="Google Shape;800;p49">
              <a:extLst>
                <a:ext uri="{FF2B5EF4-FFF2-40B4-BE49-F238E27FC236}">
                  <a16:creationId xmlns:a16="http://schemas.microsoft.com/office/drawing/2014/main" id="{38E9F3A2-9372-A084-232D-D3C509789A54}"/>
                </a:ext>
              </a:extLst>
            </p:cNvPr>
            <p:cNvSpPr/>
            <p:nvPr/>
          </p:nvSpPr>
          <p:spPr>
            <a:xfrm>
              <a:off x="2726900" y="2913603"/>
              <a:ext cx="2641158" cy="1849851"/>
            </a:xfrm>
            <a:custGeom>
              <a:avLst/>
              <a:gdLst/>
              <a:ahLst/>
              <a:cxnLst/>
              <a:rect l="l" t="t" r="r" b="b"/>
              <a:pathLst>
                <a:path w="52529" h="36791" extrusionOk="0">
                  <a:moveTo>
                    <a:pt x="8835" y="1"/>
                  </a:moveTo>
                  <a:cubicBezTo>
                    <a:pt x="8817" y="1"/>
                    <a:pt x="8799" y="3"/>
                    <a:pt x="8781" y="7"/>
                  </a:cubicBezTo>
                  <a:cubicBezTo>
                    <a:pt x="7462" y="327"/>
                    <a:pt x="1" y="3109"/>
                    <a:pt x="248" y="4428"/>
                  </a:cubicBezTo>
                  <a:cubicBezTo>
                    <a:pt x="505" y="5757"/>
                    <a:pt x="3938" y="23277"/>
                    <a:pt x="10564" y="23453"/>
                  </a:cubicBezTo>
                  <a:cubicBezTo>
                    <a:pt x="10718" y="23457"/>
                    <a:pt x="10869" y="23459"/>
                    <a:pt x="11019" y="23459"/>
                  </a:cubicBezTo>
                  <a:cubicBezTo>
                    <a:pt x="17295" y="23459"/>
                    <a:pt x="19685" y="19959"/>
                    <a:pt x="19685" y="19959"/>
                  </a:cubicBezTo>
                  <a:cubicBezTo>
                    <a:pt x="19685" y="19959"/>
                    <a:pt x="20406" y="23185"/>
                    <a:pt x="20138" y="24163"/>
                  </a:cubicBezTo>
                  <a:cubicBezTo>
                    <a:pt x="19870" y="25153"/>
                    <a:pt x="19314" y="31604"/>
                    <a:pt x="20024" y="36262"/>
                  </a:cubicBezTo>
                  <a:cubicBezTo>
                    <a:pt x="20024" y="36262"/>
                    <a:pt x="26406" y="36791"/>
                    <a:pt x="33279" y="36791"/>
                  </a:cubicBezTo>
                  <a:cubicBezTo>
                    <a:pt x="38994" y="36791"/>
                    <a:pt x="45047" y="36425"/>
                    <a:pt x="48055" y="35087"/>
                  </a:cubicBezTo>
                  <a:cubicBezTo>
                    <a:pt x="48055" y="35087"/>
                    <a:pt x="47963" y="29811"/>
                    <a:pt x="47252" y="26946"/>
                  </a:cubicBezTo>
                  <a:cubicBezTo>
                    <a:pt x="47252" y="26946"/>
                    <a:pt x="52528" y="22741"/>
                    <a:pt x="51992" y="18980"/>
                  </a:cubicBezTo>
                  <a:cubicBezTo>
                    <a:pt x="51456" y="15218"/>
                    <a:pt x="46232" y="4387"/>
                    <a:pt x="37348" y="2285"/>
                  </a:cubicBezTo>
                  <a:lnTo>
                    <a:pt x="27671" y="3068"/>
                  </a:lnTo>
                  <a:cubicBezTo>
                    <a:pt x="27671" y="3068"/>
                    <a:pt x="20540" y="4686"/>
                    <a:pt x="13398" y="11508"/>
                  </a:cubicBezTo>
                  <a:cubicBezTo>
                    <a:pt x="13398" y="11508"/>
                    <a:pt x="10197" y="1"/>
                    <a:pt x="8835" y="1"/>
                  </a:cubicBezTo>
                  <a:close/>
                </a:path>
              </a:pathLst>
            </a:custGeom>
            <a:solidFill>
              <a:srgbClr val="FF6A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6" name="Google Shape;801;p49">
              <a:extLst>
                <a:ext uri="{FF2B5EF4-FFF2-40B4-BE49-F238E27FC236}">
                  <a16:creationId xmlns:a16="http://schemas.microsoft.com/office/drawing/2014/main" id="{CCDBED70-F0D1-4F39-9FA6-FBC24C7A4133}"/>
                </a:ext>
              </a:extLst>
            </p:cNvPr>
            <p:cNvSpPr/>
            <p:nvPr/>
          </p:nvSpPr>
          <p:spPr>
            <a:xfrm>
              <a:off x="5192350" y="3688622"/>
              <a:ext cx="161751" cy="438894"/>
            </a:xfrm>
            <a:custGeom>
              <a:avLst/>
              <a:gdLst/>
              <a:ahLst/>
              <a:cxnLst/>
              <a:rect l="l" t="t" r="r" b="b"/>
              <a:pathLst>
                <a:path w="3217" h="8729" extrusionOk="0">
                  <a:moveTo>
                    <a:pt x="1845" y="0"/>
                  </a:moveTo>
                  <a:cubicBezTo>
                    <a:pt x="1103" y="928"/>
                    <a:pt x="1" y="2680"/>
                    <a:pt x="1" y="4895"/>
                  </a:cubicBezTo>
                  <a:cubicBezTo>
                    <a:pt x="1" y="6338"/>
                    <a:pt x="454" y="7668"/>
                    <a:pt x="970" y="8729"/>
                  </a:cubicBezTo>
                  <a:cubicBezTo>
                    <a:pt x="2154" y="7235"/>
                    <a:pt x="3216" y="5348"/>
                    <a:pt x="2958" y="3566"/>
                  </a:cubicBezTo>
                  <a:cubicBezTo>
                    <a:pt x="2834" y="2690"/>
                    <a:pt x="2454" y="1443"/>
                    <a:pt x="1845" y="0"/>
                  </a:cubicBezTo>
                  <a:close/>
                </a:path>
              </a:pathLst>
            </a:custGeom>
            <a:solidFill>
              <a:srgbClr val="191919">
                <a:alpha val="419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7" name="Google Shape;802;p49">
              <a:extLst>
                <a:ext uri="{FF2B5EF4-FFF2-40B4-BE49-F238E27FC236}">
                  <a16:creationId xmlns:a16="http://schemas.microsoft.com/office/drawing/2014/main" id="{87ABB93F-B5A8-373E-D514-B320CB59547B}"/>
                </a:ext>
              </a:extLst>
            </p:cNvPr>
            <p:cNvSpPr/>
            <p:nvPr/>
          </p:nvSpPr>
          <p:spPr>
            <a:xfrm>
              <a:off x="3055935" y="3949074"/>
              <a:ext cx="457095" cy="144002"/>
            </a:xfrm>
            <a:custGeom>
              <a:avLst/>
              <a:gdLst/>
              <a:ahLst/>
              <a:cxnLst/>
              <a:rect l="l" t="t" r="r" b="b"/>
              <a:pathLst>
                <a:path w="9091" h="2864" extrusionOk="0">
                  <a:moveTo>
                    <a:pt x="2777" y="0"/>
                  </a:moveTo>
                  <a:cubicBezTo>
                    <a:pt x="1620" y="0"/>
                    <a:pt x="673" y="219"/>
                    <a:pt x="1" y="447"/>
                  </a:cubicBezTo>
                  <a:cubicBezTo>
                    <a:pt x="1175" y="1879"/>
                    <a:pt x="2515" y="2817"/>
                    <a:pt x="4020" y="2859"/>
                  </a:cubicBezTo>
                  <a:cubicBezTo>
                    <a:pt x="4166" y="2862"/>
                    <a:pt x="4311" y="2864"/>
                    <a:pt x="4454" y="2864"/>
                  </a:cubicBezTo>
                  <a:cubicBezTo>
                    <a:pt x="6335" y="2864"/>
                    <a:pt x="7864" y="2557"/>
                    <a:pt x="9090" y="2117"/>
                  </a:cubicBezTo>
                  <a:cubicBezTo>
                    <a:pt x="6666" y="480"/>
                    <a:pt x="4491" y="0"/>
                    <a:pt x="2777" y="0"/>
                  </a:cubicBezTo>
                  <a:close/>
                </a:path>
              </a:pathLst>
            </a:custGeom>
            <a:solidFill>
              <a:srgbClr val="191919">
                <a:alpha val="419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8" name="Google Shape;803;p49">
              <a:extLst>
                <a:ext uri="{FF2B5EF4-FFF2-40B4-BE49-F238E27FC236}">
                  <a16:creationId xmlns:a16="http://schemas.microsoft.com/office/drawing/2014/main" id="{A37CEFBB-1011-A11C-3404-1CBD16A5CF62}"/>
                </a:ext>
              </a:extLst>
            </p:cNvPr>
            <p:cNvSpPr/>
            <p:nvPr/>
          </p:nvSpPr>
          <p:spPr>
            <a:xfrm>
              <a:off x="2795834" y="3133629"/>
              <a:ext cx="26498" cy="26498"/>
            </a:xfrm>
            <a:custGeom>
              <a:avLst/>
              <a:gdLst/>
              <a:ahLst/>
              <a:cxnLst/>
              <a:rect l="l" t="t" r="r" b="b"/>
              <a:pathLst>
                <a:path w="527" h="527" extrusionOk="0">
                  <a:moveTo>
                    <a:pt x="258" y="1"/>
                  </a:moveTo>
                  <a:cubicBezTo>
                    <a:pt x="114" y="1"/>
                    <a:pt x="0" y="114"/>
                    <a:pt x="0" y="259"/>
                  </a:cubicBezTo>
                  <a:cubicBezTo>
                    <a:pt x="0" y="403"/>
                    <a:pt x="114" y="527"/>
                    <a:pt x="258" y="527"/>
                  </a:cubicBezTo>
                  <a:cubicBezTo>
                    <a:pt x="402" y="527"/>
                    <a:pt x="526" y="403"/>
                    <a:pt x="526" y="259"/>
                  </a:cubicBezTo>
                  <a:cubicBezTo>
                    <a:pt x="526" y="114"/>
                    <a:pt x="402" y="1"/>
                    <a:pt x="2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89" name="Google Shape;804;p49">
              <a:extLst>
                <a:ext uri="{FF2B5EF4-FFF2-40B4-BE49-F238E27FC236}">
                  <a16:creationId xmlns:a16="http://schemas.microsoft.com/office/drawing/2014/main" id="{8DFC8333-1315-05A0-8C65-704C94D583F1}"/>
                </a:ext>
              </a:extLst>
            </p:cNvPr>
            <p:cNvSpPr/>
            <p:nvPr/>
          </p:nvSpPr>
          <p:spPr>
            <a:xfrm>
              <a:off x="2814488" y="3203619"/>
              <a:ext cx="26498" cy="26447"/>
            </a:xfrm>
            <a:custGeom>
              <a:avLst/>
              <a:gdLst/>
              <a:ahLst/>
              <a:cxnLst/>
              <a:rect l="l" t="t" r="r" b="b"/>
              <a:pathLst>
                <a:path w="527" h="526" extrusionOk="0">
                  <a:moveTo>
                    <a:pt x="258" y="0"/>
                  </a:moveTo>
                  <a:cubicBezTo>
                    <a:pt x="114" y="0"/>
                    <a:pt x="0" y="124"/>
                    <a:pt x="0" y="268"/>
                  </a:cubicBezTo>
                  <a:cubicBezTo>
                    <a:pt x="0" y="412"/>
                    <a:pt x="114" y="525"/>
                    <a:pt x="258" y="525"/>
                  </a:cubicBezTo>
                  <a:cubicBezTo>
                    <a:pt x="402" y="525"/>
                    <a:pt x="526" y="412"/>
                    <a:pt x="526" y="268"/>
                  </a:cubicBezTo>
                  <a:cubicBezTo>
                    <a:pt x="526" y="124"/>
                    <a:pt x="402" y="0"/>
                    <a:pt x="2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0" name="Google Shape;805;p49">
              <a:extLst>
                <a:ext uri="{FF2B5EF4-FFF2-40B4-BE49-F238E27FC236}">
                  <a16:creationId xmlns:a16="http://schemas.microsoft.com/office/drawing/2014/main" id="{A1B46338-AED0-749D-FD7B-DD24E312874E}"/>
                </a:ext>
              </a:extLst>
            </p:cNvPr>
            <p:cNvSpPr/>
            <p:nvPr/>
          </p:nvSpPr>
          <p:spPr>
            <a:xfrm>
              <a:off x="2847623" y="3091143"/>
              <a:ext cx="116147" cy="305250"/>
            </a:xfrm>
            <a:custGeom>
              <a:avLst/>
              <a:gdLst/>
              <a:ahLst/>
              <a:cxnLst/>
              <a:rect l="l" t="t" r="r" b="b"/>
              <a:pathLst>
                <a:path w="2310" h="6071" extrusionOk="0">
                  <a:moveTo>
                    <a:pt x="176" y="0"/>
                  </a:moveTo>
                  <a:lnTo>
                    <a:pt x="1" y="32"/>
                  </a:lnTo>
                  <a:cubicBezTo>
                    <a:pt x="1" y="42"/>
                    <a:pt x="413" y="2556"/>
                    <a:pt x="2155" y="6071"/>
                  </a:cubicBezTo>
                  <a:lnTo>
                    <a:pt x="2309" y="5998"/>
                  </a:lnTo>
                  <a:cubicBezTo>
                    <a:pt x="1443" y="4246"/>
                    <a:pt x="908" y="2752"/>
                    <a:pt x="589" y="1681"/>
                  </a:cubicBezTo>
                  <a:cubicBezTo>
                    <a:pt x="434" y="1155"/>
                    <a:pt x="330" y="733"/>
                    <a:pt x="259" y="444"/>
                  </a:cubicBezTo>
                  <a:cubicBezTo>
                    <a:pt x="227" y="300"/>
                    <a:pt x="207" y="186"/>
                    <a:pt x="197" y="114"/>
                  </a:cubicBezTo>
                  <a:cubicBezTo>
                    <a:pt x="186" y="73"/>
                    <a:pt x="186" y="52"/>
                    <a:pt x="176" y="32"/>
                  </a:cubicBezTo>
                  <a:lnTo>
                    <a:pt x="176" y="11"/>
                  </a:lnTo>
                  <a:lnTo>
                    <a:pt x="17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1" name="Google Shape;806;p49">
              <a:extLst>
                <a:ext uri="{FF2B5EF4-FFF2-40B4-BE49-F238E27FC236}">
                  <a16:creationId xmlns:a16="http://schemas.microsoft.com/office/drawing/2014/main" id="{57EC8D27-6CC4-4972-E6D7-8A2CC0468E68}"/>
                </a:ext>
              </a:extLst>
            </p:cNvPr>
            <p:cNvSpPr/>
            <p:nvPr/>
          </p:nvSpPr>
          <p:spPr>
            <a:xfrm>
              <a:off x="4103678" y="3695863"/>
              <a:ext cx="886084" cy="955571"/>
            </a:xfrm>
            <a:custGeom>
              <a:avLst/>
              <a:gdLst/>
              <a:ahLst/>
              <a:cxnLst/>
              <a:rect l="l" t="t" r="r" b="b"/>
              <a:pathLst>
                <a:path w="17623" h="19005" extrusionOk="0">
                  <a:moveTo>
                    <a:pt x="9729" y="1"/>
                  </a:moveTo>
                  <a:lnTo>
                    <a:pt x="0" y="6101"/>
                  </a:lnTo>
                  <a:lnTo>
                    <a:pt x="8348" y="19004"/>
                  </a:lnTo>
                  <a:lnTo>
                    <a:pt x="17623" y="13872"/>
                  </a:lnTo>
                  <a:lnTo>
                    <a:pt x="9729" y="1"/>
                  </a:lnTo>
                  <a:close/>
                </a:path>
              </a:pathLst>
            </a:custGeom>
            <a:solidFill>
              <a:srgbClr val="2750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2" name="Google Shape;807;p49">
              <a:extLst>
                <a:ext uri="{FF2B5EF4-FFF2-40B4-BE49-F238E27FC236}">
                  <a16:creationId xmlns:a16="http://schemas.microsoft.com/office/drawing/2014/main" id="{B513601D-3C5D-3B3A-E3C4-856ACF83CE31}"/>
                </a:ext>
              </a:extLst>
            </p:cNvPr>
            <p:cNvSpPr/>
            <p:nvPr/>
          </p:nvSpPr>
          <p:spPr>
            <a:xfrm>
              <a:off x="4217161" y="3822317"/>
              <a:ext cx="417726" cy="325915"/>
            </a:xfrm>
            <a:custGeom>
              <a:avLst/>
              <a:gdLst/>
              <a:ahLst/>
              <a:cxnLst/>
              <a:rect l="l" t="t" r="r" b="b"/>
              <a:pathLst>
                <a:path w="8308" h="6482" extrusionOk="0">
                  <a:moveTo>
                    <a:pt x="6947" y="0"/>
                  </a:moveTo>
                  <a:lnTo>
                    <a:pt x="1" y="4246"/>
                  </a:lnTo>
                  <a:lnTo>
                    <a:pt x="1371" y="6482"/>
                  </a:lnTo>
                  <a:lnTo>
                    <a:pt x="8307" y="2236"/>
                  </a:lnTo>
                  <a:lnTo>
                    <a:pt x="6947" y="0"/>
                  </a:lnTo>
                  <a:close/>
                </a:path>
              </a:pathLst>
            </a:custGeom>
            <a:solidFill>
              <a:srgbClr val="FFFFFF">
                <a:alpha val="173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3" name="Google Shape;808;p49">
              <a:extLst>
                <a:ext uri="{FF2B5EF4-FFF2-40B4-BE49-F238E27FC236}">
                  <a16:creationId xmlns:a16="http://schemas.microsoft.com/office/drawing/2014/main" id="{624E9394-A309-0CDC-6B40-5D6F4EF91DF3}"/>
                </a:ext>
              </a:extLst>
            </p:cNvPr>
            <p:cNvSpPr/>
            <p:nvPr/>
          </p:nvSpPr>
          <p:spPr>
            <a:xfrm>
              <a:off x="3717122" y="3473574"/>
              <a:ext cx="191768" cy="549259"/>
            </a:xfrm>
            <a:custGeom>
              <a:avLst/>
              <a:gdLst/>
              <a:ahLst/>
              <a:cxnLst/>
              <a:rect l="l" t="t" r="r" b="b"/>
              <a:pathLst>
                <a:path w="3814" h="10924" extrusionOk="0">
                  <a:moveTo>
                    <a:pt x="3680" y="0"/>
                  </a:moveTo>
                  <a:cubicBezTo>
                    <a:pt x="3669" y="0"/>
                    <a:pt x="2938" y="1041"/>
                    <a:pt x="2134" y="2402"/>
                  </a:cubicBezTo>
                  <a:cubicBezTo>
                    <a:pt x="1732" y="3082"/>
                    <a:pt x="1310" y="3834"/>
                    <a:pt x="959" y="4576"/>
                  </a:cubicBezTo>
                  <a:cubicBezTo>
                    <a:pt x="609" y="5318"/>
                    <a:pt x="330" y="6050"/>
                    <a:pt x="197" y="6689"/>
                  </a:cubicBezTo>
                  <a:cubicBezTo>
                    <a:pt x="52" y="7379"/>
                    <a:pt x="0" y="7997"/>
                    <a:pt x="0" y="8523"/>
                  </a:cubicBezTo>
                  <a:cubicBezTo>
                    <a:pt x="0" y="9286"/>
                    <a:pt x="104" y="9873"/>
                    <a:pt x="217" y="10275"/>
                  </a:cubicBezTo>
                  <a:cubicBezTo>
                    <a:pt x="268" y="10481"/>
                    <a:pt x="330" y="10635"/>
                    <a:pt x="371" y="10749"/>
                  </a:cubicBezTo>
                  <a:cubicBezTo>
                    <a:pt x="392" y="10800"/>
                    <a:pt x="403" y="10852"/>
                    <a:pt x="413" y="10883"/>
                  </a:cubicBezTo>
                  <a:cubicBezTo>
                    <a:pt x="423" y="10893"/>
                    <a:pt x="423" y="10903"/>
                    <a:pt x="423" y="10914"/>
                  </a:cubicBezTo>
                  <a:lnTo>
                    <a:pt x="433" y="10924"/>
                  </a:lnTo>
                  <a:lnTo>
                    <a:pt x="485" y="10914"/>
                  </a:lnTo>
                  <a:lnTo>
                    <a:pt x="609" y="10914"/>
                  </a:lnTo>
                  <a:cubicBezTo>
                    <a:pt x="609" y="10903"/>
                    <a:pt x="598" y="10893"/>
                    <a:pt x="598" y="10893"/>
                  </a:cubicBezTo>
                  <a:cubicBezTo>
                    <a:pt x="598" y="10873"/>
                    <a:pt x="598" y="10862"/>
                    <a:pt x="588" y="10852"/>
                  </a:cubicBezTo>
                  <a:cubicBezTo>
                    <a:pt x="578" y="10821"/>
                    <a:pt x="568" y="10790"/>
                    <a:pt x="547" y="10738"/>
                  </a:cubicBezTo>
                  <a:cubicBezTo>
                    <a:pt x="526" y="10667"/>
                    <a:pt x="485" y="10564"/>
                    <a:pt x="444" y="10440"/>
                  </a:cubicBezTo>
                  <a:cubicBezTo>
                    <a:pt x="320" y="10048"/>
                    <a:pt x="176" y="9409"/>
                    <a:pt x="176" y="8523"/>
                  </a:cubicBezTo>
                  <a:cubicBezTo>
                    <a:pt x="176" y="8008"/>
                    <a:pt x="227" y="7410"/>
                    <a:pt x="362" y="6719"/>
                  </a:cubicBezTo>
                  <a:cubicBezTo>
                    <a:pt x="495" y="6112"/>
                    <a:pt x="774" y="5390"/>
                    <a:pt x="1113" y="4658"/>
                  </a:cubicBezTo>
                  <a:cubicBezTo>
                    <a:pt x="1639" y="3545"/>
                    <a:pt x="2309" y="2412"/>
                    <a:pt x="2856" y="1546"/>
                  </a:cubicBezTo>
                  <a:cubicBezTo>
                    <a:pt x="3133" y="1113"/>
                    <a:pt x="3371" y="753"/>
                    <a:pt x="3546" y="495"/>
                  </a:cubicBezTo>
                  <a:cubicBezTo>
                    <a:pt x="3628" y="371"/>
                    <a:pt x="3701" y="268"/>
                    <a:pt x="3742" y="206"/>
                  </a:cubicBezTo>
                  <a:cubicBezTo>
                    <a:pt x="3772" y="165"/>
                    <a:pt x="3783" y="144"/>
                    <a:pt x="3804" y="124"/>
                  </a:cubicBezTo>
                  <a:cubicBezTo>
                    <a:pt x="3804" y="114"/>
                    <a:pt x="3814" y="114"/>
                    <a:pt x="3814" y="103"/>
                  </a:cubicBezTo>
                  <a:lnTo>
                    <a:pt x="3814" y="93"/>
                  </a:lnTo>
                  <a:lnTo>
                    <a:pt x="3680"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4" name="Google Shape;809;p49">
              <a:extLst>
                <a:ext uri="{FF2B5EF4-FFF2-40B4-BE49-F238E27FC236}">
                  <a16:creationId xmlns:a16="http://schemas.microsoft.com/office/drawing/2014/main" id="{E1C15737-0DEC-E7EA-C6D6-DD6B15B17C55}"/>
                </a:ext>
              </a:extLst>
            </p:cNvPr>
            <p:cNvSpPr/>
            <p:nvPr/>
          </p:nvSpPr>
          <p:spPr>
            <a:xfrm>
              <a:off x="3843075" y="3490116"/>
              <a:ext cx="20213" cy="73157"/>
            </a:xfrm>
            <a:custGeom>
              <a:avLst/>
              <a:gdLst/>
              <a:ahLst/>
              <a:cxnLst/>
              <a:rect l="l" t="t" r="r" b="b"/>
              <a:pathLst>
                <a:path w="402" h="1455" extrusionOk="0">
                  <a:moveTo>
                    <a:pt x="227" y="1"/>
                  </a:moveTo>
                  <a:lnTo>
                    <a:pt x="0" y="1423"/>
                  </a:lnTo>
                  <a:lnTo>
                    <a:pt x="175" y="1454"/>
                  </a:lnTo>
                  <a:lnTo>
                    <a:pt x="402" y="21"/>
                  </a:lnTo>
                  <a:lnTo>
                    <a:pt x="227"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5" name="Google Shape;810;p49">
              <a:extLst>
                <a:ext uri="{FF2B5EF4-FFF2-40B4-BE49-F238E27FC236}">
                  <a16:creationId xmlns:a16="http://schemas.microsoft.com/office/drawing/2014/main" id="{6FAD3040-A248-BD62-0FB4-97E394C59009}"/>
                </a:ext>
              </a:extLst>
            </p:cNvPr>
            <p:cNvSpPr/>
            <p:nvPr/>
          </p:nvSpPr>
          <p:spPr>
            <a:xfrm>
              <a:off x="4145662" y="4212994"/>
              <a:ext cx="442565" cy="479923"/>
            </a:xfrm>
            <a:custGeom>
              <a:avLst/>
              <a:gdLst/>
              <a:ahLst/>
              <a:cxnLst/>
              <a:rect l="l" t="t" r="r" b="b"/>
              <a:pathLst>
                <a:path w="8802" h="9545" extrusionOk="0">
                  <a:moveTo>
                    <a:pt x="4514" y="1"/>
                  </a:moveTo>
                  <a:cubicBezTo>
                    <a:pt x="4514" y="1"/>
                    <a:pt x="1020" y="917"/>
                    <a:pt x="917" y="1453"/>
                  </a:cubicBezTo>
                  <a:cubicBezTo>
                    <a:pt x="825" y="1989"/>
                    <a:pt x="1402" y="2278"/>
                    <a:pt x="1402" y="2278"/>
                  </a:cubicBezTo>
                  <a:cubicBezTo>
                    <a:pt x="1402" y="2278"/>
                    <a:pt x="1" y="3638"/>
                    <a:pt x="433" y="4277"/>
                  </a:cubicBezTo>
                  <a:cubicBezTo>
                    <a:pt x="813" y="4817"/>
                    <a:pt x="1292" y="4855"/>
                    <a:pt x="1421" y="4855"/>
                  </a:cubicBezTo>
                  <a:cubicBezTo>
                    <a:pt x="1442" y="4855"/>
                    <a:pt x="1453" y="4854"/>
                    <a:pt x="1453" y="4854"/>
                  </a:cubicBezTo>
                  <a:lnTo>
                    <a:pt x="1453" y="4854"/>
                  </a:lnTo>
                  <a:cubicBezTo>
                    <a:pt x="1453" y="4854"/>
                    <a:pt x="1366" y="6507"/>
                    <a:pt x="2381" y="6507"/>
                  </a:cubicBezTo>
                  <a:cubicBezTo>
                    <a:pt x="2411" y="6507"/>
                    <a:pt x="2442" y="6506"/>
                    <a:pt x="2474" y="6503"/>
                  </a:cubicBezTo>
                  <a:lnTo>
                    <a:pt x="2474" y="6503"/>
                  </a:lnTo>
                  <a:cubicBezTo>
                    <a:pt x="2474" y="6503"/>
                    <a:pt x="2113" y="7977"/>
                    <a:pt x="3597" y="8204"/>
                  </a:cubicBezTo>
                  <a:cubicBezTo>
                    <a:pt x="3597" y="8204"/>
                    <a:pt x="3562" y="9545"/>
                    <a:pt x="4958" y="9545"/>
                  </a:cubicBezTo>
                  <a:cubicBezTo>
                    <a:pt x="5080" y="9545"/>
                    <a:pt x="5214" y="9535"/>
                    <a:pt x="5359" y="9512"/>
                  </a:cubicBezTo>
                  <a:cubicBezTo>
                    <a:pt x="7173" y="9244"/>
                    <a:pt x="8802" y="6761"/>
                    <a:pt x="8802" y="6761"/>
                  </a:cubicBezTo>
                  <a:cubicBezTo>
                    <a:pt x="8802" y="6761"/>
                    <a:pt x="6998" y="5153"/>
                    <a:pt x="6050" y="3473"/>
                  </a:cubicBezTo>
                  <a:cubicBezTo>
                    <a:pt x="5112" y="1783"/>
                    <a:pt x="4514" y="1"/>
                    <a:pt x="4514" y="1"/>
                  </a:cubicBezTo>
                  <a:close/>
                </a:path>
              </a:pathLst>
            </a:custGeom>
            <a:solidFill>
              <a:srgbClr val="D06F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6" name="Google Shape;811;p49">
              <a:extLst>
                <a:ext uri="{FF2B5EF4-FFF2-40B4-BE49-F238E27FC236}">
                  <a16:creationId xmlns:a16="http://schemas.microsoft.com/office/drawing/2014/main" id="{67C2BAC6-88AC-30E8-2F8B-197A8EBA02F4}"/>
                </a:ext>
              </a:extLst>
            </p:cNvPr>
            <p:cNvSpPr/>
            <p:nvPr/>
          </p:nvSpPr>
          <p:spPr>
            <a:xfrm>
              <a:off x="4169998" y="4242006"/>
              <a:ext cx="167935" cy="145661"/>
            </a:xfrm>
            <a:custGeom>
              <a:avLst/>
              <a:gdLst/>
              <a:ahLst/>
              <a:cxnLst/>
              <a:rect l="l" t="t" r="r" b="b"/>
              <a:pathLst>
                <a:path w="3340" h="2897" extrusionOk="0">
                  <a:moveTo>
                    <a:pt x="3257" y="1"/>
                  </a:moveTo>
                  <a:cubicBezTo>
                    <a:pt x="3257" y="11"/>
                    <a:pt x="2608" y="351"/>
                    <a:pt x="1876" y="876"/>
                  </a:cubicBezTo>
                  <a:cubicBezTo>
                    <a:pt x="1516" y="1134"/>
                    <a:pt x="1124" y="1443"/>
                    <a:pt x="794" y="1773"/>
                  </a:cubicBezTo>
                  <a:cubicBezTo>
                    <a:pt x="619" y="1938"/>
                    <a:pt x="465" y="2113"/>
                    <a:pt x="330" y="2288"/>
                  </a:cubicBezTo>
                  <a:cubicBezTo>
                    <a:pt x="197" y="2463"/>
                    <a:pt x="83" y="2649"/>
                    <a:pt x="1" y="2834"/>
                  </a:cubicBezTo>
                  <a:lnTo>
                    <a:pt x="165" y="2896"/>
                  </a:lnTo>
                  <a:cubicBezTo>
                    <a:pt x="238" y="2731"/>
                    <a:pt x="341" y="2556"/>
                    <a:pt x="475" y="2392"/>
                  </a:cubicBezTo>
                  <a:cubicBezTo>
                    <a:pt x="691" y="2092"/>
                    <a:pt x="990" y="1804"/>
                    <a:pt x="1299" y="1546"/>
                  </a:cubicBezTo>
                  <a:cubicBezTo>
                    <a:pt x="1763" y="1144"/>
                    <a:pt x="2278" y="794"/>
                    <a:pt x="2670" y="546"/>
                  </a:cubicBezTo>
                  <a:cubicBezTo>
                    <a:pt x="2865" y="433"/>
                    <a:pt x="3030" y="330"/>
                    <a:pt x="3154" y="258"/>
                  </a:cubicBezTo>
                  <a:cubicBezTo>
                    <a:pt x="3206" y="227"/>
                    <a:pt x="3257" y="207"/>
                    <a:pt x="3288" y="186"/>
                  </a:cubicBezTo>
                  <a:cubicBezTo>
                    <a:pt x="3298" y="175"/>
                    <a:pt x="3319" y="175"/>
                    <a:pt x="3319" y="166"/>
                  </a:cubicBezTo>
                  <a:lnTo>
                    <a:pt x="3330" y="166"/>
                  </a:lnTo>
                  <a:lnTo>
                    <a:pt x="3340" y="155"/>
                  </a:lnTo>
                  <a:lnTo>
                    <a:pt x="3257"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7" name="Google Shape;812;p49">
              <a:extLst>
                <a:ext uri="{FF2B5EF4-FFF2-40B4-BE49-F238E27FC236}">
                  <a16:creationId xmlns:a16="http://schemas.microsoft.com/office/drawing/2014/main" id="{235740E7-5886-13FE-2749-5AF4ABDE364E}"/>
                </a:ext>
              </a:extLst>
            </p:cNvPr>
            <p:cNvSpPr/>
            <p:nvPr/>
          </p:nvSpPr>
          <p:spPr>
            <a:xfrm>
              <a:off x="4369511" y="3740411"/>
              <a:ext cx="763854" cy="825497"/>
            </a:xfrm>
            <a:custGeom>
              <a:avLst/>
              <a:gdLst/>
              <a:ahLst/>
              <a:cxnLst/>
              <a:rect l="l" t="t" r="r" b="b"/>
              <a:pathLst>
                <a:path w="15192" h="16418" extrusionOk="0">
                  <a:moveTo>
                    <a:pt x="11852" y="1"/>
                  </a:moveTo>
                  <a:cubicBezTo>
                    <a:pt x="11852" y="1"/>
                    <a:pt x="835" y="7400"/>
                    <a:pt x="1" y="8688"/>
                  </a:cubicBezTo>
                  <a:cubicBezTo>
                    <a:pt x="1" y="8688"/>
                    <a:pt x="1608" y="14871"/>
                    <a:pt x="4772" y="16417"/>
                  </a:cubicBezTo>
                  <a:cubicBezTo>
                    <a:pt x="4772" y="16417"/>
                    <a:pt x="12810" y="12233"/>
                    <a:pt x="15191" y="9780"/>
                  </a:cubicBezTo>
                  <a:lnTo>
                    <a:pt x="11852" y="1"/>
                  </a:lnTo>
                  <a:close/>
                </a:path>
              </a:pathLst>
            </a:custGeom>
            <a:solidFill>
              <a:srgbClr val="FF69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8" name="Google Shape;813;p49">
              <a:extLst>
                <a:ext uri="{FF2B5EF4-FFF2-40B4-BE49-F238E27FC236}">
                  <a16:creationId xmlns:a16="http://schemas.microsoft.com/office/drawing/2014/main" id="{8BCB7B64-CFC6-EFCF-6AE4-8093BC517534}"/>
                </a:ext>
              </a:extLst>
            </p:cNvPr>
            <p:cNvSpPr/>
            <p:nvPr/>
          </p:nvSpPr>
          <p:spPr>
            <a:xfrm>
              <a:off x="4364835" y="3736791"/>
              <a:ext cx="772100" cy="833793"/>
            </a:xfrm>
            <a:custGeom>
              <a:avLst/>
              <a:gdLst/>
              <a:ahLst/>
              <a:cxnLst/>
              <a:rect l="l" t="t" r="r" b="b"/>
              <a:pathLst>
                <a:path w="15356" h="16583" extrusionOk="0">
                  <a:moveTo>
                    <a:pt x="11893" y="0"/>
                  </a:moveTo>
                  <a:cubicBezTo>
                    <a:pt x="11893" y="0"/>
                    <a:pt x="9142" y="1845"/>
                    <a:pt x="6287" y="3865"/>
                  </a:cubicBezTo>
                  <a:cubicBezTo>
                    <a:pt x="4855" y="4864"/>
                    <a:pt x="3401" y="5916"/>
                    <a:pt x="2247" y="6792"/>
                  </a:cubicBezTo>
                  <a:cubicBezTo>
                    <a:pt x="1670" y="7225"/>
                    <a:pt x="1175" y="7626"/>
                    <a:pt x="784" y="7946"/>
                  </a:cubicBezTo>
                  <a:cubicBezTo>
                    <a:pt x="598" y="8111"/>
                    <a:pt x="433" y="8265"/>
                    <a:pt x="310" y="8389"/>
                  </a:cubicBezTo>
                  <a:cubicBezTo>
                    <a:pt x="238" y="8451"/>
                    <a:pt x="186" y="8513"/>
                    <a:pt x="135" y="8565"/>
                  </a:cubicBezTo>
                  <a:cubicBezTo>
                    <a:pt x="94" y="8616"/>
                    <a:pt x="52" y="8668"/>
                    <a:pt x="21" y="8709"/>
                  </a:cubicBezTo>
                  <a:lnTo>
                    <a:pt x="0" y="8750"/>
                  </a:lnTo>
                  <a:lnTo>
                    <a:pt x="11" y="8781"/>
                  </a:lnTo>
                  <a:cubicBezTo>
                    <a:pt x="11" y="8781"/>
                    <a:pt x="413" y="10337"/>
                    <a:pt x="1216" y="12078"/>
                  </a:cubicBezTo>
                  <a:cubicBezTo>
                    <a:pt x="1619" y="12955"/>
                    <a:pt x="2113" y="13872"/>
                    <a:pt x="2711" y="14675"/>
                  </a:cubicBezTo>
                  <a:cubicBezTo>
                    <a:pt x="3010" y="15078"/>
                    <a:pt x="3339" y="15449"/>
                    <a:pt x="3690" y="15779"/>
                  </a:cubicBezTo>
                  <a:cubicBezTo>
                    <a:pt x="4040" y="16098"/>
                    <a:pt x="4422" y="16366"/>
                    <a:pt x="4823" y="16562"/>
                  </a:cubicBezTo>
                  <a:lnTo>
                    <a:pt x="4865" y="16582"/>
                  </a:lnTo>
                  <a:lnTo>
                    <a:pt x="4896" y="16562"/>
                  </a:lnTo>
                  <a:cubicBezTo>
                    <a:pt x="4896" y="16562"/>
                    <a:pt x="6916" y="15520"/>
                    <a:pt x="9224" y="14160"/>
                  </a:cubicBezTo>
                  <a:cubicBezTo>
                    <a:pt x="10379" y="13491"/>
                    <a:pt x="11615" y="12738"/>
                    <a:pt x="12708" y="11996"/>
                  </a:cubicBezTo>
                  <a:cubicBezTo>
                    <a:pt x="13253" y="11625"/>
                    <a:pt x="13759" y="11265"/>
                    <a:pt x="14212" y="10914"/>
                  </a:cubicBezTo>
                  <a:cubicBezTo>
                    <a:pt x="14666" y="10564"/>
                    <a:pt x="15047" y="10223"/>
                    <a:pt x="15356" y="9914"/>
                  </a:cubicBezTo>
                  <a:lnTo>
                    <a:pt x="15222" y="9791"/>
                  </a:lnTo>
                  <a:cubicBezTo>
                    <a:pt x="14934" y="10100"/>
                    <a:pt x="14552" y="10430"/>
                    <a:pt x="14098" y="10770"/>
                  </a:cubicBezTo>
                  <a:cubicBezTo>
                    <a:pt x="13326" y="11378"/>
                    <a:pt x="12347" y="12037"/>
                    <a:pt x="11337" y="12676"/>
                  </a:cubicBezTo>
                  <a:cubicBezTo>
                    <a:pt x="9811" y="13645"/>
                    <a:pt x="8183" y="14572"/>
                    <a:pt x="6937" y="15263"/>
                  </a:cubicBezTo>
                  <a:cubicBezTo>
                    <a:pt x="6307" y="15614"/>
                    <a:pt x="5782" y="15902"/>
                    <a:pt x="5411" y="16098"/>
                  </a:cubicBezTo>
                  <a:cubicBezTo>
                    <a:pt x="5226" y="16201"/>
                    <a:pt x="5071" y="16273"/>
                    <a:pt x="4978" y="16324"/>
                  </a:cubicBezTo>
                  <a:cubicBezTo>
                    <a:pt x="4927" y="16356"/>
                    <a:pt x="4885" y="16376"/>
                    <a:pt x="4855" y="16386"/>
                  </a:cubicBezTo>
                  <a:lnTo>
                    <a:pt x="4855" y="16386"/>
                  </a:lnTo>
                  <a:cubicBezTo>
                    <a:pt x="4098" y="16002"/>
                    <a:pt x="3432" y="15352"/>
                    <a:pt x="2855" y="14572"/>
                  </a:cubicBezTo>
                  <a:cubicBezTo>
                    <a:pt x="1969" y="13388"/>
                    <a:pt x="1299" y="11934"/>
                    <a:pt x="856" y="10770"/>
                  </a:cubicBezTo>
                  <a:cubicBezTo>
                    <a:pt x="629" y="10182"/>
                    <a:pt x="465" y="9678"/>
                    <a:pt x="351" y="9317"/>
                  </a:cubicBezTo>
                  <a:cubicBezTo>
                    <a:pt x="289" y="9131"/>
                    <a:pt x="248" y="8987"/>
                    <a:pt x="217" y="8894"/>
                  </a:cubicBezTo>
                  <a:cubicBezTo>
                    <a:pt x="207" y="8844"/>
                    <a:pt x="197" y="8804"/>
                    <a:pt x="187" y="8783"/>
                  </a:cubicBezTo>
                  <a:lnTo>
                    <a:pt x="187" y="8783"/>
                  </a:lnTo>
                  <a:cubicBezTo>
                    <a:pt x="211" y="8751"/>
                    <a:pt x="237" y="8717"/>
                    <a:pt x="268" y="8678"/>
                  </a:cubicBezTo>
                  <a:cubicBezTo>
                    <a:pt x="351" y="8585"/>
                    <a:pt x="474" y="8462"/>
                    <a:pt x="629" y="8327"/>
                  </a:cubicBezTo>
                  <a:cubicBezTo>
                    <a:pt x="907" y="8070"/>
                    <a:pt x="1299" y="7750"/>
                    <a:pt x="1773" y="7379"/>
                  </a:cubicBezTo>
                  <a:cubicBezTo>
                    <a:pt x="2588" y="6740"/>
                    <a:pt x="3628" y="5968"/>
                    <a:pt x="4741" y="5164"/>
                  </a:cubicBezTo>
                  <a:cubicBezTo>
                    <a:pt x="6411" y="3968"/>
                    <a:pt x="8224" y="2711"/>
                    <a:pt x="9616" y="1752"/>
                  </a:cubicBezTo>
                  <a:cubicBezTo>
                    <a:pt x="10317" y="1278"/>
                    <a:pt x="10904" y="877"/>
                    <a:pt x="11327" y="588"/>
                  </a:cubicBezTo>
                  <a:cubicBezTo>
                    <a:pt x="11533" y="444"/>
                    <a:pt x="11698" y="341"/>
                    <a:pt x="11811" y="258"/>
                  </a:cubicBezTo>
                  <a:cubicBezTo>
                    <a:pt x="11872" y="217"/>
                    <a:pt x="11914" y="196"/>
                    <a:pt x="11945" y="176"/>
                  </a:cubicBezTo>
                  <a:cubicBezTo>
                    <a:pt x="11976" y="155"/>
                    <a:pt x="11986" y="145"/>
                    <a:pt x="11986" y="145"/>
                  </a:cubicBezTo>
                  <a:lnTo>
                    <a:pt x="11893"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99" name="Google Shape;814;p49">
              <a:extLst>
                <a:ext uri="{FF2B5EF4-FFF2-40B4-BE49-F238E27FC236}">
                  <a16:creationId xmlns:a16="http://schemas.microsoft.com/office/drawing/2014/main" id="{29EE8C4D-DC90-58BF-FCE0-A34CCFCD7A9B}"/>
                </a:ext>
              </a:extLst>
            </p:cNvPr>
            <p:cNvSpPr/>
            <p:nvPr/>
          </p:nvSpPr>
          <p:spPr>
            <a:xfrm>
              <a:off x="4747770" y="3563726"/>
              <a:ext cx="114538" cy="243054"/>
            </a:xfrm>
            <a:custGeom>
              <a:avLst/>
              <a:gdLst/>
              <a:ahLst/>
              <a:cxnLst/>
              <a:rect l="l" t="t" r="r" b="b"/>
              <a:pathLst>
                <a:path w="2278" h="4834" extrusionOk="0">
                  <a:moveTo>
                    <a:pt x="155" y="0"/>
                  </a:moveTo>
                  <a:lnTo>
                    <a:pt x="1" y="73"/>
                  </a:lnTo>
                  <a:lnTo>
                    <a:pt x="2124" y="4834"/>
                  </a:lnTo>
                  <a:lnTo>
                    <a:pt x="2278" y="4761"/>
                  </a:lnTo>
                  <a:lnTo>
                    <a:pt x="155"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0" name="Google Shape;815;p49">
              <a:extLst>
                <a:ext uri="{FF2B5EF4-FFF2-40B4-BE49-F238E27FC236}">
                  <a16:creationId xmlns:a16="http://schemas.microsoft.com/office/drawing/2014/main" id="{AAF53AA4-4001-2AA9-AAC0-910EAA7684ED}"/>
                </a:ext>
              </a:extLst>
            </p:cNvPr>
            <p:cNvSpPr/>
            <p:nvPr/>
          </p:nvSpPr>
          <p:spPr>
            <a:xfrm>
              <a:off x="4730172" y="3581877"/>
              <a:ext cx="43040" cy="31123"/>
            </a:xfrm>
            <a:custGeom>
              <a:avLst/>
              <a:gdLst/>
              <a:ahLst/>
              <a:cxnLst/>
              <a:rect l="l" t="t" r="r" b="b"/>
              <a:pathLst>
                <a:path w="856" h="619" extrusionOk="0">
                  <a:moveTo>
                    <a:pt x="93" y="0"/>
                  </a:moveTo>
                  <a:lnTo>
                    <a:pt x="0" y="145"/>
                  </a:lnTo>
                  <a:lnTo>
                    <a:pt x="763" y="619"/>
                  </a:lnTo>
                  <a:lnTo>
                    <a:pt x="855" y="474"/>
                  </a:lnTo>
                  <a:lnTo>
                    <a:pt x="93"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1" name="Google Shape;816;p49">
              <a:extLst>
                <a:ext uri="{FF2B5EF4-FFF2-40B4-BE49-F238E27FC236}">
                  <a16:creationId xmlns:a16="http://schemas.microsoft.com/office/drawing/2014/main" id="{A0C64A7D-1390-5650-5D77-77EE8AEC7C32}"/>
                </a:ext>
              </a:extLst>
            </p:cNvPr>
            <p:cNvSpPr/>
            <p:nvPr/>
          </p:nvSpPr>
          <p:spPr>
            <a:xfrm>
              <a:off x="4626544" y="4479831"/>
              <a:ext cx="26447" cy="26498"/>
            </a:xfrm>
            <a:custGeom>
              <a:avLst/>
              <a:gdLst/>
              <a:ahLst/>
              <a:cxnLst/>
              <a:rect l="l" t="t" r="r" b="b"/>
              <a:pathLst>
                <a:path w="526" h="527" extrusionOk="0">
                  <a:moveTo>
                    <a:pt x="268" y="0"/>
                  </a:moveTo>
                  <a:cubicBezTo>
                    <a:pt x="124" y="0"/>
                    <a:pt x="0" y="124"/>
                    <a:pt x="0" y="268"/>
                  </a:cubicBezTo>
                  <a:cubicBezTo>
                    <a:pt x="0" y="413"/>
                    <a:pt x="124" y="526"/>
                    <a:pt x="268" y="526"/>
                  </a:cubicBezTo>
                  <a:cubicBezTo>
                    <a:pt x="412" y="526"/>
                    <a:pt x="525" y="413"/>
                    <a:pt x="525" y="268"/>
                  </a:cubicBezTo>
                  <a:cubicBezTo>
                    <a:pt x="525" y="124"/>
                    <a:pt x="412" y="0"/>
                    <a:pt x="2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2" name="Google Shape;817;p49">
              <a:extLst>
                <a:ext uri="{FF2B5EF4-FFF2-40B4-BE49-F238E27FC236}">
                  <a16:creationId xmlns:a16="http://schemas.microsoft.com/office/drawing/2014/main" id="{96F32D13-6450-06DC-06B7-AE6DF1ED4833}"/>
                </a:ext>
              </a:extLst>
            </p:cNvPr>
            <p:cNvSpPr/>
            <p:nvPr/>
          </p:nvSpPr>
          <p:spPr>
            <a:xfrm>
              <a:off x="4707345" y="4434227"/>
              <a:ext cx="26498" cy="26498"/>
            </a:xfrm>
            <a:custGeom>
              <a:avLst/>
              <a:gdLst/>
              <a:ahLst/>
              <a:cxnLst/>
              <a:rect l="l" t="t" r="r" b="b"/>
              <a:pathLst>
                <a:path w="527" h="527" extrusionOk="0">
                  <a:moveTo>
                    <a:pt x="269" y="1"/>
                  </a:moveTo>
                  <a:cubicBezTo>
                    <a:pt x="125" y="1"/>
                    <a:pt x="1" y="124"/>
                    <a:pt x="1" y="269"/>
                  </a:cubicBezTo>
                  <a:cubicBezTo>
                    <a:pt x="1" y="413"/>
                    <a:pt x="125" y="527"/>
                    <a:pt x="269" y="527"/>
                  </a:cubicBezTo>
                  <a:cubicBezTo>
                    <a:pt x="413" y="527"/>
                    <a:pt x="526" y="413"/>
                    <a:pt x="526" y="269"/>
                  </a:cubicBezTo>
                  <a:cubicBezTo>
                    <a:pt x="526" y="124"/>
                    <a:pt x="413" y="1"/>
                    <a:pt x="2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3" name="Google Shape;818;p49">
              <a:extLst>
                <a:ext uri="{FF2B5EF4-FFF2-40B4-BE49-F238E27FC236}">
                  <a16:creationId xmlns:a16="http://schemas.microsoft.com/office/drawing/2014/main" id="{939CC2CD-ECD2-FFE9-185F-23C988AF0906}"/>
                </a:ext>
              </a:extLst>
            </p:cNvPr>
            <p:cNvSpPr/>
            <p:nvPr/>
          </p:nvSpPr>
          <p:spPr>
            <a:xfrm>
              <a:off x="4579331" y="4254928"/>
              <a:ext cx="354021" cy="226009"/>
            </a:xfrm>
            <a:custGeom>
              <a:avLst/>
              <a:gdLst/>
              <a:ahLst/>
              <a:cxnLst/>
              <a:rect l="l" t="t" r="r" b="b"/>
              <a:pathLst>
                <a:path w="7041" h="4495" extrusionOk="0">
                  <a:moveTo>
                    <a:pt x="6926" y="1"/>
                  </a:moveTo>
                  <a:cubicBezTo>
                    <a:pt x="6319" y="496"/>
                    <a:pt x="5587" y="1011"/>
                    <a:pt x="4814" y="1516"/>
                  </a:cubicBezTo>
                  <a:cubicBezTo>
                    <a:pt x="3670" y="2258"/>
                    <a:pt x="2464" y="2969"/>
                    <a:pt x="1547" y="3484"/>
                  </a:cubicBezTo>
                  <a:cubicBezTo>
                    <a:pt x="1083" y="3752"/>
                    <a:pt x="702" y="3958"/>
                    <a:pt x="424" y="4113"/>
                  </a:cubicBezTo>
                  <a:cubicBezTo>
                    <a:pt x="290" y="4185"/>
                    <a:pt x="186" y="4237"/>
                    <a:pt x="115" y="4278"/>
                  </a:cubicBezTo>
                  <a:cubicBezTo>
                    <a:pt x="73" y="4299"/>
                    <a:pt x="42" y="4319"/>
                    <a:pt x="22" y="4329"/>
                  </a:cubicBezTo>
                  <a:cubicBezTo>
                    <a:pt x="22" y="4329"/>
                    <a:pt x="12" y="4329"/>
                    <a:pt x="1" y="4340"/>
                  </a:cubicBezTo>
                  <a:lnTo>
                    <a:pt x="83" y="4494"/>
                  </a:lnTo>
                  <a:cubicBezTo>
                    <a:pt x="83" y="4494"/>
                    <a:pt x="1207" y="3907"/>
                    <a:pt x="2639" y="3062"/>
                  </a:cubicBezTo>
                  <a:cubicBezTo>
                    <a:pt x="3351" y="2639"/>
                    <a:pt x="4144" y="2155"/>
                    <a:pt x="4917" y="1660"/>
                  </a:cubicBezTo>
                  <a:cubicBezTo>
                    <a:pt x="5680" y="1155"/>
                    <a:pt x="6422" y="630"/>
                    <a:pt x="7040" y="135"/>
                  </a:cubicBezTo>
                  <a:lnTo>
                    <a:pt x="692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4" name="Google Shape;819;p49">
              <a:extLst>
                <a:ext uri="{FF2B5EF4-FFF2-40B4-BE49-F238E27FC236}">
                  <a16:creationId xmlns:a16="http://schemas.microsoft.com/office/drawing/2014/main" id="{4E94FE6E-01C1-1A3F-4D29-F6112C2C9E97}"/>
                </a:ext>
              </a:extLst>
            </p:cNvPr>
            <p:cNvSpPr/>
            <p:nvPr/>
          </p:nvSpPr>
          <p:spPr>
            <a:xfrm>
              <a:off x="4112025" y="2939598"/>
              <a:ext cx="492794" cy="273875"/>
            </a:xfrm>
            <a:custGeom>
              <a:avLst/>
              <a:gdLst/>
              <a:ahLst/>
              <a:cxnLst/>
              <a:rect l="l" t="t" r="r" b="b"/>
              <a:pathLst>
                <a:path w="9801" h="5447" extrusionOk="0">
                  <a:moveTo>
                    <a:pt x="8168" y="0"/>
                  </a:moveTo>
                  <a:cubicBezTo>
                    <a:pt x="7222" y="0"/>
                    <a:pt x="5128" y="1512"/>
                    <a:pt x="4142" y="1768"/>
                  </a:cubicBezTo>
                  <a:cubicBezTo>
                    <a:pt x="3931" y="1825"/>
                    <a:pt x="3706" y="1847"/>
                    <a:pt x="3478" y="1847"/>
                  </a:cubicBezTo>
                  <a:cubicBezTo>
                    <a:pt x="2639" y="1847"/>
                    <a:pt x="1767" y="1541"/>
                    <a:pt x="1410" y="1541"/>
                  </a:cubicBezTo>
                  <a:cubicBezTo>
                    <a:pt x="1374" y="1541"/>
                    <a:pt x="1343" y="1544"/>
                    <a:pt x="1318" y="1551"/>
                  </a:cubicBezTo>
                  <a:cubicBezTo>
                    <a:pt x="968" y="1644"/>
                    <a:pt x="938" y="2304"/>
                    <a:pt x="938" y="2304"/>
                  </a:cubicBezTo>
                  <a:lnTo>
                    <a:pt x="123" y="2551"/>
                  </a:lnTo>
                  <a:cubicBezTo>
                    <a:pt x="123" y="2551"/>
                    <a:pt x="1" y="5447"/>
                    <a:pt x="4635" y="5447"/>
                  </a:cubicBezTo>
                  <a:cubicBezTo>
                    <a:pt x="4659" y="5447"/>
                    <a:pt x="4684" y="5447"/>
                    <a:pt x="4709" y="5447"/>
                  </a:cubicBezTo>
                  <a:cubicBezTo>
                    <a:pt x="9769" y="5416"/>
                    <a:pt x="9800" y="1768"/>
                    <a:pt x="9800" y="1768"/>
                  </a:cubicBezTo>
                  <a:lnTo>
                    <a:pt x="8697" y="1459"/>
                  </a:lnTo>
                  <a:cubicBezTo>
                    <a:pt x="8697" y="1459"/>
                    <a:pt x="9171" y="356"/>
                    <a:pt x="8388" y="37"/>
                  </a:cubicBezTo>
                  <a:cubicBezTo>
                    <a:pt x="8324" y="12"/>
                    <a:pt x="8251" y="0"/>
                    <a:pt x="8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5" name="Google Shape;820;p49">
              <a:extLst>
                <a:ext uri="{FF2B5EF4-FFF2-40B4-BE49-F238E27FC236}">
                  <a16:creationId xmlns:a16="http://schemas.microsoft.com/office/drawing/2014/main" id="{F9737863-761D-7404-6876-77C9E245DEA3}"/>
                </a:ext>
              </a:extLst>
            </p:cNvPr>
            <p:cNvSpPr/>
            <p:nvPr/>
          </p:nvSpPr>
          <p:spPr>
            <a:xfrm>
              <a:off x="4193328" y="3025829"/>
              <a:ext cx="337379" cy="78336"/>
            </a:xfrm>
            <a:custGeom>
              <a:avLst/>
              <a:gdLst/>
              <a:ahLst/>
              <a:cxnLst/>
              <a:rect l="l" t="t" r="r" b="b"/>
              <a:pathLst>
                <a:path w="6710" h="1558" extrusionOk="0">
                  <a:moveTo>
                    <a:pt x="6606" y="1"/>
                  </a:moveTo>
                  <a:cubicBezTo>
                    <a:pt x="5875" y="548"/>
                    <a:pt x="5153" y="887"/>
                    <a:pt x="4473" y="1104"/>
                  </a:cubicBezTo>
                  <a:cubicBezTo>
                    <a:pt x="3793" y="1310"/>
                    <a:pt x="3154" y="1382"/>
                    <a:pt x="2577" y="1382"/>
                  </a:cubicBezTo>
                  <a:cubicBezTo>
                    <a:pt x="1835" y="1382"/>
                    <a:pt x="1206" y="1258"/>
                    <a:pt x="763" y="1125"/>
                  </a:cubicBezTo>
                  <a:cubicBezTo>
                    <a:pt x="546" y="1063"/>
                    <a:pt x="372" y="1001"/>
                    <a:pt x="258" y="949"/>
                  </a:cubicBezTo>
                  <a:cubicBezTo>
                    <a:pt x="196" y="928"/>
                    <a:pt x="155" y="908"/>
                    <a:pt x="124" y="887"/>
                  </a:cubicBezTo>
                  <a:cubicBezTo>
                    <a:pt x="114" y="887"/>
                    <a:pt x="93" y="877"/>
                    <a:pt x="93" y="877"/>
                  </a:cubicBezTo>
                  <a:lnTo>
                    <a:pt x="83" y="877"/>
                  </a:lnTo>
                  <a:lnTo>
                    <a:pt x="83" y="867"/>
                  </a:lnTo>
                  <a:lnTo>
                    <a:pt x="1" y="1032"/>
                  </a:lnTo>
                  <a:cubicBezTo>
                    <a:pt x="1" y="1032"/>
                    <a:pt x="269" y="1166"/>
                    <a:pt x="722" y="1290"/>
                  </a:cubicBezTo>
                  <a:cubicBezTo>
                    <a:pt x="1176" y="1423"/>
                    <a:pt x="1814" y="1558"/>
                    <a:pt x="2577" y="1558"/>
                  </a:cubicBezTo>
                  <a:cubicBezTo>
                    <a:pt x="3164" y="1558"/>
                    <a:pt x="3824" y="1485"/>
                    <a:pt x="4524" y="1269"/>
                  </a:cubicBezTo>
                  <a:cubicBezTo>
                    <a:pt x="5225" y="1052"/>
                    <a:pt x="5967" y="692"/>
                    <a:pt x="6709" y="145"/>
                  </a:cubicBezTo>
                  <a:lnTo>
                    <a:pt x="6606" y="1"/>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706" name="Google Shape;482;p45">
            <a:extLst>
              <a:ext uri="{FF2B5EF4-FFF2-40B4-BE49-F238E27FC236}">
                <a16:creationId xmlns:a16="http://schemas.microsoft.com/office/drawing/2014/main" id="{27456E8D-166E-9224-8139-C3F19047BA30}"/>
              </a:ext>
            </a:extLst>
          </p:cNvPr>
          <p:cNvSpPr/>
          <p:nvPr/>
        </p:nvSpPr>
        <p:spPr>
          <a:xfrm>
            <a:off x="1183655" y="1610566"/>
            <a:ext cx="4535139" cy="2324803"/>
          </a:xfrm>
          <a:prstGeom prst="rect">
            <a:avLst/>
          </a:prstGeom>
          <a:solidFill>
            <a:srgbClr val="269490"/>
          </a:solidFill>
          <a:ln w="152400" cap="flat" cmpd="sng">
            <a:solidFill>
              <a:srgbClr val="B15A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8" name="TextBox 3707">
            <a:extLst>
              <a:ext uri="{FF2B5EF4-FFF2-40B4-BE49-F238E27FC236}">
                <a16:creationId xmlns:a16="http://schemas.microsoft.com/office/drawing/2014/main" id="{27FD16C1-D81F-0A7C-222D-E16CFEE855B6}"/>
              </a:ext>
            </a:extLst>
          </p:cNvPr>
          <p:cNvSpPr txBox="1"/>
          <p:nvPr/>
        </p:nvSpPr>
        <p:spPr>
          <a:xfrm>
            <a:off x="1671456" y="2147489"/>
            <a:ext cx="3384737" cy="954107"/>
          </a:xfrm>
          <a:prstGeom prst="rect">
            <a:avLst/>
          </a:prstGeom>
          <a:noFill/>
        </p:spPr>
        <p:txBody>
          <a:bodyPr wrap="square">
            <a:spAutoFit/>
          </a:bodyPr>
          <a:lstStyle/>
          <a:p>
            <a:pPr algn="ctr"/>
            <a:r>
              <a:rPr lang="vi-VN" sz="2800" i="1">
                <a:solidFill>
                  <a:schemeClr val="bg1"/>
                </a:solidFill>
                <a:latin typeface="+mj-lt"/>
              </a:rPr>
              <a:t>Hs ra soát bài viết theo gợi ý Bảng 1</a:t>
            </a:r>
            <a:endParaRPr lang="en-US" sz="2800">
              <a:solidFill>
                <a:schemeClr val="bg1"/>
              </a:solidFill>
              <a:latin typeface="+mj-lt"/>
            </a:endParaRPr>
          </a:p>
        </p:txBody>
      </p:sp>
    </p:spTree>
    <p:extLst>
      <p:ext uri="{BB962C8B-B14F-4D97-AF65-F5344CB8AC3E}">
        <p14:creationId xmlns:p14="http://schemas.microsoft.com/office/powerpoint/2010/main" val="3048632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06"/>
                                        </p:tgtEl>
                                        <p:attrNameLst>
                                          <p:attrName>style.visibility</p:attrName>
                                        </p:attrNameLst>
                                      </p:cBhvr>
                                      <p:to>
                                        <p:strVal val="visible"/>
                                      </p:to>
                                    </p:set>
                                    <p:anim calcmode="lin" valueType="num">
                                      <p:cBhvr additive="base">
                                        <p:cTn id="7" dur="500" fill="hold"/>
                                        <p:tgtEl>
                                          <p:spTgt spid="3706"/>
                                        </p:tgtEl>
                                        <p:attrNameLst>
                                          <p:attrName>ppt_x</p:attrName>
                                        </p:attrNameLst>
                                      </p:cBhvr>
                                      <p:tavLst>
                                        <p:tav tm="0">
                                          <p:val>
                                            <p:strVal val="#ppt_x"/>
                                          </p:val>
                                        </p:tav>
                                        <p:tav tm="100000">
                                          <p:val>
                                            <p:strVal val="#ppt_x"/>
                                          </p:val>
                                        </p:tav>
                                      </p:tavLst>
                                    </p:anim>
                                    <p:anim calcmode="lin" valueType="num">
                                      <p:cBhvr additive="base">
                                        <p:cTn id="8" dur="500" fill="hold"/>
                                        <p:tgtEl>
                                          <p:spTgt spid="37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08"/>
                                        </p:tgtEl>
                                        <p:attrNameLst>
                                          <p:attrName>style.visibility</p:attrName>
                                        </p:attrNameLst>
                                      </p:cBhvr>
                                      <p:to>
                                        <p:strVal val="visible"/>
                                      </p:to>
                                    </p:set>
                                    <p:anim calcmode="lin" valueType="num">
                                      <p:cBhvr additive="base">
                                        <p:cTn id="11" dur="500" fill="hold"/>
                                        <p:tgtEl>
                                          <p:spTgt spid="3708"/>
                                        </p:tgtEl>
                                        <p:attrNameLst>
                                          <p:attrName>ppt_x</p:attrName>
                                        </p:attrNameLst>
                                      </p:cBhvr>
                                      <p:tavLst>
                                        <p:tav tm="0">
                                          <p:val>
                                            <p:strVal val="#ppt_x"/>
                                          </p:val>
                                        </p:tav>
                                        <p:tav tm="100000">
                                          <p:val>
                                            <p:strVal val="#ppt_x"/>
                                          </p:val>
                                        </p:tav>
                                      </p:tavLst>
                                    </p:anim>
                                    <p:anim calcmode="lin" valueType="num">
                                      <p:cBhvr additive="base">
                                        <p:cTn id="12" dur="500" fill="hold"/>
                                        <p:tgtEl>
                                          <p:spTgt spid="370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 grpId="0" animBg="1"/>
      <p:bldP spid="370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379861"/>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3200" kern="100">
                <a:solidFill>
                  <a:schemeClr val="bg1"/>
                </a:solidFill>
                <a:latin typeface="Times New Roman" panose="02020603050405020304" pitchFamily="18" charset="0"/>
                <a:ea typeface="SimSun" panose="02010600030101010101" pitchFamily="2" charset="-122"/>
                <a:cs typeface="Times New Roman" panose="02020603050405020304" pitchFamily="18" charset="0"/>
              </a:rPr>
              <a:t>*Bảng 1</a:t>
            </a:r>
            <a:endParaRPr lang="en-US" sz="32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35837" y="3944650"/>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397006"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2" name="Table 21">
            <a:extLst>
              <a:ext uri="{FF2B5EF4-FFF2-40B4-BE49-F238E27FC236}">
                <a16:creationId xmlns:a16="http://schemas.microsoft.com/office/drawing/2014/main" id="{0C8EA5A8-6D40-0F06-5EB7-D27EE3073A77}"/>
              </a:ext>
            </a:extLst>
          </p:cNvPr>
          <p:cNvGraphicFramePr>
            <a:graphicFrameLocks noGrp="1"/>
          </p:cNvGraphicFramePr>
          <p:nvPr>
            <p:extLst>
              <p:ext uri="{D42A27DB-BD31-4B8C-83A1-F6EECF244321}">
                <p14:modId xmlns:p14="http://schemas.microsoft.com/office/powerpoint/2010/main" val="2284049605"/>
              </p:ext>
            </p:extLst>
          </p:nvPr>
        </p:nvGraphicFramePr>
        <p:xfrm>
          <a:off x="686026" y="1428556"/>
          <a:ext cx="7699915" cy="3004462"/>
        </p:xfrm>
        <a:graphic>
          <a:graphicData uri="http://schemas.openxmlformats.org/drawingml/2006/table">
            <a:tbl>
              <a:tblPr firstRow="1" firstCol="1" bandRow="1"/>
              <a:tblGrid>
                <a:gridCol w="3263053">
                  <a:extLst>
                    <a:ext uri="{9D8B030D-6E8A-4147-A177-3AD203B41FA5}">
                      <a16:colId xmlns:a16="http://schemas.microsoft.com/office/drawing/2014/main" val="2729098718"/>
                    </a:ext>
                  </a:extLst>
                </a:gridCol>
                <a:gridCol w="4436862">
                  <a:extLst>
                    <a:ext uri="{9D8B030D-6E8A-4147-A177-3AD203B41FA5}">
                      <a16:colId xmlns:a16="http://schemas.microsoft.com/office/drawing/2014/main" val="706820200"/>
                    </a:ext>
                  </a:extLst>
                </a:gridCol>
              </a:tblGrid>
              <a:tr h="224069">
                <a:tc>
                  <a:txBody>
                    <a:bodyPr/>
                    <a:lstStyle/>
                    <a:p>
                      <a:pPr algn="just">
                        <a:lnSpc>
                          <a:spcPct val="100000"/>
                        </a:lnSpc>
                        <a:spcAft>
                          <a:spcPts val="800"/>
                        </a:spcAft>
                      </a:pPr>
                      <a:r>
                        <a:rPr lang="en-US" sz="1400" b="1">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          Yêu cầu</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0000"/>
                        </a:lnSpc>
                        <a:spcAft>
                          <a:spcPts val="800"/>
                        </a:spcAft>
                      </a:pPr>
                      <a:r>
                        <a:rPr lang="en-US" sz="1400" b="1">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       Gợi ý chỉnh sửa</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4881049"/>
                  </a:ext>
                </a:extLst>
              </a:tr>
              <a:tr h="350758">
                <a:tc>
                  <a:txBody>
                    <a:bodyPr/>
                    <a:lstStyle/>
                    <a:p>
                      <a:pPr algn="just">
                        <a:lnSpc>
                          <a:spcPct val="100000"/>
                        </a:lnSpc>
                        <a:spcAft>
                          <a:spcPts val="800"/>
                        </a:spcAft>
                      </a:pPr>
                      <a:r>
                        <a:rPr lang="en-US"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Giới thiệu được nhân vật và sự việc liên quan đến nhân vật.</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00000"/>
                        </a:lnSpc>
                        <a:spcAft>
                          <a:spcPts val="800"/>
                        </a:spcAft>
                      </a:pPr>
                      <a:r>
                        <a:rPr lang="vi-VN"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Đọc lại phần Mở bài để đảm bảo đúng yêu cầu đề ra.</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15691210"/>
                  </a:ext>
                </a:extLst>
              </a:tr>
              <a:tr h="350758">
                <a:tc>
                  <a:txBody>
                    <a:bodyPr/>
                    <a:lstStyle/>
                    <a:p>
                      <a:pPr algn="just">
                        <a:lnSpc>
                          <a:spcPct val="100000"/>
                        </a:lnSpc>
                        <a:spcAft>
                          <a:spcPts val="800"/>
                        </a:spcAft>
                      </a:pPr>
                      <a:r>
                        <a:rPr lang="en-US"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Cung cấp được thông tin về sự việc mà bài viết nói tới.</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00000"/>
                        </a:lnSpc>
                        <a:spcAft>
                          <a:spcPts val="800"/>
                        </a:spcAft>
                      </a:pPr>
                      <a:r>
                        <a:rPr lang="vi-VN"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Kiểm tra độ xác thực của thông tin và chỉnh sửa nếu có sai sót.</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75384901"/>
                  </a:ext>
                </a:extLst>
              </a:tr>
              <a:tr h="693343">
                <a:tc>
                  <a:txBody>
                    <a:bodyPr/>
                    <a:lstStyle/>
                    <a:p>
                      <a:pPr algn="just">
                        <a:lnSpc>
                          <a:spcPct val="100000"/>
                        </a:lnSpc>
                        <a:spcAft>
                          <a:spcPts val="800"/>
                        </a:spcAft>
                      </a:pPr>
                      <a:r>
                        <a:rPr lang="en-US"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Trình bày được diễn biến của sự việc. Có sử dụng yếu tố miêu tả trong khi kể. Nêu được ý nghĩa của sự việc được nói tới.</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00000"/>
                        </a:lnSpc>
                        <a:spcAft>
                          <a:spcPts val="800"/>
                        </a:spcAft>
                      </a:pPr>
                      <a:r>
                        <a:rPr lang="vi-VN"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Lưu ý về trình tự của sự việc được kể. Sắp xếp sự việc theo trật tự trước sau. Bổ sung nếu thấy thiếu yếu tố miêu tả và phần nêu ý nghĩa của sự việc.</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25797575"/>
                  </a:ext>
                </a:extLst>
              </a:tr>
              <a:tr h="547449">
                <a:tc>
                  <a:txBody>
                    <a:bodyPr/>
                    <a:lstStyle/>
                    <a:p>
                      <a:pPr algn="just">
                        <a:lnSpc>
                          <a:spcPct val="100000"/>
                        </a:lnSpc>
                        <a:spcAft>
                          <a:spcPts val="800"/>
                        </a:spcAft>
                      </a:pPr>
                      <a:r>
                        <a:rPr lang="en-US"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Nêu được suy nghĩ, ấn tượng của người viết về sự việc được nói tới.</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00000"/>
                        </a:lnSpc>
                        <a:spcAft>
                          <a:spcPts val="800"/>
                        </a:spcAft>
                      </a:pPr>
                      <a:r>
                        <a:rPr lang="vi-VN"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Đánh dấu những từ ngữ thể hiện suy nghĩ, ấn tượng trước sự việc. Nếu chưa có hoặc chưa đủ thì cần bổ sung.</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44009330"/>
                  </a:ext>
                </a:extLst>
              </a:tr>
              <a:tr h="686161">
                <a:tc>
                  <a:txBody>
                    <a:bodyPr/>
                    <a:lstStyle/>
                    <a:p>
                      <a:pPr algn="just">
                        <a:lnSpc>
                          <a:spcPct val="100000"/>
                        </a:lnSpc>
                        <a:spcAft>
                          <a:spcPts val="800"/>
                        </a:spcAft>
                      </a:pPr>
                      <a:r>
                        <a:rPr lang="en-US"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Đảm bảo yêu cầu về chính tả, diễn đạt </a:t>
                      </a:r>
                      <a:r>
                        <a:rPr lang="vi-VN"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(dùng từ, đặt câu, sử dụng từ ngữ liên kết câu và liên kết đoạn văn,...).</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00000"/>
                        </a:lnSpc>
                        <a:spcAft>
                          <a:spcPts val="800"/>
                        </a:spcAft>
                      </a:pPr>
                      <a:r>
                        <a:rPr lang="vi-VN" sz="1400">
                          <a:solidFill>
                            <a:schemeClr val="accent3"/>
                          </a:solidFill>
                          <a:effectLst/>
                          <a:latin typeface="Times New Roman" panose="02020603050405020304" pitchFamily="18" charset="0"/>
                          <a:ea typeface="SimSun" panose="02010600030101010101" pitchFamily="2" charset="-122"/>
                          <a:cs typeface="Times New Roman" panose="02020603050405020304" pitchFamily="18" charset="0"/>
                        </a:rPr>
                        <a:t>Rà soát lỗi chính tả, dùng từ, đặt sâu, liên kết giữa các câu trong đoạn văn, giữa các đoạn văn trong bài viết; chỉnh sửa nếu phát hiện lỗi.</a:t>
                      </a:r>
                      <a:endParaRPr lang="en-US" sz="105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54017" marR="54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57731238"/>
                  </a:ext>
                </a:extLst>
              </a:tr>
            </a:tbl>
          </a:graphicData>
        </a:graphic>
      </p:graphicFrame>
      <p:grpSp>
        <p:nvGrpSpPr>
          <p:cNvPr id="24" name="Google Shape;2443;p51">
            <a:extLst>
              <a:ext uri="{FF2B5EF4-FFF2-40B4-BE49-F238E27FC236}">
                <a16:creationId xmlns:a16="http://schemas.microsoft.com/office/drawing/2014/main" id="{4BB358F8-BCCD-C38D-877C-0E739E8B6A4F}"/>
              </a:ext>
            </a:extLst>
          </p:cNvPr>
          <p:cNvGrpSpPr/>
          <p:nvPr/>
        </p:nvGrpSpPr>
        <p:grpSpPr>
          <a:xfrm>
            <a:off x="8215874" y="4041596"/>
            <a:ext cx="810118" cy="1037176"/>
            <a:chOff x="7537813" y="3268814"/>
            <a:chExt cx="1142999" cy="1647138"/>
          </a:xfrm>
        </p:grpSpPr>
        <p:sp>
          <p:nvSpPr>
            <p:cNvPr id="25" name="Google Shape;2444;p51">
              <a:extLst>
                <a:ext uri="{FF2B5EF4-FFF2-40B4-BE49-F238E27FC236}">
                  <a16:creationId xmlns:a16="http://schemas.microsoft.com/office/drawing/2014/main" id="{8D964F89-0814-DE63-BEB1-3937F0698BD5}"/>
                </a:ext>
              </a:extLst>
            </p:cNvPr>
            <p:cNvSpPr/>
            <p:nvPr/>
          </p:nvSpPr>
          <p:spPr>
            <a:xfrm>
              <a:off x="7537813" y="3269413"/>
              <a:ext cx="1142999" cy="1645949"/>
            </a:xfrm>
            <a:custGeom>
              <a:avLst/>
              <a:gdLst/>
              <a:ahLst/>
              <a:cxnLst/>
              <a:rect l="l" t="t" r="r" b="b"/>
              <a:pathLst>
                <a:path w="19400" h="27984" extrusionOk="0">
                  <a:moveTo>
                    <a:pt x="8853" y="1618"/>
                  </a:moveTo>
                  <a:lnTo>
                    <a:pt x="9392" y="1656"/>
                  </a:lnTo>
                  <a:lnTo>
                    <a:pt x="9969" y="1733"/>
                  </a:lnTo>
                  <a:lnTo>
                    <a:pt x="10585" y="1887"/>
                  </a:lnTo>
                  <a:lnTo>
                    <a:pt x="11201" y="2079"/>
                  </a:lnTo>
                  <a:lnTo>
                    <a:pt x="11855" y="2387"/>
                  </a:lnTo>
                  <a:lnTo>
                    <a:pt x="12548" y="2734"/>
                  </a:lnTo>
                  <a:lnTo>
                    <a:pt x="13203" y="3157"/>
                  </a:lnTo>
                  <a:lnTo>
                    <a:pt x="13857" y="3696"/>
                  </a:lnTo>
                  <a:lnTo>
                    <a:pt x="14511" y="4350"/>
                  </a:lnTo>
                  <a:lnTo>
                    <a:pt x="15127" y="5043"/>
                  </a:lnTo>
                  <a:lnTo>
                    <a:pt x="15666" y="5774"/>
                  </a:lnTo>
                  <a:lnTo>
                    <a:pt x="16128" y="6544"/>
                  </a:lnTo>
                  <a:lnTo>
                    <a:pt x="16513" y="7314"/>
                  </a:lnTo>
                  <a:lnTo>
                    <a:pt x="16859" y="8122"/>
                  </a:lnTo>
                  <a:lnTo>
                    <a:pt x="17090" y="8931"/>
                  </a:lnTo>
                  <a:lnTo>
                    <a:pt x="17244" y="9739"/>
                  </a:lnTo>
                  <a:lnTo>
                    <a:pt x="17321" y="10547"/>
                  </a:lnTo>
                  <a:lnTo>
                    <a:pt x="17321" y="11356"/>
                  </a:lnTo>
                  <a:lnTo>
                    <a:pt x="17205" y="12164"/>
                  </a:lnTo>
                  <a:lnTo>
                    <a:pt x="17052" y="12934"/>
                  </a:lnTo>
                  <a:lnTo>
                    <a:pt x="16898" y="13280"/>
                  </a:lnTo>
                  <a:lnTo>
                    <a:pt x="16782" y="13665"/>
                  </a:lnTo>
                  <a:lnTo>
                    <a:pt x="16590" y="14050"/>
                  </a:lnTo>
                  <a:lnTo>
                    <a:pt x="16397" y="14396"/>
                  </a:lnTo>
                  <a:lnTo>
                    <a:pt x="16166" y="14743"/>
                  </a:lnTo>
                  <a:lnTo>
                    <a:pt x="15935" y="15089"/>
                  </a:lnTo>
                  <a:lnTo>
                    <a:pt x="15666" y="15397"/>
                  </a:lnTo>
                  <a:lnTo>
                    <a:pt x="15396" y="15743"/>
                  </a:lnTo>
                  <a:lnTo>
                    <a:pt x="15050" y="16051"/>
                  </a:lnTo>
                  <a:lnTo>
                    <a:pt x="14742" y="16359"/>
                  </a:lnTo>
                  <a:lnTo>
                    <a:pt x="14011" y="16898"/>
                  </a:lnTo>
                  <a:lnTo>
                    <a:pt x="13318" y="17360"/>
                  </a:lnTo>
                  <a:lnTo>
                    <a:pt x="12625" y="17783"/>
                  </a:lnTo>
                  <a:lnTo>
                    <a:pt x="11971" y="18168"/>
                  </a:lnTo>
                  <a:lnTo>
                    <a:pt x="11317" y="18438"/>
                  </a:lnTo>
                  <a:lnTo>
                    <a:pt x="10701" y="18707"/>
                  </a:lnTo>
                  <a:lnTo>
                    <a:pt x="10123" y="18900"/>
                  </a:lnTo>
                  <a:lnTo>
                    <a:pt x="9584" y="19092"/>
                  </a:lnTo>
                  <a:lnTo>
                    <a:pt x="9084" y="19207"/>
                  </a:lnTo>
                  <a:lnTo>
                    <a:pt x="9084" y="18207"/>
                  </a:lnTo>
                  <a:lnTo>
                    <a:pt x="9392" y="18168"/>
                  </a:lnTo>
                  <a:lnTo>
                    <a:pt x="9931" y="18053"/>
                  </a:lnTo>
                  <a:lnTo>
                    <a:pt x="10470" y="17899"/>
                  </a:lnTo>
                  <a:lnTo>
                    <a:pt x="11009" y="17706"/>
                  </a:lnTo>
                  <a:lnTo>
                    <a:pt x="11509" y="17475"/>
                  </a:lnTo>
                  <a:lnTo>
                    <a:pt x="12240" y="17091"/>
                  </a:lnTo>
                  <a:lnTo>
                    <a:pt x="12895" y="16629"/>
                  </a:lnTo>
                  <a:lnTo>
                    <a:pt x="13510" y="16090"/>
                  </a:lnTo>
                  <a:lnTo>
                    <a:pt x="14049" y="15551"/>
                  </a:lnTo>
                  <a:lnTo>
                    <a:pt x="14550" y="14935"/>
                  </a:lnTo>
                  <a:lnTo>
                    <a:pt x="14935" y="14281"/>
                  </a:lnTo>
                  <a:lnTo>
                    <a:pt x="15319" y="13588"/>
                  </a:lnTo>
                  <a:lnTo>
                    <a:pt x="15589" y="12895"/>
                  </a:lnTo>
                  <a:lnTo>
                    <a:pt x="15820" y="12125"/>
                  </a:lnTo>
                  <a:lnTo>
                    <a:pt x="15935" y="11394"/>
                  </a:lnTo>
                  <a:lnTo>
                    <a:pt x="16012" y="10624"/>
                  </a:lnTo>
                  <a:lnTo>
                    <a:pt x="16012" y="9854"/>
                  </a:lnTo>
                  <a:lnTo>
                    <a:pt x="15935" y="9046"/>
                  </a:lnTo>
                  <a:lnTo>
                    <a:pt x="15781" y="8276"/>
                  </a:lnTo>
                  <a:lnTo>
                    <a:pt x="15550" y="7507"/>
                  </a:lnTo>
                  <a:lnTo>
                    <a:pt x="15243" y="6737"/>
                  </a:lnTo>
                  <a:lnTo>
                    <a:pt x="14819" y="6044"/>
                  </a:lnTo>
                  <a:lnTo>
                    <a:pt x="14357" y="5390"/>
                  </a:lnTo>
                  <a:lnTo>
                    <a:pt x="14126" y="5120"/>
                  </a:lnTo>
                  <a:lnTo>
                    <a:pt x="14165" y="5120"/>
                  </a:lnTo>
                  <a:lnTo>
                    <a:pt x="13741" y="4620"/>
                  </a:lnTo>
                  <a:lnTo>
                    <a:pt x="13241" y="4158"/>
                  </a:lnTo>
                  <a:lnTo>
                    <a:pt x="12972" y="3965"/>
                  </a:lnTo>
                  <a:lnTo>
                    <a:pt x="12702" y="3734"/>
                  </a:lnTo>
                  <a:lnTo>
                    <a:pt x="12048" y="3311"/>
                  </a:lnTo>
                  <a:lnTo>
                    <a:pt x="11355" y="2965"/>
                  </a:lnTo>
                  <a:lnTo>
                    <a:pt x="11278" y="2926"/>
                  </a:lnTo>
                  <a:lnTo>
                    <a:pt x="11009" y="2811"/>
                  </a:lnTo>
                  <a:lnTo>
                    <a:pt x="10393" y="2618"/>
                  </a:lnTo>
                  <a:lnTo>
                    <a:pt x="10200" y="2580"/>
                  </a:lnTo>
                  <a:lnTo>
                    <a:pt x="9892" y="2464"/>
                  </a:lnTo>
                  <a:lnTo>
                    <a:pt x="9815" y="2464"/>
                  </a:lnTo>
                  <a:lnTo>
                    <a:pt x="9738" y="2426"/>
                  </a:lnTo>
                  <a:lnTo>
                    <a:pt x="9469" y="2387"/>
                  </a:lnTo>
                  <a:lnTo>
                    <a:pt x="9161" y="2310"/>
                  </a:lnTo>
                  <a:lnTo>
                    <a:pt x="8892" y="2272"/>
                  </a:lnTo>
                  <a:lnTo>
                    <a:pt x="8738" y="2272"/>
                  </a:lnTo>
                  <a:lnTo>
                    <a:pt x="8738" y="1618"/>
                  </a:lnTo>
                  <a:close/>
                  <a:moveTo>
                    <a:pt x="8276" y="1"/>
                  </a:moveTo>
                  <a:lnTo>
                    <a:pt x="7814" y="39"/>
                  </a:lnTo>
                  <a:lnTo>
                    <a:pt x="7429" y="78"/>
                  </a:lnTo>
                  <a:lnTo>
                    <a:pt x="6929" y="193"/>
                  </a:lnTo>
                  <a:lnTo>
                    <a:pt x="6736" y="232"/>
                  </a:lnTo>
                  <a:lnTo>
                    <a:pt x="6852" y="1733"/>
                  </a:lnTo>
                  <a:lnTo>
                    <a:pt x="7044" y="1695"/>
                  </a:lnTo>
                  <a:lnTo>
                    <a:pt x="7583" y="1618"/>
                  </a:lnTo>
                  <a:lnTo>
                    <a:pt x="7775" y="1579"/>
                  </a:lnTo>
                  <a:lnTo>
                    <a:pt x="7775" y="2233"/>
                  </a:lnTo>
                  <a:lnTo>
                    <a:pt x="7468" y="2233"/>
                  </a:lnTo>
                  <a:lnTo>
                    <a:pt x="7121" y="2272"/>
                  </a:lnTo>
                  <a:lnTo>
                    <a:pt x="6467" y="2387"/>
                  </a:lnTo>
                  <a:lnTo>
                    <a:pt x="5812" y="2541"/>
                  </a:lnTo>
                  <a:lnTo>
                    <a:pt x="5158" y="2772"/>
                  </a:lnTo>
                  <a:lnTo>
                    <a:pt x="4504" y="3042"/>
                  </a:lnTo>
                  <a:lnTo>
                    <a:pt x="3811" y="3427"/>
                  </a:lnTo>
                  <a:lnTo>
                    <a:pt x="3118" y="3888"/>
                  </a:lnTo>
                  <a:lnTo>
                    <a:pt x="2541" y="4427"/>
                  </a:lnTo>
                  <a:lnTo>
                    <a:pt x="2002" y="4966"/>
                  </a:lnTo>
                  <a:lnTo>
                    <a:pt x="1502" y="5582"/>
                  </a:lnTo>
                  <a:lnTo>
                    <a:pt x="1078" y="6236"/>
                  </a:lnTo>
                  <a:lnTo>
                    <a:pt x="732" y="6929"/>
                  </a:lnTo>
                  <a:lnTo>
                    <a:pt x="424" y="7622"/>
                  </a:lnTo>
                  <a:lnTo>
                    <a:pt x="231" y="8392"/>
                  </a:lnTo>
                  <a:lnTo>
                    <a:pt x="77" y="9123"/>
                  </a:lnTo>
                  <a:lnTo>
                    <a:pt x="0" y="9893"/>
                  </a:lnTo>
                  <a:lnTo>
                    <a:pt x="0" y="10663"/>
                  </a:lnTo>
                  <a:lnTo>
                    <a:pt x="77" y="11471"/>
                  </a:lnTo>
                  <a:lnTo>
                    <a:pt x="231" y="12241"/>
                  </a:lnTo>
                  <a:lnTo>
                    <a:pt x="501" y="13011"/>
                  </a:lnTo>
                  <a:lnTo>
                    <a:pt x="809" y="13742"/>
                  </a:lnTo>
                  <a:lnTo>
                    <a:pt x="1194" y="14473"/>
                  </a:lnTo>
                  <a:lnTo>
                    <a:pt x="1656" y="15128"/>
                  </a:lnTo>
                  <a:lnTo>
                    <a:pt x="2156" y="15743"/>
                  </a:lnTo>
                  <a:lnTo>
                    <a:pt x="2733" y="16282"/>
                  </a:lnTo>
                  <a:lnTo>
                    <a:pt x="3349" y="16783"/>
                  </a:lnTo>
                  <a:lnTo>
                    <a:pt x="4003" y="17206"/>
                  </a:lnTo>
                  <a:lnTo>
                    <a:pt x="4696" y="17552"/>
                  </a:lnTo>
                  <a:lnTo>
                    <a:pt x="5389" y="17822"/>
                  </a:lnTo>
                  <a:lnTo>
                    <a:pt x="6120" y="18053"/>
                  </a:lnTo>
                  <a:lnTo>
                    <a:pt x="6890" y="18207"/>
                  </a:lnTo>
                  <a:lnTo>
                    <a:pt x="7237" y="18245"/>
                  </a:lnTo>
                  <a:lnTo>
                    <a:pt x="7391" y="18245"/>
                  </a:lnTo>
                  <a:lnTo>
                    <a:pt x="7660" y="18284"/>
                  </a:lnTo>
                  <a:lnTo>
                    <a:pt x="8160" y="18284"/>
                  </a:lnTo>
                  <a:lnTo>
                    <a:pt x="8160" y="19361"/>
                  </a:lnTo>
                  <a:lnTo>
                    <a:pt x="7891" y="19400"/>
                  </a:lnTo>
                  <a:lnTo>
                    <a:pt x="7429" y="19438"/>
                  </a:lnTo>
                  <a:lnTo>
                    <a:pt x="7237" y="19477"/>
                  </a:lnTo>
                  <a:lnTo>
                    <a:pt x="7352" y="20978"/>
                  </a:lnTo>
                  <a:lnTo>
                    <a:pt x="7545" y="20978"/>
                  </a:lnTo>
                  <a:lnTo>
                    <a:pt x="8045" y="20940"/>
                  </a:lnTo>
                  <a:lnTo>
                    <a:pt x="8853" y="20863"/>
                  </a:lnTo>
                  <a:lnTo>
                    <a:pt x="9354" y="20747"/>
                  </a:lnTo>
                  <a:lnTo>
                    <a:pt x="9892" y="20632"/>
                  </a:lnTo>
                  <a:lnTo>
                    <a:pt x="10123" y="20593"/>
                  </a:lnTo>
                  <a:lnTo>
                    <a:pt x="10970" y="22364"/>
                  </a:lnTo>
                  <a:lnTo>
                    <a:pt x="10508" y="22595"/>
                  </a:lnTo>
                  <a:lnTo>
                    <a:pt x="9392" y="23249"/>
                  </a:lnTo>
                  <a:lnTo>
                    <a:pt x="8391" y="23942"/>
                  </a:lnTo>
                  <a:lnTo>
                    <a:pt x="7545" y="24596"/>
                  </a:lnTo>
                  <a:lnTo>
                    <a:pt x="7198" y="24904"/>
                  </a:lnTo>
                  <a:lnTo>
                    <a:pt x="6890" y="25212"/>
                  </a:lnTo>
                  <a:lnTo>
                    <a:pt x="6621" y="25481"/>
                  </a:lnTo>
                  <a:lnTo>
                    <a:pt x="6428" y="25751"/>
                  </a:lnTo>
                  <a:lnTo>
                    <a:pt x="6274" y="26020"/>
                  </a:lnTo>
                  <a:lnTo>
                    <a:pt x="6197" y="26251"/>
                  </a:lnTo>
                  <a:lnTo>
                    <a:pt x="6197" y="26290"/>
                  </a:lnTo>
                  <a:lnTo>
                    <a:pt x="6197" y="26444"/>
                  </a:lnTo>
                  <a:lnTo>
                    <a:pt x="6197" y="26482"/>
                  </a:lnTo>
                  <a:lnTo>
                    <a:pt x="6197" y="26521"/>
                  </a:lnTo>
                  <a:lnTo>
                    <a:pt x="6236" y="26636"/>
                  </a:lnTo>
                  <a:lnTo>
                    <a:pt x="6698" y="27560"/>
                  </a:lnTo>
                  <a:lnTo>
                    <a:pt x="6813" y="27714"/>
                  </a:lnTo>
                  <a:lnTo>
                    <a:pt x="6967" y="27829"/>
                  </a:lnTo>
                  <a:lnTo>
                    <a:pt x="7198" y="27906"/>
                  </a:lnTo>
                  <a:lnTo>
                    <a:pt x="7506" y="27983"/>
                  </a:lnTo>
                  <a:lnTo>
                    <a:pt x="8237" y="27983"/>
                  </a:lnTo>
                  <a:lnTo>
                    <a:pt x="8661" y="27906"/>
                  </a:lnTo>
                  <a:lnTo>
                    <a:pt x="9123" y="27829"/>
                  </a:lnTo>
                  <a:lnTo>
                    <a:pt x="10162" y="27560"/>
                  </a:lnTo>
                  <a:lnTo>
                    <a:pt x="11278" y="27213"/>
                  </a:lnTo>
                  <a:lnTo>
                    <a:pt x="12548" y="26713"/>
                  </a:lnTo>
                  <a:lnTo>
                    <a:pt x="13818" y="26136"/>
                  </a:lnTo>
                  <a:lnTo>
                    <a:pt x="15089" y="25481"/>
                  </a:lnTo>
                  <a:lnTo>
                    <a:pt x="16243" y="24827"/>
                  </a:lnTo>
                  <a:lnTo>
                    <a:pt x="17244" y="24134"/>
                  </a:lnTo>
                  <a:lnTo>
                    <a:pt x="18052" y="23480"/>
                  </a:lnTo>
                  <a:lnTo>
                    <a:pt x="18437" y="23172"/>
                  </a:lnTo>
                  <a:lnTo>
                    <a:pt x="18707" y="22864"/>
                  </a:lnTo>
                  <a:lnTo>
                    <a:pt x="18976" y="22556"/>
                  </a:lnTo>
                  <a:lnTo>
                    <a:pt x="19168" y="22287"/>
                  </a:lnTo>
                  <a:lnTo>
                    <a:pt x="19322" y="22056"/>
                  </a:lnTo>
                  <a:lnTo>
                    <a:pt x="19399" y="21825"/>
                  </a:lnTo>
                  <a:lnTo>
                    <a:pt x="19399" y="21594"/>
                  </a:lnTo>
                  <a:lnTo>
                    <a:pt x="19361" y="21401"/>
                  </a:lnTo>
                  <a:lnTo>
                    <a:pt x="18899" y="20516"/>
                  </a:lnTo>
                  <a:lnTo>
                    <a:pt x="18861" y="20401"/>
                  </a:lnTo>
                  <a:lnTo>
                    <a:pt x="18784" y="20324"/>
                  </a:lnTo>
                  <a:lnTo>
                    <a:pt x="18668" y="20247"/>
                  </a:lnTo>
                  <a:lnTo>
                    <a:pt x="18553" y="20208"/>
                  </a:lnTo>
                  <a:lnTo>
                    <a:pt x="18399" y="20131"/>
                  </a:lnTo>
                  <a:lnTo>
                    <a:pt x="18091" y="20093"/>
                  </a:lnTo>
                  <a:lnTo>
                    <a:pt x="17398" y="20093"/>
                  </a:lnTo>
                  <a:lnTo>
                    <a:pt x="16975" y="20170"/>
                  </a:lnTo>
                  <a:lnTo>
                    <a:pt x="16513" y="20247"/>
                  </a:lnTo>
                  <a:lnTo>
                    <a:pt x="15473" y="20478"/>
                  </a:lnTo>
                  <a:lnTo>
                    <a:pt x="14319" y="20863"/>
                  </a:lnTo>
                  <a:lnTo>
                    <a:pt x="13087" y="21324"/>
                  </a:lnTo>
                  <a:lnTo>
                    <a:pt x="12240" y="21709"/>
                  </a:lnTo>
                  <a:lnTo>
                    <a:pt x="11470" y="20131"/>
                  </a:lnTo>
                  <a:lnTo>
                    <a:pt x="11894" y="19977"/>
                  </a:lnTo>
                  <a:lnTo>
                    <a:pt x="12625" y="19631"/>
                  </a:lnTo>
                  <a:lnTo>
                    <a:pt x="13433" y="19246"/>
                  </a:lnTo>
                  <a:lnTo>
                    <a:pt x="14242" y="18784"/>
                  </a:lnTo>
                  <a:lnTo>
                    <a:pt x="15089" y="18207"/>
                  </a:lnTo>
                  <a:lnTo>
                    <a:pt x="15935" y="17591"/>
                  </a:lnTo>
                  <a:lnTo>
                    <a:pt x="16359" y="17206"/>
                  </a:lnTo>
                  <a:lnTo>
                    <a:pt x="16744" y="16860"/>
                  </a:lnTo>
                  <a:lnTo>
                    <a:pt x="17090" y="16475"/>
                  </a:lnTo>
                  <a:lnTo>
                    <a:pt x="17398" y="16051"/>
                  </a:lnTo>
                  <a:lnTo>
                    <a:pt x="17706" y="15628"/>
                  </a:lnTo>
                  <a:lnTo>
                    <a:pt x="17975" y="15166"/>
                  </a:lnTo>
                  <a:lnTo>
                    <a:pt x="18206" y="14704"/>
                  </a:lnTo>
                  <a:lnTo>
                    <a:pt x="18399" y="14242"/>
                  </a:lnTo>
                  <a:lnTo>
                    <a:pt x="18591" y="13780"/>
                  </a:lnTo>
                  <a:lnTo>
                    <a:pt x="18707" y="13280"/>
                  </a:lnTo>
                  <a:lnTo>
                    <a:pt x="18822" y="12780"/>
                  </a:lnTo>
                  <a:lnTo>
                    <a:pt x="18899" y="12241"/>
                  </a:lnTo>
                  <a:lnTo>
                    <a:pt x="18976" y="11740"/>
                  </a:lnTo>
                  <a:lnTo>
                    <a:pt x="19015" y="11202"/>
                  </a:lnTo>
                  <a:lnTo>
                    <a:pt x="19015" y="10701"/>
                  </a:lnTo>
                  <a:lnTo>
                    <a:pt x="18976" y="10162"/>
                  </a:lnTo>
                  <a:lnTo>
                    <a:pt x="18899" y="9623"/>
                  </a:lnTo>
                  <a:lnTo>
                    <a:pt x="18822" y="9085"/>
                  </a:lnTo>
                  <a:lnTo>
                    <a:pt x="18707" y="8546"/>
                  </a:lnTo>
                  <a:lnTo>
                    <a:pt x="18591" y="8045"/>
                  </a:lnTo>
                  <a:lnTo>
                    <a:pt x="18399" y="7507"/>
                  </a:lnTo>
                  <a:lnTo>
                    <a:pt x="18245" y="7006"/>
                  </a:lnTo>
                  <a:lnTo>
                    <a:pt x="18014" y="6467"/>
                  </a:lnTo>
                  <a:lnTo>
                    <a:pt x="17783" y="5967"/>
                  </a:lnTo>
                  <a:lnTo>
                    <a:pt x="17513" y="5467"/>
                  </a:lnTo>
                  <a:lnTo>
                    <a:pt x="17205" y="5005"/>
                  </a:lnTo>
                  <a:lnTo>
                    <a:pt x="16898" y="4543"/>
                  </a:lnTo>
                  <a:lnTo>
                    <a:pt x="16551" y="4081"/>
                  </a:lnTo>
                  <a:lnTo>
                    <a:pt x="16205" y="3619"/>
                  </a:lnTo>
                  <a:lnTo>
                    <a:pt x="15820" y="3196"/>
                  </a:lnTo>
                  <a:lnTo>
                    <a:pt x="15396" y="2772"/>
                  </a:lnTo>
                  <a:lnTo>
                    <a:pt x="14973" y="2387"/>
                  </a:lnTo>
                  <a:lnTo>
                    <a:pt x="14203" y="1772"/>
                  </a:lnTo>
                  <a:lnTo>
                    <a:pt x="13433" y="1310"/>
                  </a:lnTo>
                  <a:lnTo>
                    <a:pt x="12702" y="886"/>
                  </a:lnTo>
                  <a:lnTo>
                    <a:pt x="11971" y="578"/>
                  </a:lnTo>
                  <a:lnTo>
                    <a:pt x="11240" y="347"/>
                  </a:lnTo>
                  <a:lnTo>
                    <a:pt x="10585" y="155"/>
                  </a:lnTo>
                  <a:lnTo>
                    <a:pt x="9931" y="78"/>
                  </a:lnTo>
                  <a:lnTo>
                    <a:pt x="9315"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0" name="Google Shape;2445;p51">
              <a:extLst>
                <a:ext uri="{FF2B5EF4-FFF2-40B4-BE49-F238E27FC236}">
                  <a16:creationId xmlns:a16="http://schemas.microsoft.com/office/drawing/2014/main" id="{B6F44E8E-C5BC-6DF3-AD57-BCD46FB24746}"/>
                </a:ext>
              </a:extLst>
            </p:cNvPr>
            <p:cNvGrpSpPr/>
            <p:nvPr/>
          </p:nvGrpSpPr>
          <p:grpSpPr>
            <a:xfrm>
              <a:off x="7538376" y="3268814"/>
              <a:ext cx="1141884" cy="1647138"/>
              <a:chOff x="3139300" y="3627275"/>
              <a:chExt cx="485000" cy="699600"/>
            </a:xfrm>
          </p:grpSpPr>
          <p:sp>
            <p:nvSpPr>
              <p:cNvPr id="31" name="Google Shape;2446;p51">
                <a:extLst>
                  <a:ext uri="{FF2B5EF4-FFF2-40B4-BE49-F238E27FC236}">
                    <a16:creationId xmlns:a16="http://schemas.microsoft.com/office/drawing/2014/main" id="{360D87D8-0059-B4ED-F796-328FA69678A6}"/>
                  </a:ext>
                </a:extLst>
              </p:cNvPr>
              <p:cNvSpPr/>
              <p:nvPr/>
            </p:nvSpPr>
            <p:spPr>
              <a:xfrm>
                <a:off x="3294225" y="4131500"/>
                <a:ext cx="330075" cy="195375"/>
              </a:xfrm>
              <a:custGeom>
                <a:avLst/>
                <a:gdLst/>
                <a:ahLst/>
                <a:cxnLst/>
                <a:rect l="l" t="t" r="r" b="b"/>
                <a:pathLst>
                  <a:path w="13203" h="7815" extrusionOk="0">
                    <a:moveTo>
                      <a:pt x="12086" y="1"/>
                    </a:moveTo>
                    <a:lnTo>
                      <a:pt x="11740" y="39"/>
                    </a:lnTo>
                    <a:lnTo>
                      <a:pt x="11355" y="116"/>
                    </a:lnTo>
                    <a:lnTo>
                      <a:pt x="10932" y="270"/>
                    </a:lnTo>
                    <a:lnTo>
                      <a:pt x="10470" y="424"/>
                    </a:lnTo>
                    <a:lnTo>
                      <a:pt x="9969" y="655"/>
                    </a:lnTo>
                    <a:lnTo>
                      <a:pt x="8969" y="1155"/>
                    </a:lnTo>
                    <a:lnTo>
                      <a:pt x="7929" y="1694"/>
                    </a:lnTo>
                    <a:lnTo>
                      <a:pt x="6929" y="2233"/>
                    </a:lnTo>
                    <a:lnTo>
                      <a:pt x="6043" y="2695"/>
                    </a:lnTo>
                    <a:lnTo>
                      <a:pt x="5081" y="3118"/>
                    </a:lnTo>
                    <a:lnTo>
                      <a:pt x="4042" y="3580"/>
                    </a:lnTo>
                    <a:lnTo>
                      <a:pt x="2964" y="4042"/>
                    </a:lnTo>
                    <a:lnTo>
                      <a:pt x="1925" y="4543"/>
                    </a:lnTo>
                    <a:lnTo>
                      <a:pt x="1078" y="5043"/>
                    </a:lnTo>
                    <a:lnTo>
                      <a:pt x="693" y="5312"/>
                    </a:lnTo>
                    <a:lnTo>
                      <a:pt x="385" y="5543"/>
                    </a:lnTo>
                    <a:lnTo>
                      <a:pt x="193" y="5774"/>
                    </a:lnTo>
                    <a:lnTo>
                      <a:pt x="39" y="6005"/>
                    </a:lnTo>
                    <a:lnTo>
                      <a:pt x="0" y="6121"/>
                    </a:lnTo>
                    <a:lnTo>
                      <a:pt x="0" y="6275"/>
                    </a:lnTo>
                    <a:lnTo>
                      <a:pt x="0" y="6352"/>
                    </a:lnTo>
                    <a:lnTo>
                      <a:pt x="39" y="6467"/>
                    </a:lnTo>
                    <a:lnTo>
                      <a:pt x="501" y="7391"/>
                    </a:lnTo>
                    <a:lnTo>
                      <a:pt x="616" y="7545"/>
                    </a:lnTo>
                    <a:lnTo>
                      <a:pt x="770" y="7660"/>
                    </a:lnTo>
                    <a:lnTo>
                      <a:pt x="1001" y="7737"/>
                    </a:lnTo>
                    <a:lnTo>
                      <a:pt x="1309" y="7814"/>
                    </a:lnTo>
                    <a:lnTo>
                      <a:pt x="2040" y="7814"/>
                    </a:lnTo>
                    <a:lnTo>
                      <a:pt x="2464" y="7737"/>
                    </a:lnTo>
                    <a:lnTo>
                      <a:pt x="2926" y="7660"/>
                    </a:lnTo>
                    <a:lnTo>
                      <a:pt x="3965" y="7391"/>
                    </a:lnTo>
                    <a:lnTo>
                      <a:pt x="5081" y="7044"/>
                    </a:lnTo>
                    <a:lnTo>
                      <a:pt x="6351" y="6544"/>
                    </a:lnTo>
                    <a:lnTo>
                      <a:pt x="7621" y="5967"/>
                    </a:lnTo>
                    <a:lnTo>
                      <a:pt x="8892" y="5312"/>
                    </a:lnTo>
                    <a:lnTo>
                      <a:pt x="10046" y="4658"/>
                    </a:lnTo>
                    <a:lnTo>
                      <a:pt x="11047" y="3965"/>
                    </a:lnTo>
                    <a:lnTo>
                      <a:pt x="11855" y="3311"/>
                    </a:lnTo>
                    <a:lnTo>
                      <a:pt x="12240" y="3003"/>
                    </a:lnTo>
                    <a:lnTo>
                      <a:pt x="12510" y="2695"/>
                    </a:lnTo>
                    <a:lnTo>
                      <a:pt x="12779" y="2387"/>
                    </a:lnTo>
                    <a:lnTo>
                      <a:pt x="12971" y="2118"/>
                    </a:lnTo>
                    <a:lnTo>
                      <a:pt x="13125" y="1887"/>
                    </a:lnTo>
                    <a:lnTo>
                      <a:pt x="13202" y="1656"/>
                    </a:lnTo>
                    <a:lnTo>
                      <a:pt x="13202" y="1425"/>
                    </a:lnTo>
                    <a:lnTo>
                      <a:pt x="13164" y="1232"/>
                    </a:lnTo>
                    <a:lnTo>
                      <a:pt x="12702" y="347"/>
                    </a:lnTo>
                    <a:lnTo>
                      <a:pt x="12664" y="232"/>
                    </a:lnTo>
                    <a:lnTo>
                      <a:pt x="12587" y="155"/>
                    </a:lnTo>
                    <a:lnTo>
                      <a:pt x="12471" y="78"/>
                    </a:lnTo>
                    <a:lnTo>
                      <a:pt x="12356" y="39"/>
                    </a:lnTo>
                    <a:lnTo>
                      <a:pt x="12086" y="1"/>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447;p51">
                <a:extLst>
                  <a:ext uri="{FF2B5EF4-FFF2-40B4-BE49-F238E27FC236}">
                    <a16:creationId xmlns:a16="http://schemas.microsoft.com/office/drawing/2014/main" id="{1083E29C-AE53-391C-0A2B-04D518BA9C2B}"/>
                  </a:ext>
                </a:extLst>
              </p:cNvPr>
              <p:cNvSpPr/>
              <p:nvPr/>
            </p:nvSpPr>
            <p:spPr>
              <a:xfrm>
                <a:off x="3294225" y="4131500"/>
                <a:ext cx="330075" cy="195375"/>
              </a:xfrm>
              <a:custGeom>
                <a:avLst/>
                <a:gdLst/>
                <a:ahLst/>
                <a:cxnLst/>
                <a:rect l="l" t="t" r="r" b="b"/>
                <a:pathLst>
                  <a:path w="13203" h="7815" fill="none" extrusionOk="0">
                    <a:moveTo>
                      <a:pt x="13164" y="1232"/>
                    </a:moveTo>
                    <a:lnTo>
                      <a:pt x="13164" y="1232"/>
                    </a:lnTo>
                    <a:lnTo>
                      <a:pt x="13202" y="1425"/>
                    </a:lnTo>
                    <a:lnTo>
                      <a:pt x="13202" y="1656"/>
                    </a:lnTo>
                    <a:lnTo>
                      <a:pt x="13125" y="1887"/>
                    </a:lnTo>
                    <a:lnTo>
                      <a:pt x="12971" y="2118"/>
                    </a:lnTo>
                    <a:lnTo>
                      <a:pt x="12779" y="2387"/>
                    </a:lnTo>
                    <a:lnTo>
                      <a:pt x="12510" y="2695"/>
                    </a:lnTo>
                    <a:lnTo>
                      <a:pt x="12240" y="3003"/>
                    </a:lnTo>
                    <a:lnTo>
                      <a:pt x="11855" y="3311"/>
                    </a:lnTo>
                    <a:lnTo>
                      <a:pt x="11047" y="3965"/>
                    </a:lnTo>
                    <a:lnTo>
                      <a:pt x="10046" y="4658"/>
                    </a:lnTo>
                    <a:lnTo>
                      <a:pt x="8892" y="5312"/>
                    </a:lnTo>
                    <a:lnTo>
                      <a:pt x="7621" y="5967"/>
                    </a:lnTo>
                    <a:lnTo>
                      <a:pt x="7621" y="5967"/>
                    </a:lnTo>
                    <a:lnTo>
                      <a:pt x="6351" y="6544"/>
                    </a:lnTo>
                    <a:lnTo>
                      <a:pt x="5081" y="7044"/>
                    </a:lnTo>
                    <a:lnTo>
                      <a:pt x="3965" y="7391"/>
                    </a:lnTo>
                    <a:lnTo>
                      <a:pt x="2926" y="7660"/>
                    </a:lnTo>
                    <a:lnTo>
                      <a:pt x="2464" y="7737"/>
                    </a:lnTo>
                    <a:lnTo>
                      <a:pt x="2040" y="7814"/>
                    </a:lnTo>
                    <a:lnTo>
                      <a:pt x="1655" y="7814"/>
                    </a:lnTo>
                    <a:lnTo>
                      <a:pt x="1309" y="7814"/>
                    </a:lnTo>
                    <a:lnTo>
                      <a:pt x="1001" y="7737"/>
                    </a:lnTo>
                    <a:lnTo>
                      <a:pt x="770" y="7660"/>
                    </a:lnTo>
                    <a:lnTo>
                      <a:pt x="616" y="7545"/>
                    </a:lnTo>
                    <a:lnTo>
                      <a:pt x="501" y="7391"/>
                    </a:lnTo>
                    <a:lnTo>
                      <a:pt x="501" y="7391"/>
                    </a:lnTo>
                    <a:lnTo>
                      <a:pt x="39" y="6467"/>
                    </a:lnTo>
                    <a:lnTo>
                      <a:pt x="39" y="6467"/>
                    </a:lnTo>
                    <a:lnTo>
                      <a:pt x="0" y="6352"/>
                    </a:lnTo>
                    <a:lnTo>
                      <a:pt x="0" y="6275"/>
                    </a:lnTo>
                    <a:lnTo>
                      <a:pt x="0" y="6121"/>
                    </a:lnTo>
                    <a:lnTo>
                      <a:pt x="39" y="6005"/>
                    </a:lnTo>
                    <a:lnTo>
                      <a:pt x="193" y="5774"/>
                    </a:lnTo>
                    <a:lnTo>
                      <a:pt x="385" y="5543"/>
                    </a:lnTo>
                    <a:lnTo>
                      <a:pt x="693" y="5312"/>
                    </a:lnTo>
                    <a:lnTo>
                      <a:pt x="1078" y="5043"/>
                    </a:lnTo>
                    <a:lnTo>
                      <a:pt x="1925" y="4543"/>
                    </a:lnTo>
                    <a:lnTo>
                      <a:pt x="2964" y="4042"/>
                    </a:lnTo>
                    <a:lnTo>
                      <a:pt x="4042" y="3580"/>
                    </a:lnTo>
                    <a:lnTo>
                      <a:pt x="5081" y="3118"/>
                    </a:lnTo>
                    <a:lnTo>
                      <a:pt x="6043" y="2695"/>
                    </a:lnTo>
                    <a:lnTo>
                      <a:pt x="6043" y="2695"/>
                    </a:lnTo>
                    <a:lnTo>
                      <a:pt x="6929" y="2233"/>
                    </a:lnTo>
                    <a:lnTo>
                      <a:pt x="7929" y="1694"/>
                    </a:lnTo>
                    <a:lnTo>
                      <a:pt x="8969" y="1155"/>
                    </a:lnTo>
                    <a:lnTo>
                      <a:pt x="9969" y="655"/>
                    </a:lnTo>
                    <a:lnTo>
                      <a:pt x="10470" y="424"/>
                    </a:lnTo>
                    <a:lnTo>
                      <a:pt x="10932" y="270"/>
                    </a:lnTo>
                    <a:lnTo>
                      <a:pt x="11355" y="116"/>
                    </a:lnTo>
                    <a:lnTo>
                      <a:pt x="11740" y="39"/>
                    </a:lnTo>
                    <a:lnTo>
                      <a:pt x="12086" y="1"/>
                    </a:lnTo>
                    <a:lnTo>
                      <a:pt x="12356" y="39"/>
                    </a:lnTo>
                    <a:lnTo>
                      <a:pt x="12471" y="78"/>
                    </a:lnTo>
                    <a:lnTo>
                      <a:pt x="12587" y="155"/>
                    </a:lnTo>
                    <a:lnTo>
                      <a:pt x="12664" y="232"/>
                    </a:lnTo>
                    <a:lnTo>
                      <a:pt x="12702" y="347"/>
                    </a:lnTo>
                    <a:lnTo>
                      <a:pt x="12702" y="347"/>
                    </a:lnTo>
                    <a:lnTo>
                      <a:pt x="13164" y="1232"/>
                    </a:lnTo>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448;p51">
                <a:extLst>
                  <a:ext uri="{FF2B5EF4-FFF2-40B4-BE49-F238E27FC236}">
                    <a16:creationId xmlns:a16="http://schemas.microsoft.com/office/drawing/2014/main" id="{465FE9DA-3C84-299D-4D10-CFD1AB81D16B}"/>
                  </a:ext>
                </a:extLst>
              </p:cNvPr>
              <p:cNvSpPr/>
              <p:nvPr/>
            </p:nvSpPr>
            <p:spPr>
              <a:xfrm>
                <a:off x="3384675" y="4110325"/>
                <a:ext cx="74125" cy="103000"/>
              </a:xfrm>
              <a:custGeom>
                <a:avLst/>
                <a:gdLst/>
                <a:ahLst/>
                <a:cxnLst/>
                <a:rect l="l" t="t" r="r" b="b"/>
                <a:pathLst>
                  <a:path w="2965" h="4120" extrusionOk="0">
                    <a:moveTo>
                      <a:pt x="1271" y="1"/>
                    </a:moveTo>
                    <a:lnTo>
                      <a:pt x="0" y="617"/>
                    </a:lnTo>
                    <a:lnTo>
                      <a:pt x="1694" y="4119"/>
                    </a:lnTo>
                    <a:lnTo>
                      <a:pt x="2964" y="3504"/>
                    </a:lnTo>
                    <a:lnTo>
                      <a:pt x="1271"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449;p51">
                <a:extLst>
                  <a:ext uri="{FF2B5EF4-FFF2-40B4-BE49-F238E27FC236}">
                    <a16:creationId xmlns:a16="http://schemas.microsoft.com/office/drawing/2014/main" id="{D4FFC93B-BDF5-20DB-197D-084085A31BFE}"/>
                  </a:ext>
                </a:extLst>
              </p:cNvPr>
              <p:cNvSpPr/>
              <p:nvPr/>
            </p:nvSpPr>
            <p:spPr>
              <a:xfrm>
                <a:off x="3384675" y="4110325"/>
                <a:ext cx="74125" cy="103000"/>
              </a:xfrm>
              <a:custGeom>
                <a:avLst/>
                <a:gdLst/>
                <a:ahLst/>
                <a:cxnLst/>
                <a:rect l="l" t="t" r="r" b="b"/>
                <a:pathLst>
                  <a:path w="2965" h="4120" fill="none" extrusionOk="0">
                    <a:moveTo>
                      <a:pt x="2964" y="3504"/>
                    </a:moveTo>
                    <a:lnTo>
                      <a:pt x="1694" y="4119"/>
                    </a:lnTo>
                    <a:lnTo>
                      <a:pt x="0" y="617"/>
                    </a:lnTo>
                    <a:lnTo>
                      <a:pt x="1271" y="1"/>
                    </a:lnTo>
                    <a:lnTo>
                      <a:pt x="2964" y="3504"/>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7" name="Google Shape;2450;p51">
                <a:extLst>
                  <a:ext uri="{FF2B5EF4-FFF2-40B4-BE49-F238E27FC236}">
                    <a16:creationId xmlns:a16="http://schemas.microsoft.com/office/drawing/2014/main" id="{285DE192-C395-6159-2820-E7150DC966EB}"/>
                  </a:ext>
                </a:extLst>
              </p:cNvPr>
              <p:cNvSpPr/>
              <p:nvPr/>
            </p:nvSpPr>
            <p:spPr>
              <a:xfrm>
                <a:off x="3294225" y="4129575"/>
                <a:ext cx="319500" cy="174200"/>
              </a:xfrm>
              <a:custGeom>
                <a:avLst/>
                <a:gdLst/>
                <a:ahLst/>
                <a:cxnLst/>
                <a:rect l="l" t="t" r="r" b="b"/>
                <a:pathLst>
                  <a:path w="12780" h="6968" extrusionOk="0">
                    <a:moveTo>
                      <a:pt x="11201" y="1"/>
                    </a:moveTo>
                    <a:lnTo>
                      <a:pt x="10778" y="78"/>
                    </a:lnTo>
                    <a:lnTo>
                      <a:pt x="10316" y="155"/>
                    </a:lnTo>
                    <a:lnTo>
                      <a:pt x="9276" y="386"/>
                    </a:lnTo>
                    <a:lnTo>
                      <a:pt x="8122" y="771"/>
                    </a:lnTo>
                    <a:lnTo>
                      <a:pt x="6890" y="1232"/>
                    </a:lnTo>
                    <a:lnTo>
                      <a:pt x="5581" y="1848"/>
                    </a:lnTo>
                    <a:lnTo>
                      <a:pt x="4311" y="2503"/>
                    </a:lnTo>
                    <a:lnTo>
                      <a:pt x="3195" y="3157"/>
                    </a:lnTo>
                    <a:lnTo>
                      <a:pt x="2194" y="3850"/>
                    </a:lnTo>
                    <a:lnTo>
                      <a:pt x="1348" y="4504"/>
                    </a:lnTo>
                    <a:lnTo>
                      <a:pt x="1001" y="4812"/>
                    </a:lnTo>
                    <a:lnTo>
                      <a:pt x="693" y="5120"/>
                    </a:lnTo>
                    <a:lnTo>
                      <a:pt x="424" y="5389"/>
                    </a:lnTo>
                    <a:lnTo>
                      <a:pt x="231" y="5659"/>
                    </a:lnTo>
                    <a:lnTo>
                      <a:pt x="77" y="5928"/>
                    </a:lnTo>
                    <a:lnTo>
                      <a:pt x="0" y="6159"/>
                    </a:lnTo>
                    <a:lnTo>
                      <a:pt x="0" y="6390"/>
                    </a:lnTo>
                    <a:lnTo>
                      <a:pt x="39" y="6544"/>
                    </a:lnTo>
                    <a:lnTo>
                      <a:pt x="154" y="6698"/>
                    </a:lnTo>
                    <a:lnTo>
                      <a:pt x="347" y="6813"/>
                    </a:lnTo>
                    <a:lnTo>
                      <a:pt x="578" y="6929"/>
                    </a:lnTo>
                    <a:lnTo>
                      <a:pt x="847" y="6967"/>
                    </a:lnTo>
                    <a:lnTo>
                      <a:pt x="1578" y="6967"/>
                    </a:lnTo>
                    <a:lnTo>
                      <a:pt x="2002" y="6890"/>
                    </a:lnTo>
                    <a:lnTo>
                      <a:pt x="2464" y="6813"/>
                    </a:lnTo>
                    <a:lnTo>
                      <a:pt x="3503" y="6583"/>
                    </a:lnTo>
                    <a:lnTo>
                      <a:pt x="4658" y="6198"/>
                    </a:lnTo>
                    <a:lnTo>
                      <a:pt x="5889" y="5697"/>
                    </a:lnTo>
                    <a:lnTo>
                      <a:pt x="7198" y="5120"/>
                    </a:lnTo>
                    <a:lnTo>
                      <a:pt x="8430" y="4466"/>
                    </a:lnTo>
                    <a:lnTo>
                      <a:pt x="9584" y="3811"/>
                    </a:lnTo>
                    <a:lnTo>
                      <a:pt x="10585" y="3118"/>
                    </a:lnTo>
                    <a:lnTo>
                      <a:pt x="11432" y="2464"/>
                    </a:lnTo>
                    <a:lnTo>
                      <a:pt x="11778" y="2156"/>
                    </a:lnTo>
                    <a:lnTo>
                      <a:pt x="12086" y="1848"/>
                    </a:lnTo>
                    <a:lnTo>
                      <a:pt x="12317" y="1579"/>
                    </a:lnTo>
                    <a:lnTo>
                      <a:pt x="12548" y="1271"/>
                    </a:lnTo>
                    <a:lnTo>
                      <a:pt x="12664" y="1040"/>
                    </a:lnTo>
                    <a:lnTo>
                      <a:pt x="12741" y="809"/>
                    </a:lnTo>
                    <a:lnTo>
                      <a:pt x="12779" y="578"/>
                    </a:lnTo>
                    <a:lnTo>
                      <a:pt x="12702" y="424"/>
                    </a:lnTo>
                    <a:lnTo>
                      <a:pt x="12587" y="270"/>
                    </a:lnTo>
                    <a:lnTo>
                      <a:pt x="12433" y="155"/>
                    </a:lnTo>
                    <a:lnTo>
                      <a:pt x="12202" y="39"/>
                    </a:lnTo>
                    <a:lnTo>
                      <a:pt x="11894"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09" name="Google Shape;2451;p51">
                <a:extLst>
                  <a:ext uri="{FF2B5EF4-FFF2-40B4-BE49-F238E27FC236}">
                    <a16:creationId xmlns:a16="http://schemas.microsoft.com/office/drawing/2014/main" id="{1B5A394A-10C3-7454-ED1E-C627F56D63B4}"/>
                  </a:ext>
                </a:extLst>
              </p:cNvPr>
              <p:cNvSpPr/>
              <p:nvPr/>
            </p:nvSpPr>
            <p:spPr>
              <a:xfrm>
                <a:off x="3294225" y="4129575"/>
                <a:ext cx="319500" cy="174200"/>
              </a:xfrm>
              <a:custGeom>
                <a:avLst/>
                <a:gdLst/>
                <a:ahLst/>
                <a:cxnLst/>
                <a:rect l="l" t="t" r="r" b="b"/>
                <a:pathLst>
                  <a:path w="12780" h="6968" fill="none" extrusionOk="0">
                    <a:moveTo>
                      <a:pt x="12702" y="424"/>
                    </a:moveTo>
                    <a:lnTo>
                      <a:pt x="12702" y="424"/>
                    </a:lnTo>
                    <a:lnTo>
                      <a:pt x="12779" y="578"/>
                    </a:lnTo>
                    <a:lnTo>
                      <a:pt x="12741" y="809"/>
                    </a:lnTo>
                    <a:lnTo>
                      <a:pt x="12664" y="1040"/>
                    </a:lnTo>
                    <a:lnTo>
                      <a:pt x="12548" y="1271"/>
                    </a:lnTo>
                    <a:lnTo>
                      <a:pt x="12317" y="1579"/>
                    </a:lnTo>
                    <a:lnTo>
                      <a:pt x="12086" y="1848"/>
                    </a:lnTo>
                    <a:lnTo>
                      <a:pt x="11778" y="2156"/>
                    </a:lnTo>
                    <a:lnTo>
                      <a:pt x="11432" y="2464"/>
                    </a:lnTo>
                    <a:lnTo>
                      <a:pt x="10585" y="3118"/>
                    </a:lnTo>
                    <a:lnTo>
                      <a:pt x="9584" y="3811"/>
                    </a:lnTo>
                    <a:lnTo>
                      <a:pt x="8430" y="4466"/>
                    </a:lnTo>
                    <a:lnTo>
                      <a:pt x="7198" y="5120"/>
                    </a:lnTo>
                    <a:lnTo>
                      <a:pt x="7198" y="5120"/>
                    </a:lnTo>
                    <a:lnTo>
                      <a:pt x="5889" y="5697"/>
                    </a:lnTo>
                    <a:lnTo>
                      <a:pt x="4658" y="6198"/>
                    </a:lnTo>
                    <a:lnTo>
                      <a:pt x="3503" y="6583"/>
                    </a:lnTo>
                    <a:lnTo>
                      <a:pt x="2464" y="6813"/>
                    </a:lnTo>
                    <a:lnTo>
                      <a:pt x="2002" y="6890"/>
                    </a:lnTo>
                    <a:lnTo>
                      <a:pt x="1578" y="6967"/>
                    </a:lnTo>
                    <a:lnTo>
                      <a:pt x="1194" y="6967"/>
                    </a:lnTo>
                    <a:lnTo>
                      <a:pt x="847" y="6967"/>
                    </a:lnTo>
                    <a:lnTo>
                      <a:pt x="578" y="6929"/>
                    </a:lnTo>
                    <a:lnTo>
                      <a:pt x="347" y="6813"/>
                    </a:lnTo>
                    <a:lnTo>
                      <a:pt x="154" y="6698"/>
                    </a:lnTo>
                    <a:lnTo>
                      <a:pt x="39" y="6544"/>
                    </a:lnTo>
                    <a:lnTo>
                      <a:pt x="39" y="6544"/>
                    </a:lnTo>
                    <a:lnTo>
                      <a:pt x="0" y="6390"/>
                    </a:lnTo>
                    <a:lnTo>
                      <a:pt x="0" y="6159"/>
                    </a:lnTo>
                    <a:lnTo>
                      <a:pt x="77" y="5928"/>
                    </a:lnTo>
                    <a:lnTo>
                      <a:pt x="231" y="5659"/>
                    </a:lnTo>
                    <a:lnTo>
                      <a:pt x="424" y="5389"/>
                    </a:lnTo>
                    <a:lnTo>
                      <a:pt x="693" y="5120"/>
                    </a:lnTo>
                    <a:lnTo>
                      <a:pt x="1001" y="4812"/>
                    </a:lnTo>
                    <a:lnTo>
                      <a:pt x="1348" y="4504"/>
                    </a:lnTo>
                    <a:lnTo>
                      <a:pt x="2194" y="3850"/>
                    </a:lnTo>
                    <a:lnTo>
                      <a:pt x="3195" y="3157"/>
                    </a:lnTo>
                    <a:lnTo>
                      <a:pt x="4311" y="2503"/>
                    </a:lnTo>
                    <a:lnTo>
                      <a:pt x="5581" y="1848"/>
                    </a:lnTo>
                    <a:lnTo>
                      <a:pt x="5581" y="1848"/>
                    </a:lnTo>
                    <a:lnTo>
                      <a:pt x="6890" y="1232"/>
                    </a:lnTo>
                    <a:lnTo>
                      <a:pt x="8122" y="771"/>
                    </a:lnTo>
                    <a:lnTo>
                      <a:pt x="9276" y="386"/>
                    </a:lnTo>
                    <a:lnTo>
                      <a:pt x="10316" y="155"/>
                    </a:lnTo>
                    <a:lnTo>
                      <a:pt x="10778" y="78"/>
                    </a:lnTo>
                    <a:lnTo>
                      <a:pt x="11201" y="1"/>
                    </a:lnTo>
                    <a:lnTo>
                      <a:pt x="11586" y="1"/>
                    </a:lnTo>
                    <a:lnTo>
                      <a:pt x="11894" y="1"/>
                    </a:lnTo>
                    <a:lnTo>
                      <a:pt x="12202" y="39"/>
                    </a:lnTo>
                    <a:lnTo>
                      <a:pt x="12433" y="155"/>
                    </a:lnTo>
                    <a:lnTo>
                      <a:pt x="12587" y="270"/>
                    </a:lnTo>
                    <a:lnTo>
                      <a:pt x="12702" y="424"/>
                    </a:lnTo>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0" name="Google Shape;2452;p51">
                <a:extLst>
                  <a:ext uri="{FF2B5EF4-FFF2-40B4-BE49-F238E27FC236}">
                    <a16:creationId xmlns:a16="http://schemas.microsoft.com/office/drawing/2014/main" id="{B1DBB011-C794-9721-EFBC-6D990AE91E62}"/>
                  </a:ext>
                </a:extLst>
              </p:cNvPr>
              <p:cNvSpPr/>
              <p:nvPr/>
            </p:nvSpPr>
            <p:spPr>
              <a:xfrm>
                <a:off x="3412575" y="4176725"/>
                <a:ext cx="52000" cy="52950"/>
              </a:xfrm>
              <a:custGeom>
                <a:avLst/>
                <a:gdLst/>
                <a:ahLst/>
                <a:cxnLst/>
                <a:rect l="l" t="t" r="r" b="b"/>
                <a:pathLst>
                  <a:path w="2080" h="2118" extrusionOk="0">
                    <a:moveTo>
                      <a:pt x="1425" y="1"/>
                    </a:moveTo>
                    <a:lnTo>
                      <a:pt x="1425" y="78"/>
                    </a:lnTo>
                    <a:lnTo>
                      <a:pt x="1694" y="463"/>
                    </a:lnTo>
                    <a:lnTo>
                      <a:pt x="1810" y="655"/>
                    </a:lnTo>
                    <a:lnTo>
                      <a:pt x="1887" y="886"/>
                    </a:lnTo>
                    <a:lnTo>
                      <a:pt x="1964" y="1078"/>
                    </a:lnTo>
                    <a:lnTo>
                      <a:pt x="1964" y="1309"/>
                    </a:lnTo>
                    <a:lnTo>
                      <a:pt x="1925" y="1540"/>
                    </a:lnTo>
                    <a:lnTo>
                      <a:pt x="1810" y="1733"/>
                    </a:lnTo>
                    <a:lnTo>
                      <a:pt x="1733" y="1848"/>
                    </a:lnTo>
                    <a:lnTo>
                      <a:pt x="1617" y="1964"/>
                    </a:lnTo>
                    <a:lnTo>
                      <a:pt x="1463" y="2002"/>
                    </a:lnTo>
                    <a:lnTo>
                      <a:pt x="1309" y="2041"/>
                    </a:lnTo>
                    <a:lnTo>
                      <a:pt x="1155" y="2002"/>
                    </a:lnTo>
                    <a:lnTo>
                      <a:pt x="963" y="1925"/>
                    </a:lnTo>
                    <a:lnTo>
                      <a:pt x="809" y="1810"/>
                    </a:lnTo>
                    <a:lnTo>
                      <a:pt x="693" y="1656"/>
                    </a:lnTo>
                    <a:lnTo>
                      <a:pt x="578" y="1502"/>
                    </a:lnTo>
                    <a:lnTo>
                      <a:pt x="463" y="1271"/>
                    </a:lnTo>
                    <a:lnTo>
                      <a:pt x="347" y="1001"/>
                    </a:lnTo>
                    <a:lnTo>
                      <a:pt x="232" y="732"/>
                    </a:lnTo>
                    <a:lnTo>
                      <a:pt x="78" y="501"/>
                    </a:lnTo>
                    <a:lnTo>
                      <a:pt x="1" y="501"/>
                    </a:lnTo>
                    <a:lnTo>
                      <a:pt x="1" y="540"/>
                    </a:lnTo>
                    <a:lnTo>
                      <a:pt x="270" y="1078"/>
                    </a:lnTo>
                    <a:lnTo>
                      <a:pt x="386" y="1348"/>
                    </a:lnTo>
                    <a:lnTo>
                      <a:pt x="539" y="1579"/>
                    </a:lnTo>
                    <a:lnTo>
                      <a:pt x="655" y="1771"/>
                    </a:lnTo>
                    <a:lnTo>
                      <a:pt x="770" y="1925"/>
                    </a:lnTo>
                    <a:lnTo>
                      <a:pt x="963" y="2041"/>
                    </a:lnTo>
                    <a:lnTo>
                      <a:pt x="1155" y="2118"/>
                    </a:lnTo>
                    <a:lnTo>
                      <a:pt x="1502" y="2118"/>
                    </a:lnTo>
                    <a:lnTo>
                      <a:pt x="1656" y="2041"/>
                    </a:lnTo>
                    <a:lnTo>
                      <a:pt x="1810" y="1925"/>
                    </a:lnTo>
                    <a:lnTo>
                      <a:pt x="1925" y="1810"/>
                    </a:lnTo>
                    <a:lnTo>
                      <a:pt x="2002" y="1617"/>
                    </a:lnTo>
                    <a:lnTo>
                      <a:pt x="2041" y="1463"/>
                    </a:lnTo>
                    <a:lnTo>
                      <a:pt x="2079" y="1271"/>
                    </a:lnTo>
                    <a:lnTo>
                      <a:pt x="2079" y="1117"/>
                    </a:lnTo>
                    <a:lnTo>
                      <a:pt x="2002" y="809"/>
                    </a:lnTo>
                    <a:lnTo>
                      <a:pt x="1848" y="501"/>
                    </a:lnTo>
                    <a:lnTo>
                      <a:pt x="1694" y="270"/>
                    </a:lnTo>
                    <a:lnTo>
                      <a:pt x="1502"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1" name="Google Shape;2453;p51">
                <a:extLst>
                  <a:ext uri="{FF2B5EF4-FFF2-40B4-BE49-F238E27FC236}">
                    <a16:creationId xmlns:a16="http://schemas.microsoft.com/office/drawing/2014/main" id="{377D0968-B562-B939-5628-B9D497BFB68B}"/>
                  </a:ext>
                </a:extLst>
              </p:cNvPr>
              <p:cNvSpPr/>
              <p:nvPr/>
            </p:nvSpPr>
            <p:spPr>
              <a:xfrm>
                <a:off x="3500150" y="4159400"/>
                <a:ext cx="5800" cy="1950"/>
              </a:xfrm>
              <a:custGeom>
                <a:avLst/>
                <a:gdLst/>
                <a:ahLst/>
                <a:cxnLst/>
                <a:rect l="l" t="t" r="r" b="b"/>
                <a:pathLst>
                  <a:path w="232" h="78" extrusionOk="0">
                    <a:moveTo>
                      <a:pt x="0" y="1"/>
                    </a:moveTo>
                    <a:lnTo>
                      <a:pt x="0" y="1"/>
                    </a:lnTo>
                    <a:lnTo>
                      <a:pt x="0" y="1"/>
                    </a:lnTo>
                    <a:lnTo>
                      <a:pt x="231" y="78"/>
                    </a:lnTo>
                    <a:lnTo>
                      <a:pt x="231" y="78"/>
                    </a:lnTo>
                    <a:lnTo>
                      <a:pt x="231" y="78"/>
                    </a:lnTo>
                    <a:lnTo>
                      <a:pt x="0" y="1"/>
                    </a:lnTo>
                    <a:close/>
                  </a:path>
                </a:pathLst>
              </a:custGeom>
              <a:solidFill>
                <a:srgbClr val="FDB5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2" name="Google Shape;2454;p51">
                <a:extLst>
                  <a:ext uri="{FF2B5EF4-FFF2-40B4-BE49-F238E27FC236}">
                    <a16:creationId xmlns:a16="http://schemas.microsoft.com/office/drawing/2014/main" id="{98E94A40-E70E-BFDF-2E9C-E38B03CE52A5}"/>
                  </a:ext>
                </a:extLst>
              </p:cNvPr>
              <p:cNvSpPr/>
              <p:nvPr/>
            </p:nvSpPr>
            <p:spPr>
              <a:xfrm>
                <a:off x="3500150" y="4159400"/>
                <a:ext cx="5800" cy="1950"/>
              </a:xfrm>
              <a:custGeom>
                <a:avLst/>
                <a:gdLst/>
                <a:ahLst/>
                <a:cxnLst/>
                <a:rect l="l" t="t" r="r" b="b"/>
                <a:pathLst>
                  <a:path w="232" h="78" fill="none" extrusionOk="0">
                    <a:moveTo>
                      <a:pt x="0" y="1"/>
                    </a:moveTo>
                    <a:lnTo>
                      <a:pt x="0" y="1"/>
                    </a:lnTo>
                    <a:lnTo>
                      <a:pt x="0" y="1"/>
                    </a:lnTo>
                    <a:lnTo>
                      <a:pt x="231" y="78"/>
                    </a:lnTo>
                    <a:lnTo>
                      <a:pt x="231" y="78"/>
                    </a:lnTo>
                    <a:lnTo>
                      <a:pt x="231" y="78"/>
                    </a:lnTo>
                    <a:lnTo>
                      <a:pt x="0"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3" name="Google Shape;2455;p51">
                <a:extLst>
                  <a:ext uri="{FF2B5EF4-FFF2-40B4-BE49-F238E27FC236}">
                    <a16:creationId xmlns:a16="http://schemas.microsoft.com/office/drawing/2014/main" id="{F96A3099-C4AD-8011-7B89-38DA45314DE4}"/>
                  </a:ext>
                </a:extLst>
              </p:cNvPr>
              <p:cNvSpPr/>
              <p:nvPr/>
            </p:nvSpPr>
            <p:spPr>
              <a:xfrm>
                <a:off x="3480900" y="4138250"/>
                <a:ext cx="113575" cy="104900"/>
              </a:xfrm>
              <a:custGeom>
                <a:avLst/>
                <a:gdLst/>
                <a:ahLst/>
                <a:cxnLst/>
                <a:rect l="l" t="t" r="r" b="b"/>
                <a:pathLst>
                  <a:path w="4543" h="4196" extrusionOk="0">
                    <a:moveTo>
                      <a:pt x="3965" y="0"/>
                    </a:moveTo>
                    <a:lnTo>
                      <a:pt x="3926" y="39"/>
                    </a:lnTo>
                    <a:lnTo>
                      <a:pt x="3926" y="77"/>
                    </a:lnTo>
                    <a:lnTo>
                      <a:pt x="3926" y="116"/>
                    </a:lnTo>
                    <a:lnTo>
                      <a:pt x="4042" y="116"/>
                    </a:lnTo>
                    <a:lnTo>
                      <a:pt x="4157" y="154"/>
                    </a:lnTo>
                    <a:lnTo>
                      <a:pt x="4273" y="193"/>
                    </a:lnTo>
                    <a:lnTo>
                      <a:pt x="4350" y="308"/>
                    </a:lnTo>
                    <a:lnTo>
                      <a:pt x="4427" y="424"/>
                    </a:lnTo>
                    <a:lnTo>
                      <a:pt x="4427" y="616"/>
                    </a:lnTo>
                    <a:lnTo>
                      <a:pt x="4350" y="808"/>
                    </a:lnTo>
                    <a:lnTo>
                      <a:pt x="4234" y="962"/>
                    </a:lnTo>
                    <a:lnTo>
                      <a:pt x="4119" y="1116"/>
                    </a:lnTo>
                    <a:lnTo>
                      <a:pt x="3849" y="1386"/>
                    </a:lnTo>
                    <a:lnTo>
                      <a:pt x="3541" y="1694"/>
                    </a:lnTo>
                    <a:lnTo>
                      <a:pt x="2887" y="2194"/>
                    </a:lnTo>
                    <a:lnTo>
                      <a:pt x="2233" y="2733"/>
                    </a:lnTo>
                    <a:lnTo>
                      <a:pt x="1540" y="3233"/>
                    </a:lnTo>
                    <a:lnTo>
                      <a:pt x="770" y="3695"/>
                    </a:lnTo>
                    <a:lnTo>
                      <a:pt x="0" y="4196"/>
                    </a:lnTo>
                    <a:lnTo>
                      <a:pt x="0" y="4196"/>
                    </a:lnTo>
                    <a:lnTo>
                      <a:pt x="693" y="3849"/>
                    </a:lnTo>
                    <a:lnTo>
                      <a:pt x="1386" y="3464"/>
                    </a:lnTo>
                    <a:lnTo>
                      <a:pt x="2040" y="3002"/>
                    </a:lnTo>
                    <a:lnTo>
                      <a:pt x="2656" y="2540"/>
                    </a:lnTo>
                    <a:lnTo>
                      <a:pt x="3272" y="2040"/>
                    </a:lnTo>
                    <a:lnTo>
                      <a:pt x="3888" y="1540"/>
                    </a:lnTo>
                    <a:lnTo>
                      <a:pt x="4080" y="1309"/>
                    </a:lnTo>
                    <a:lnTo>
                      <a:pt x="4311" y="1116"/>
                    </a:lnTo>
                    <a:lnTo>
                      <a:pt x="4465" y="847"/>
                    </a:lnTo>
                    <a:lnTo>
                      <a:pt x="4504" y="693"/>
                    </a:lnTo>
                    <a:lnTo>
                      <a:pt x="4542" y="577"/>
                    </a:lnTo>
                    <a:lnTo>
                      <a:pt x="4504" y="347"/>
                    </a:lnTo>
                    <a:lnTo>
                      <a:pt x="4427" y="193"/>
                    </a:lnTo>
                    <a:lnTo>
                      <a:pt x="4273" y="39"/>
                    </a:lnTo>
                    <a:lnTo>
                      <a:pt x="4157"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14" name="Google Shape;2456;p51">
                <a:extLst>
                  <a:ext uri="{FF2B5EF4-FFF2-40B4-BE49-F238E27FC236}">
                    <a16:creationId xmlns:a16="http://schemas.microsoft.com/office/drawing/2014/main" id="{15FAD4FC-E902-EC1E-30C2-2686E69AD14D}"/>
                  </a:ext>
                </a:extLst>
              </p:cNvPr>
              <p:cNvSpPr/>
              <p:nvPr/>
            </p:nvSpPr>
            <p:spPr>
              <a:xfrm>
                <a:off x="3332700" y="3644600"/>
                <a:ext cx="34675" cy="489825"/>
              </a:xfrm>
              <a:custGeom>
                <a:avLst/>
                <a:gdLst/>
                <a:ahLst/>
                <a:cxnLst/>
                <a:rect l="l" t="t" r="r" b="b"/>
                <a:pathLst>
                  <a:path w="1387" h="19593" extrusionOk="0">
                    <a:moveTo>
                      <a:pt x="1" y="1"/>
                    </a:moveTo>
                    <a:lnTo>
                      <a:pt x="463" y="19592"/>
                    </a:lnTo>
                    <a:lnTo>
                      <a:pt x="1387" y="19592"/>
                    </a:lnTo>
                    <a:lnTo>
                      <a:pt x="963"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5" name="Google Shape;2457;p51">
                <a:extLst>
                  <a:ext uri="{FF2B5EF4-FFF2-40B4-BE49-F238E27FC236}">
                    <a16:creationId xmlns:a16="http://schemas.microsoft.com/office/drawing/2014/main" id="{F6A50172-D0A4-9632-1DD9-6DD45E10A830}"/>
                  </a:ext>
                </a:extLst>
              </p:cNvPr>
              <p:cNvSpPr/>
              <p:nvPr/>
            </p:nvSpPr>
            <p:spPr>
              <a:xfrm>
                <a:off x="3332700" y="3644600"/>
                <a:ext cx="34675" cy="489825"/>
              </a:xfrm>
              <a:custGeom>
                <a:avLst/>
                <a:gdLst/>
                <a:ahLst/>
                <a:cxnLst/>
                <a:rect l="l" t="t" r="r" b="b"/>
                <a:pathLst>
                  <a:path w="1387" h="19593" fill="none" extrusionOk="0">
                    <a:moveTo>
                      <a:pt x="1387" y="19592"/>
                    </a:moveTo>
                    <a:lnTo>
                      <a:pt x="463" y="19592"/>
                    </a:lnTo>
                    <a:lnTo>
                      <a:pt x="1" y="1"/>
                    </a:lnTo>
                    <a:lnTo>
                      <a:pt x="963" y="1"/>
                    </a:lnTo>
                    <a:lnTo>
                      <a:pt x="1387" y="19592"/>
                    </a:lnTo>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6" name="Google Shape;2458;p51">
                <a:extLst>
                  <a:ext uri="{FF2B5EF4-FFF2-40B4-BE49-F238E27FC236}">
                    <a16:creationId xmlns:a16="http://schemas.microsoft.com/office/drawing/2014/main" id="{531E39EC-C0A6-2B80-D491-3158876F4280}"/>
                  </a:ext>
                </a:extLst>
              </p:cNvPr>
              <p:cNvSpPr/>
              <p:nvPr/>
            </p:nvSpPr>
            <p:spPr>
              <a:xfrm>
                <a:off x="3307700" y="3627275"/>
                <a:ext cx="306975" cy="524450"/>
              </a:xfrm>
              <a:custGeom>
                <a:avLst/>
                <a:gdLst/>
                <a:ahLst/>
                <a:cxnLst/>
                <a:rect l="l" t="t" r="r" b="b"/>
                <a:pathLst>
                  <a:path w="12279" h="20978" extrusionOk="0">
                    <a:moveTo>
                      <a:pt x="1540" y="1"/>
                    </a:moveTo>
                    <a:lnTo>
                      <a:pt x="1078" y="39"/>
                    </a:lnTo>
                    <a:lnTo>
                      <a:pt x="693" y="78"/>
                    </a:lnTo>
                    <a:lnTo>
                      <a:pt x="193" y="193"/>
                    </a:lnTo>
                    <a:lnTo>
                      <a:pt x="0" y="232"/>
                    </a:lnTo>
                    <a:lnTo>
                      <a:pt x="116" y="1733"/>
                    </a:lnTo>
                    <a:lnTo>
                      <a:pt x="308" y="1695"/>
                    </a:lnTo>
                    <a:lnTo>
                      <a:pt x="847" y="1618"/>
                    </a:lnTo>
                    <a:lnTo>
                      <a:pt x="1193" y="1579"/>
                    </a:lnTo>
                    <a:lnTo>
                      <a:pt x="1655" y="1579"/>
                    </a:lnTo>
                    <a:lnTo>
                      <a:pt x="2117" y="1618"/>
                    </a:lnTo>
                    <a:lnTo>
                      <a:pt x="2656" y="1656"/>
                    </a:lnTo>
                    <a:lnTo>
                      <a:pt x="3233" y="1733"/>
                    </a:lnTo>
                    <a:lnTo>
                      <a:pt x="3849" y="1887"/>
                    </a:lnTo>
                    <a:lnTo>
                      <a:pt x="4465" y="2079"/>
                    </a:lnTo>
                    <a:lnTo>
                      <a:pt x="5119" y="2387"/>
                    </a:lnTo>
                    <a:lnTo>
                      <a:pt x="5812" y="2734"/>
                    </a:lnTo>
                    <a:lnTo>
                      <a:pt x="6467" y="3157"/>
                    </a:lnTo>
                    <a:lnTo>
                      <a:pt x="7121" y="3696"/>
                    </a:lnTo>
                    <a:lnTo>
                      <a:pt x="7775" y="4350"/>
                    </a:lnTo>
                    <a:lnTo>
                      <a:pt x="8391" y="5043"/>
                    </a:lnTo>
                    <a:lnTo>
                      <a:pt x="8930" y="5774"/>
                    </a:lnTo>
                    <a:lnTo>
                      <a:pt x="9392" y="6544"/>
                    </a:lnTo>
                    <a:lnTo>
                      <a:pt x="9777" y="7314"/>
                    </a:lnTo>
                    <a:lnTo>
                      <a:pt x="10123" y="8122"/>
                    </a:lnTo>
                    <a:lnTo>
                      <a:pt x="10354" y="8931"/>
                    </a:lnTo>
                    <a:lnTo>
                      <a:pt x="10508" y="9739"/>
                    </a:lnTo>
                    <a:lnTo>
                      <a:pt x="10585" y="10547"/>
                    </a:lnTo>
                    <a:lnTo>
                      <a:pt x="10585" y="11356"/>
                    </a:lnTo>
                    <a:lnTo>
                      <a:pt x="10469" y="12164"/>
                    </a:lnTo>
                    <a:lnTo>
                      <a:pt x="10316" y="12934"/>
                    </a:lnTo>
                    <a:lnTo>
                      <a:pt x="10162" y="13280"/>
                    </a:lnTo>
                    <a:lnTo>
                      <a:pt x="10046" y="13665"/>
                    </a:lnTo>
                    <a:lnTo>
                      <a:pt x="9854" y="14050"/>
                    </a:lnTo>
                    <a:lnTo>
                      <a:pt x="9661" y="14396"/>
                    </a:lnTo>
                    <a:lnTo>
                      <a:pt x="9430" y="14743"/>
                    </a:lnTo>
                    <a:lnTo>
                      <a:pt x="9199" y="15089"/>
                    </a:lnTo>
                    <a:lnTo>
                      <a:pt x="8930" y="15397"/>
                    </a:lnTo>
                    <a:lnTo>
                      <a:pt x="8660" y="15743"/>
                    </a:lnTo>
                    <a:lnTo>
                      <a:pt x="8314" y="16051"/>
                    </a:lnTo>
                    <a:lnTo>
                      <a:pt x="8006" y="16359"/>
                    </a:lnTo>
                    <a:lnTo>
                      <a:pt x="7275" y="16898"/>
                    </a:lnTo>
                    <a:lnTo>
                      <a:pt x="6582" y="17360"/>
                    </a:lnTo>
                    <a:lnTo>
                      <a:pt x="5889" y="17783"/>
                    </a:lnTo>
                    <a:lnTo>
                      <a:pt x="5235" y="18168"/>
                    </a:lnTo>
                    <a:lnTo>
                      <a:pt x="4581" y="18438"/>
                    </a:lnTo>
                    <a:lnTo>
                      <a:pt x="3965" y="18707"/>
                    </a:lnTo>
                    <a:lnTo>
                      <a:pt x="3387" y="18900"/>
                    </a:lnTo>
                    <a:lnTo>
                      <a:pt x="2848" y="19092"/>
                    </a:lnTo>
                    <a:lnTo>
                      <a:pt x="1886" y="19284"/>
                    </a:lnTo>
                    <a:lnTo>
                      <a:pt x="1155" y="19400"/>
                    </a:lnTo>
                    <a:lnTo>
                      <a:pt x="693" y="19438"/>
                    </a:lnTo>
                    <a:lnTo>
                      <a:pt x="501" y="19477"/>
                    </a:lnTo>
                    <a:lnTo>
                      <a:pt x="616" y="20978"/>
                    </a:lnTo>
                    <a:lnTo>
                      <a:pt x="809" y="20978"/>
                    </a:lnTo>
                    <a:lnTo>
                      <a:pt x="1309" y="20940"/>
                    </a:lnTo>
                    <a:lnTo>
                      <a:pt x="2117" y="20863"/>
                    </a:lnTo>
                    <a:lnTo>
                      <a:pt x="2618" y="20747"/>
                    </a:lnTo>
                    <a:lnTo>
                      <a:pt x="3156" y="20632"/>
                    </a:lnTo>
                    <a:lnTo>
                      <a:pt x="3772" y="20478"/>
                    </a:lnTo>
                    <a:lnTo>
                      <a:pt x="4465" y="20247"/>
                    </a:lnTo>
                    <a:lnTo>
                      <a:pt x="5158" y="19977"/>
                    </a:lnTo>
                    <a:lnTo>
                      <a:pt x="5889" y="19631"/>
                    </a:lnTo>
                    <a:lnTo>
                      <a:pt x="6697" y="19246"/>
                    </a:lnTo>
                    <a:lnTo>
                      <a:pt x="7506" y="18784"/>
                    </a:lnTo>
                    <a:lnTo>
                      <a:pt x="8353" y="18207"/>
                    </a:lnTo>
                    <a:lnTo>
                      <a:pt x="9199" y="17591"/>
                    </a:lnTo>
                    <a:lnTo>
                      <a:pt x="9623" y="17206"/>
                    </a:lnTo>
                    <a:lnTo>
                      <a:pt x="10008" y="16860"/>
                    </a:lnTo>
                    <a:lnTo>
                      <a:pt x="10354" y="16475"/>
                    </a:lnTo>
                    <a:lnTo>
                      <a:pt x="10662" y="16051"/>
                    </a:lnTo>
                    <a:lnTo>
                      <a:pt x="10970" y="15628"/>
                    </a:lnTo>
                    <a:lnTo>
                      <a:pt x="11239" y="15166"/>
                    </a:lnTo>
                    <a:lnTo>
                      <a:pt x="11470" y="14704"/>
                    </a:lnTo>
                    <a:lnTo>
                      <a:pt x="11663" y="14242"/>
                    </a:lnTo>
                    <a:lnTo>
                      <a:pt x="11855" y="13780"/>
                    </a:lnTo>
                    <a:lnTo>
                      <a:pt x="11971" y="13280"/>
                    </a:lnTo>
                    <a:lnTo>
                      <a:pt x="12086" y="12780"/>
                    </a:lnTo>
                    <a:lnTo>
                      <a:pt x="12163" y="12241"/>
                    </a:lnTo>
                    <a:lnTo>
                      <a:pt x="12240" y="11740"/>
                    </a:lnTo>
                    <a:lnTo>
                      <a:pt x="12279" y="11202"/>
                    </a:lnTo>
                    <a:lnTo>
                      <a:pt x="12279" y="10701"/>
                    </a:lnTo>
                    <a:lnTo>
                      <a:pt x="12240" y="10162"/>
                    </a:lnTo>
                    <a:lnTo>
                      <a:pt x="12163" y="9623"/>
                    </a:lnTo>
                    <a:lnTo>
                      <a:pt x="12086" y="9085"/>
                    </a:lnTo>
                    <a:lnTo>
                      <a:pt x="11971" y="8546"/>
                    </a:lnTo>
                    <a:lnTo>
                      <a:pt x="11855" y="8045"/>
                    </a:lnTo>
                    <a:lnTo>
                      <a:pt x="11663" y="7507"/>
                    </a:lnTo>
                    <a:lnTo>
                      <a:pt x="11509" y="7006"/>
                    </a:lnTo>
                    <a:lnTo>
                      <a:pt x="11278" y="6467"/>
                    </a:lnTo>
                    <a:lnTo>
                      <a:pt x="11047" y="5967"/>
                    </a:lnTo>
                    <a:lnTo>
                      <a:pt x="10777" y="5467"/>
                    </a:lnTo>
                    <a:lnTo>
                      <a:pt x="10469" y="5005"/>
                    </a:lnTo>
                    <a:lnTo>
                      <a:pt x="10162" y="4543"/>
                    </a:lnTo>
                    <a:lnTo>
                      <a:pt x="9815" y="4081"/>
                    </a:lnTo>
                    <a:lnTo>
                      <a:pt x="9469" y="3619"/>
                    </a:lnTo>
                    <a:lnTo>
                      <a:pt x="9084" y="3196"/>
                    </a:lnTo>
                    <a:lnTo>
                      <a:pt x="8660" y="2772"/>
                    </a:lnTo>
                    <a:lnTo>
                      <a:pt x="8237" y="2387"/>
                    </a:lnTo>
                    <a:lnTo>
                      <a:pt x="7467" y="1772"/>
                    </a:lnTo>
                    <a:lnTo>
                      <a:pt x="6697" y="1310"/>
                    </a:lnTo>
                    <a:lnTo>
                      <a:pt x="5966" y="886"/>
                    </a:lnTo>
                    <a:lnTo>
                      <a:pt x="5235" y="578"/>
                    </a:lnTo>
                    <a:lnTo>
                      <a:pt x="4504" y="347"/>
                    </a:lnTo>
                    <a:lnTo>
                      <a:pt x="3849" y="155"/>
                    </a:lnTo>
                    <a:lnTo>
                      <a:pt x="3195" y="78"/>
                    </a:lnTo>
                    <a:lnTo>
                      <a:pt x="2579"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7" name="Google Shape;2459;p51">
                <a:extLst>
                  <a:ext uri="{FF2B5EF4-FFF2-40B4-BE49-F238E27FC236}">
                    <a16:creationId xmlns:a16="http://schemas.microsoft.com/office/drawing/2014/main" id="{7F00AA53-887E-E53F-29D4-DC8A16085C64}"/>
                  </a:ext>
                </a:extLst>
              </p:cNvPr>
              <p:cNvSpPr/>
              <p:nvPr/>
            </p:nvSpPr>
            <p:spPr>
              <a:xfrm>
                <a:off x="3139300" y="3683100"/>
                <a:ext cx="400325" cy="401275"/>
              </a:xfrm>
              <a:custGeom>
                <a:avLst/>
                <a:gdLst/>
                <a:ahLst/>
                <a:cxnLst/>
                <a:rect l="l" t="t" r="r" b="b"/>
                <a:pathLst>
                  <a:path w="16013" h="16051" extrusionOk="0">
                    <a:moveTo>
                      <a:pt x="7583" y="0"/>
                    </a:moveTo>
                    <a:lnTo>
                      <a:pt x="6813" y="116"/>
                    </a:lnTo>
                    <a:lnTo>
                      <a:pt x="6043" y="270"/>
                    </a:lnTo>
                    <a:lnTo>
                      <a:pt x="5274" y="501"/>
                    </a:lnTo>
                    <a:lnTo>
                      <a:pt x="4504" y="809"/>
                    </a:lnTo>
                    <a:lnTo>
                      <a:pt x="3811" y="1194"/>
                    </a:lnTo>
                    <a:lnTo>
                      <a:pt x="3118" y="1655"/>
                    </a:lnTo>
                    <a:lnTo>
                      <a:pt x="2541" y="2194"/>
                    </a:lnTo>
                    <a:lnTo>
                      <a:pt x="2002" y="2733"/>
                    </a:lnTo>
                    <a:lnTo>
                      <a:pt x="1502" y="3349"/>
                    </a:lnTo>
                    <a:lnTo>
                      <a:pt x="1078" y="4003"/>
                    </a:lnTo>
                    <a:lnTo>
                      <a:pt x="732" y="4696"/>
                    </a:lnTo>
                    <a:lnTo>
                      <a:pt x="424" y="5389"/>
                    </a:lnTo>
                    <a:lnTo>
                      <a:pt x="231" y="6159"/>
                    </a:lnTo>
                    <a:lnTo>
                      <a:pt x="77" y="6890"/>
                    </a:lnTo>
                    <a:lnTo>
                      <a:pt x="0" y="7660"/>
                    </a:lnTo>
                    <a:lnTo>
                      <a:pt x="0" y="8430"/>
                    </a:lnTo>
                    <a:lnTo>
                      <a:pt x="77" y="9238"/>
                    </a:lnTo>
                    <a:lnTo>
                      <a:pt x="231" y="10008"/>
                    </a:lnTo>
                    <a:lnTo>
                      <a:pt x="501" y="10778"/>
                    </a:lnTo>
                    <a:lnTo>
                      <a:pt x="809" y="11509"/>
                    </a:lnTo>
                    <a:lnTo>
                      <a:pt x="1194" y="12240"/>
                    </a:lnTo>
                    <a:lnTo>
                      <a:pt x="1656" y="12895"/>
                    </a:lnTo>
                    <a:lnTo>
                      <a:pt x="2156" y="13510"/>
                    </a:lnTo>
                    <a:lnTo>
                      <a:pt x="2733" y="14049"/>
                    </a:lnTo>
                    <a:lnTo>
                      <a:pt x="3349" y="14550"/>
                    </a:lnTo>
                    <a:lnTo>
                      <a:pt x="4003" y="14973"/>
                    </a:lnTo>
                    <a:lnTo>
                      <a:pt x="4696" y="15319"/>
                    </a:lnTo>
                    <a:lnTo>
                      <a:pt x="5389" y="15589"/>
                    </a:lnTo>
                    <a:lnTo>
                      <a:pt x="6120" y="15820"/>
                    </a:lnTo>
                    <a:lnTo>
                      <a:pt x="6890" y="15974"/>
                    </a:lnTo>
                    <a:lnTo>
                      <a:pt x="7660" y="16051"/>
                    </a:lnTo>
                    <a:lnTo>
                      <a:pt x="8430" y="16012"/>
                    </a:lnTo>
                    <a:lnTo>
                      <a:pt x="9200" y="15935"/>
                    </a:lnTo>
                    <a:lnTo>
                      <a:pt x="10008" y="15781"/>
                    </a:lnTo>
                    <a:lnTo>
                      <a:pt x="10778" y="15550"/>
                    </a:lnTo>
                    <a:lnTo>
                      <a:pt x="11509" y="15242"/>
                    </a:lnTo>
                    <a:lnTo>
                      <a:pt x="12240" y="14858"/>
                    </a:lnTo>
                    <a:lnTo>
                      <a:pt x="12895" y="14396"/>
                    </a:lnTo>
                    <a:lnTo>
                      <a:pt x="13510" y="13857"/>
                    </a:lnTo>
                    <a:lnTo>
                      <a:pt x="14049" y="13318"/>
                    </a:lnTo>
                    <a:lnTo>
                      <a:pt x="14550" y="12702"/>
                    </a:lnTo>
                    <a:lnTo>
                      <a:pt x="14935" y="12048"/>
                    </a:lnTo>
                    <a:lnTo>
                      <a:pt x="15319" y="11355"/>
                    </a:lnTo>
                    <a:lnTo>
                      <a:pt x="15589" y="10662"/>
                    </a:lnTo>
                    <a:lnTo>
                      <a:pt x="15820" y="9892"/>
                    </a:lnTo>
                    <a:lnTo>
                      <a:pt x="15935" y="9161"/>
                    </a:lnTo>
                    <a:lnTo>
                      <a:pt x="16012" y="8391"/>
                    </a:lnTo>
                    <a:lnTo>
                      <a:pt x="16012" y="7621"/>
                    </a:lnTo>
                    <a:lnTo>
                      <a:pt x="15935" y="6813"/>
                    </a:lnTo>
                    <a:lnTo>
                      <a:pt x="15781" y="6043"/>
                    </a:lnTo>
                    <a:lnTo>
                      <a:pt x="15550" y="5274"/>
                    </a:lnTo>
                    <a:lnTo>
                      <a:pt x="15243" y="4504"/>
                    </a:lnTo>
                    <a:lnTo>
                      <a:pt x="14819" y="3811"/>
                    </a:lnTo>
                    <a:lnTo>
                      <a:pt x="14357" y="3157"/>
                    </a:lnTo>
                    <a:lnTo>
                      <a:pt x="13857" y="2541"/>
                    </a:lnTo>
                    <a:lnTo>
                      <a:pt x="13280" y="2002"/>
                    </a:lnTo>
                    <a:lnTo>
                      <a:pt x="12702" y="1501"/>
                    </a:lnTo>
                    <a:lnTo>
                      <a:pt x="12048" y="1078"/>
                    </a:lnTo>
                    <a:lnTo>
                      <a:pt x="11355" y="732"/>
                    </a:lnTo>
                    <a:lnTo>
                      <a:pt x="10624" y="462"/>
                    </a:lnTo>
                    <a:lnTo>
                      <a:pt x="9892" y="231"/>
                    </a:lnTo>
                    <a:lnTo>
                      <a:pt x="9161" y="77"/>
                    </a:lnTo>
                    <a:lnTo>
                      <a:pt x="8391" y="0"/>
                    </a:lnTo>
                    <a:close/>
                  </a:path>
                </a:pathLst>
              </a:custGeom>
              <a:solidFill>
                <a:srgbClr val="80C1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8" name="Google Shape;2460;p51">
                <a:extLst>
                  <a:ext uri="{FF2B5EF4-FFF2-40B4-BE49-F238E27FC236}">
                    <a16:creationId xmlns:a16="http://schemas.microsoft.com/office/drawing/2014/main" id="{85552051-3BCE-3F5D-1036-32705E378287}"/>
                  </a:ext>
                </a:extLst>
              </p:cNvPr>
              <p:cNvSpPr/>
              <p:nvPr/>
            </p:nvSpPr>
            <p:spPr>
              <a:xfrm>
                <a:off x="3139300" y="3683100"/>
                <a:ext cx="400325" cy="401275"/>
              </a:xfrm>
              <a:custGeom>
                <a:avLst/>
                <a:gdLst/>
                <a:ahLst/>
                <a:cxnLst/>
                <a:rect l="l" t="t" r="r" b="b"/>
                <a:pathLst>
                  <a:path w="16013" h="16051" fill="none" extrusionOk="0">
                    <a:moveTo>
                      <a:pt x="15243" y="4504"/>
                    </a:moveTo>
                    <a:lnTo>
                      <a:pt x="15243" y="4504"/>
                    </a:lnTo>
                    <a:lnTo>
                      <a:pt x="14819" y="3811"/>
                    </a:lnTo>
                    <a:lnTo>
                      <a:pt x="14357" y="3157"/>
                    </a:lnTo>
                    <a:lnTo>
                      <a:pt x="13857" y="2541"/>
                    </a:lnTo>
                    <a:lnTo>
                      <a:pt x="13280" y="2002"/>
                    </a:lnTo>
                    <a:lnTo>
                      <a:pt x="12702" y="1501"/>
                    </a:lnTo>
                    <a:lnTo>
                      <a:pt x="12048" y="1078"/>
                    </a:lnTo>
                    <a:lnTo>
                      <a:pt x="11355" y="732"/>
                    </a:lnTo>
                    <a:lnTo>
                      <a:pt x="10624" y="462"/>
                    </a:lnTo>
                    <a:lnTo>
                      <a:pt x="9892" y="231"/>
                    </a:lnTo>
                    <a:lnTo>
                      <a:pt x="9161" y="77"/>
                    </a:lnTo>
                    <a:lnTo>
                      <a:pt x="8391" y="0"/>
                    </a:lnTo>
                    <a:lnTo>
                      <a:pt x="7583" y="0"/>
                    </a:lnTo>
                    <a:lnTo>
                      <a:pt x="6813" y="116"/>
                    </a:lnTo>
                    <a:lnTo>
                      <a:pt x="6043" y="270"/>
                    </a:lnTo>
                    <a:lnTo>
                      <a:pt x="5274" y="501"/>
                    </a:lnTo>
                    <a:lnTo>
                      <a:pt x="4504" y="809"/>
                    </a:lnTo>
                    <a:lnTo>
                      <a:pt x="4504" y="809"/>
                    </a:lnTo>
                    <a:lnTo>
                      <a:pt x="3811" y="1194"/>
                    </a:lnTo>
                    <a:lnTo>
                      <a:pt x="3118" y="1655"/>
                    </a:lnTo>
                    <a:lnTo>
                      <a:pt x="2541" y="2194"/>
                    </a:lnTo>
                    <a:lnTo>
                      <a:pt x="2002" y="2733"/>
                    </a:lnTo>
                    <a:lnTo>
                      <a:pt x="1502" y="3349"/>
                    </a:lnTo>
                    <a:lnTo>
                      <a:pt x="1078" y="4003"/>
                    </a:lnTo>
                    <a:lnTo>
                      <a:pt x="732" y="4696"/>
                    </a:lnTo>
                    <a:lnTo>
                      <a:pt x="424" y="5389"/>
                    </a:lnTo>
                    <a:lnTo>
                      <a:pt x="231" y="6159"/>
                    </a:lnTo>
                    <a:lnTo>
                      <a:pt x="77" y="6890"/>
                    </a:lnTo>
                    <a:lnTo>
                      <a:pt x="0" y="7660"/>
                    </a:lnTo>
                    <a:lnTo>
                      <a:pt x="0" y="8430"/>
                    </a:lnTo>
                    <a:lnTo>
                      <a:pt x="77" y="9238"/>
                    </a:lnTo>
                    <a:lnTo>
                      <a:pt x="231" y="10008"/>
                    </a:lnTo>
                    <a:lnTo>
                      <a:pt x="501" y="10778"/>
                    </a:lnTo>
                    <a:lnTo>
                      <a:pt x="809" y="11509"/>
                    </a:lnTo>
                    <a:lnTo>
                      <a:pt x="809" y="11509"/>
                    </a:lnTo>
                    <a:lnTo>
                      <a:pt x="1194" y="12240"/>
                    </a:lnTo>
                    <a:lnTo>
                      <a:pt x="1656" y="12895"/>
                    </a:lnTo>
                    <a:lnTo>
                      <a:pt x="2156" y="13510"/>
                    </a:lnTo>
                    <a:lnTo>
                      <a:pt x="2733" y="14049"/>
                    </a:lnTo>
                    <a:lnTo>
                      <a:pt x="3349" y="14550"/>
                    </a:lnTo>
                    <a:lnTo>
                      <a:pt x="4003" y="14973"/>
                    </a:lnTo>
                    <a:lnTo>
                      <a:pt x="4696" y="15319"/>
                    </a:lnTo>
                    <a:lnTo>
                      <a:pt x="5389" y="15589"/>
                    </a:lnTo>
                    <a:lnTo>
                      <a:pt x="6120" y="15820"/>
                    </a:lnTo>
                    <a:lnTo>
                      <a:pt x="6890" y="15974"/>
                    </a:lnTo>
                    <a:lnTo>
                      <a:pt x="7660" y="16051"/>
                    </a:lnTo>
                    <a:lnTo>
                      <a:pt x="8430" y="16012"/>
                    </a:lnTo>
                    <a:lnTo>
                      <a:pt x="9200" y="15935"/>
                    </a:lnTo>
                    <a:lnTo>
                      <a:pt x="10008" y="15781"/>
                    </a:lnTo>
                    <a:lnTo>
                      <a:pt x="10778" y="15550"/>
                    </a:lnTo>
                    <a:lnTo>
                      <a:pt x="11509" y="15242"/>
                    </a:lnTo>
                    <a:lnTo>
                      <a:pt x="11509" y="15242"/>
                    </a:lnTo>
                    <a:lnTo>
                      <a:pt x="12240" y="14858"/>
                    </a:lnTo>
                    <a:lnTo>
                      <a:pt x="12895" y="14396"/>
                    </a:lnTo>
                    <a:lnTo>
                      <a:pt x="13510" y="13857"/>
                    </a:lnTo>
                    <a:lnTo>
                      <a:pt x="14049" y="13318"/>
                    </a:lnTo>
                    <a:lnTo>
                      <a:pt x="14550" y="12702"/>
                    </a:lnTo>
                    <a:lnTo>
                      <a:pt x="14935" y="12048"/>
                    </a:lnTo>
                    <a:lnTo>
                      <a:pt x="15319" y="11355"/>
                    </a:lnTo>
                    <a:lnTo>
                      <a:pt x="15589" y="10662"/>
                    </a:lnTo>
                    <a:lnTo>
                      <a:pt x="15820" y="9892"/>
                    </a:lnTo>
                    <a:lnTo>
                      <a:pt x="15935" y="9161"/>
                    </a:lnTo>
                    <a:lnTo>
                      <a:pt x="16012" y="8391"/>
                    </a:lnTo>
                    <a:lnTo>
                      <a:pt x="16012" y="7621"/>
                    </a:lnTo>
                    <a:lnTo>
                      <a:pt x="15935" y="6813"/>
                    </a:lnTo>
                    <a:lnTo>
                      <a:pt x="15781" y="6043"/>
                    </a:lnTo>
                    <a:lnTo>
                      <a:pt x="15550" y="5274"/>
                    </a:lnTo>
                    <a:lnTo>
                      <a:pt x="15243" y="4504"/>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39" name="Google Shape;2461;p51">
                <a:extLst>
                  <a:ext uri="{FF2B5EF4-FFF2-40B4-BE49-F238E27FC236}">
                    <a16:creationId xmlns:a16="http://schemas.microsoft.com/office/drawing/2014/main" id="{7C09DE22-CCCF-6EA8-B8DF-DFCB9004DB29}"/>
                  </a:ext>
                </a:extLst>
              </p:cNvPr>
              <p:cNvSpPr/>
              <p:nvPr/>
            </p:nvSpPr>
            <p:spPr>
              <a:xfrm>
                <a:off x="3189325" y="3683100"/>
                <a:ext cx="304100" cy="401275"/>
              </a:xfrm>
              <a:custGeom>
                <a:avLst/>
                <a:gdLst/>
                <a:ahLst/>
                <a:cxnLst/>
                <a:rect l="l" t="t" r="r" b="b"/>
                <a:pathLst>
                  <a:path w="12164" h="16051" extrusionOk="0">
                    <a:moveTo>
                      <a:pt x="5774" y="0"/>
                    </a:moveTo>
                    <a:lnTo>
                      <a:pt x="5120" y="39"/>
                    </a:lnTo>
                    <a:lnTo>
                      <a:pt x="4466" y="154"/>
                    </a:lnTo>
                    <a:lnTo>
                      <a:pt x="3811" y="308"/>
                    </a:lnTo>
                    <a:lnTo>
                      <a:pt x="3157" y="539"/>
                    </a:lnTo>
                    <a:lnTo>
                      <a:pt x="2503" y="809"/>
                    </a:lnTo>
                    <a:lnTo>
                      <a:pt x="2041" y="1078"/>
                    </a:lnTo>
                    <a:lnTo>
                      <a:pt x="2118" y="1117"/>
                    </a:lnTo>
                    <a:lnTo>
                      <a:pt x="2387" y="1271"/>
                    </a:lnTo>
                    <a:lnTo>
                      <a:pt x="2695" y="1463"/>
                    </a:lnTo>
                    <a:lnTo>
                      <a:pt x="2926" y="1655"/>
                    </a:lnTo>
                    <a:lnTo>
                      <a:pt x="3119" y="1848"/>
                    </a:lnTo>
                    <a:lnTo>
                      <a:pt x="3619" y="2310"/>
                    </a:lnTo>
                    <a:lnTo>
                      <a:pt x="4081" y="2772"/>
                    </a:lnTo>
                    <a:lnTo>
                      <a:pt x="4273" y="3003"/>
                    </a:lnTo>
                    <a:lnTo>
                      <a:pt x="4466" y="3272"/>
                    </a:lnTo>
                    <a:lnTo>
                      <a:pt x="4620" y="3541"/>
                    </a:lnTo>
                    <a:lnTo>
                      <a:pt x="4697" y="3849"/>
                    </a:lnTo>
                    <a:lnTo>
                      <a:pt x="4774" y="4157"/>
                    </a:lnTo>
                    <a:lnTo>
                      <a:pt x="4735" y="4465"/>
                    </a:lnTo>
                    <a:lnTo>
                      <a:pt x="4658" y="4696"/>
                    </a:lnTo>
                    <a:lnTo>
                      <a:pt x="4581" y="4927"/>
                    </a:lnTo>
                    <a:lnTo>
                      <a:pt x="4466" y="5120"/>
                    </a:lnTo>
                    <a:lnTo>
                      <a:pt x="4312" y="5274"/>
                    </a:lnTo>
                    <a:lnTo>
                      <a:pt x="3965" y="5581"/>
                    </a:lnTo>
                    <a:lnTo>
                      <a:pt x="3581" y="5851"/>
                    </a:lnTo>
                    <a:lnTo>
                      <a:pt x="3196" y="6082"/>
                    </a:lnTo>
                    <a:lnTo>
                      <a:pt x="2811" y="6351"/>
                    </a:lnTo>
                    <a:lnTo>
                      <a:pt x="2618" y="6505"/>
                    </a:lnTo>
                    <a:lnTo>
                      <a:pt x="2464" y="6659"/>
                    </a:lnTo>
                    <a:lnTo>
                      <a:pt x="2349" y="6852"/>
                    </a:lnTo>
                    <a:lnTo>
                      <a:pt x="2272" y="7044"/>
                    </a:lnTo>
                    <a:lnTo>
                      <a:pt x="2195" y="7275"/>
                    </a:lnTo>
                    <a:lnTo>
                      <a:pt x="2195" y="7506"/>
                    </a:lnTo>
                    <a:lnTo>
                      <a:pt x="2233" y="7814"/>
                    </a:lnTo>
                    <a:lnTo>
                      <a:pt x="2310" y="8122"/>
                    </a:lnTo>
                    <a:lnTo>
                      <a:pt x="2426" y="8622"/>
                    </a:lnTo>
                    <a:lnTo>
                      <a:pt x="2464" y="8853"/>
                    </a:lnTo>
                    <a:lnTo>
                      <a:pt x="2426" y="9123"/>
                    </a:lnTo>
                    <a:lnTo>
                      <a:pt x="2310" y="9392"/>
                    </a:lnTo>
                    <a:lnTo>
                      <a:pt x="2118" y="9623"/>
                    </a:lnTo>
                    <a:lnTo>
                      <a:pt x="1887" y="9777"/>
                    </a:lnTo>
                    <a:lnTo>
                      <a:pt x="1656" y="9931"/>
                    </a:lnTo>
                    <a:lnTo>
                      <a:pt x="1310" y="10008"/>
                    </a:lnTo>
                    <a:lnTo>
                      <a:pt x="1002" y="10085"/>
                    </a:lnTo>
                    <a:lnTo>
                      <a:pt x="694" y="10123"/>
                    </a:lnTo>
                    <a:lnTo>
                      <a:pt x="386" y="10200"/>
                    </a:lnTo>
                    <a:lnTo>
                      <a:pt x="232" y="10277"/>
                    </a:lnTo>
                    <a:lnTo>
                      <a:pt x="155" y="10393"/>
                    </a:lnTo>
                    <a:lnTo>
                      <a:pt x="78" y="10508"/>
                    </a:lnTo>
                    <a:lnTo>
                      <a:pt x="39" y="10624"/>
                    </a:lnTo>
                    <a:lnTo>
                      <a:pt x="1" y="10778"/>
                    </a:lnTo>
                    <a:lnTo>
                      <a:pt x="1" y="10932"/>
                    </a:lnTo>
                    <a:lnTo>
                      <a:pt x="39" y="11085"/>
                    </a:lnTo>
                    <a:lnTo>
                      <a:pt x="116" y="11239"/>
                    </a:lnTo>
                    <a:lnTo>
                      <a:pt x="309" y="11470"/>
                    </a:lnTo>
                    <a:lnTo>
                      <a:pt x="540" y="11701"/>
                    </a:lnTo>
                    <a:lnTo>
                      <a:pt x="848" y="11855"/>
                    </a:lnTo>
                    <a:lnTo>
                      <a:pt x="1117" y="11971"/>
                    </a:lnTo>
                    <a:lnTo>
                      <a:pt x="1387" y="12048"/>
                    </a:lnTo>
                    <a:lnTo>
                      <a:pt x="1656" y="12125"/>
                    </a:lnTo>
                    <a:lnTo>
                      <a:pt x="2965" y="12125"/>
                    </a:lnTo>
                    <a:lnTo>
                      <a:pt x="3273" y="12202"/>
                    </a:lnTo>
                    <a:lnTo>
                      <a:pt x="3388" y="12240"/>
                    </a:lnTo>
                    <a:lnTo>
                      <a:pt x="3542" y="12356"/>
                    </a:lnTo>
                    <a:lnTo>
                      <a:pt x="3811" y="12587"/>
                    </a:lnTo>
                    <a:lnTo>
                      <a:pt x="3927" y="12741"/>
                    </a:lnTo>
                    <a:lnTo>
                      <a:pt x="4042" y="12895"/>
                    </a:lnTo>
                    <a:lnTo>
                      <a:pt x="4158" y="13241"/>
                    </a:lnTo>
                    <a:lnTo>
                      <a:pt x="4273" y="13626"/>
                    </a:lnTo>
                    <a:lnTo>
                      <a:pt x="4273" y="13780"/>
                    </a:lnTo>
                    <a:lnTo>
                      <a:pt x="4273" y="13934"/>
                    </a:lnTo>
                    <a:lnTo>
                      <a:pt x="4235" y="14242"/>
                    </a:lnTo>
                    <a:lnTo>
                      <a:pt x="4196" y="14396"/>
                    </a:lnTo>
                    <a:lnTo>
                      <a:pt x="4273" y="14550"/>
                    </a:lnTo>
                    <a:lnTo>
                      <a:pt x="4350" y="14627"/>
                    </a:lnTo>
                    <a:lnTo>
                      <a:pt x="4466" y="14704"/>
                    </a:lnTo>
                    <a:lnTo>
                      <a:pt x="4543" y="14781"/>
                    </a:lnTo>
                    <a:lnTo>
                      <a:pt x="4620" y="14934"/>
                    </a:lnTo>
                    <a:lnTo>
                      <a:pt x="4735" y="15050"/>
                    </a:lnTo>
                    <a:lnTo>
                      <a:pt x="4889" y="15204"/>
                    </a:lnTo>
                    <a:lnTo>
                      <a:pt x="5120" y="15473"/>
                    </a:lnTo>
                    <a:lnTo>
                      <a:pt x="5197" y="15627"/>
                    </a:lnTo>
                    <a:lnTo>
                      <a:pt x="5236" y="15820"/>
                    </a:lnTo>
                    <a:lnTo>
                      <a:pt x="5236" y="16012"/>
                    </a:lnTo>
                    <a:lnTo>
                      <a:pt x="5774" y="16051"/>
                    </a:lnTo>
                    <a:lnTo>
                      <a:pt x="6313" y="16051"/>
                    </a:lnTo>
                    <a:lnTo>
                      <a:pt x="6852" y="16012"/>
                    </a:lnTo>
                    <a:lnTo>
                      <a:pt x="7391" y="15935"/>
                    </a:lnTo>
                    <a:lnTo>
                      <a:pt x="7930" y="15820"/>
                    </a:lnTo>
                    <a:lnTo>
                      <a:pt x="8469" y="15666"/>
                    </a:lnTo>
                    <a:lnTo>
                      <a:pt x="9008" y="15473"/>
                    </a:lnTo>
                    <a:lnTo>
                      <a:pt x="9508" y="15242"/>
                    </a:lnTo>
                    <a:lnTo>
                      <a:pt x="9931" y="15011"/>
                    </a:lnTo>
                    <a:lnTo>
                      <a:pt x="10316" y="14781"/>
                    </a:lnTo>
                    <a:lnTo>
                      <a:pt x="9854" y="14473"/>
                    </a:lnTo>
                    <a:lnTo>
                      <a:pt x="9393" y="14126"/>
                    </a:lnTo>
                    <a:lnTo>
                      <a:pt x="8777" y="13549"/>
                    </a:lnTo>
                    <a:lnTo>
                      <a:pt x="8546" y="13279"/>
                    </a:lnTo>
                    <a:lnTo>
                      <a:pt x="8276" y="12972"/>
                    </a:lnTo>
                    <a:lnTo>
                      <a:pt x="8045" y="12664"/>
                    </a:lnTo>
                    <a:lnTo>
                      <a:pt x="7853" y="12356"/>
                    </a:lnTo>
                    <a:lnTo>
                      <a:pt x="7699" y="12009"/>
                    </a:lnTo>
                    <a:lnTo>
                      <a:pt x="7545" y="11663"/>
                    </a:lnTo>
                    <a:lnTo>
                      <a:pt x="7468" y="11316"/>
                    </a:lnTo>
                    <a:lnTo>
                      <a:pt x="7430" y="10932"/>
                    </a:lnTo>
                    <a:lnTo>
                      <a:pt x="7430" y="10547"/>
                    </a:lnTo>
                    <a:lnTo>
                      <a:pt x="7506" y="10200"/>
                    </a:lnTo>
                    <a:lnTo>
                      <a:pt x="7583" y="9815"/>
                    </a:lnTo>
                    <a:lnTo>
                      <a:pt x="7776" y="9430"/>
                    </a:lnTo>
                    <a:lnTo>
                      <a:pt x="8007" y="9123"/>
                    </a:lnTo>
                    <a:lnTo>
                      <a:pt x="8161" y="8969"/>
                    </a:lnTo>
                    <a:lnTo>
                      <a:pt x="8315" y="8853"/>
                    </a:lnTo>
                    <a:lnTo>
                      <a:pt x="8623" y="8699"/>
                    </a:lnTo>
                    <a:lnTo>
                      <a:pt x="8931" y="8661"/>
                    </a:lnTo>
                    <a:lnTo>
                      <a:pt x="9239" y="8622"/>
                    </a:lnTo>
                    <a:lnTo>
                      <a:pt x="9508" y="8661"/>
                    </a:lnTo>
                    <a:lnTo>
                      <a:pt x="10201" y="8776"/>
                    </a:lnTo>
                    <a:lnTo>
                      <a:pt x="10894" y="8892"/>
                    </a:lnTo>
                    <a:lnTo>
                      <a:pt x="11432" y="8892"/>
                    </a:lnTo>
                    <a:lnTo>
                      <a:pt x="11663" y="8815"/>
                    </a:lnTo>
                    <a:lnTo>
                      <a:pt x="11779" y="8738"/>
                    </a:lnTo>
                    <a:lnTo>
                      <a:pt x="11856" y="8622"/>
                    </a:lnTo>
                    <a:lnTo>
                      <a:pt x="12010" y="8391"/>
                    </a:lnTo>
                    <a:lnTo>
                      <a:pt x="12010" y="8276"/>
                    </a:lnTo>
                    <a:lnTo>
                      <a:pt x="12010" y="8122"/>
                    </a:lnTo>
                    <a:lnTo>
                      <a:pt x="11933" y="8045"/>
                    </a:lnTo>
                    <a:lnTo>
                      <a:pt x="11856" y="7968"/>
                    </a:lnTo>
                    <a:lnTo>
                      <a:pt x="11625" y="7929"/>
                    </a:lnTo>
                    <a:lnTo>
                      <a:pt x="11355" y="7852"/>
                    </a:lnTo>
                    <a:lnTo>
                      <a:pt x="11086" y="7852"/>
                    </a:lnTo>
                    <a:lnTo>
                      <a:pt x="10509" y="7891"/>
                    </a:lnTo>
                    <a:lnTo>
                      <a:pt x="10201" y="7929"/>
                    </a:lnTo>
                    <a:lnTo>
                      <a:pt x="9893" y="8006"/>
                    </a:lnTo>
                    <a:lnTo>
                      <a:pt x="9700" y="8045"/>
                    </a:lnTo>
                    <a:lnTo>
                      <a:pt x="9546" y="8045"/>
                    </a:lnTo>
                    <a:lnTo>
                      <a:pt x="9393" y="7968"/>
                    </a:lnTo>
                    <a:lnTo>
                      <a:pt x="9277" y="7891"/>
                    </a:lnTo>
                    <a:lnTo>
                      <a:pt x="9162" y="7775"/>
                    </a:lnTo>
                    <a:lnTo>
                      <a:pt x="9085" y="7660"/>
                    </a:lnTo>
                    <a:lnTo>
                      <a:pt x="9046" y="7506"/>
                    </a:lnTo>
                    <a:lnTo>
                      <a:pt x="9046" y="7352"/>
                    </a:lnTo>
                    <a:lnTo>
                      <a:pt x="9085" y="7083"/>
                    </a:lnTo>
                    <a:lnTo>
                      <a:pt x="9085" y="6852"/>
                    </a:lnTo>
                    <a:lnTo>
                      <a:pt x="9046" y="6698"/>
                    </a:lnTo>
                    <a:lnTo>
                      <a:pt x="8969" y="6582"/>
                    </a:lnTo>
                    <a:lnTo>
                      <a:pt x="8854" y="6505"/>
                    </a:lnTo>
                    <a:lnTo>
                      <a:pt x="8738" y="6467"/>
                    </a:lnTo>
                    <a:lnTo>
                      <a:pt x="8469" y="6467"/>
                    </a:lnTo>
                    <a:lnTo>
                      <a:pt x="8199" y="6544"/>
                    </a:lnTo>
                    <a:lnTo>
                      <a:pt x="8084" y="6544"/>
                    </a:lnTo>
                    <a:lnTo>
                      <a:pt x="7930" y="6505"/>
                    </a:lnTo>
                    <a:lnTo>
                      <a:pt x="7814" y="6428"/>
                    </a:lnTo>
                    <a:lnTo>
                      <a:pt x="7699" y="6351"/>
                    </a:lnTo>
                    <a:lnTo>
                      <a:pt x="7583" y="6159"/>
                    </a:lnTo>
                    <a:lnTo>
                      <a:pt x="7545" y="6005"/>
                    </a:lnTo>
                    <a:lnTo>
                      <a:pt x="7506" y="5812"/>
                    </a:lnTo>
                    <a:lnTo>
                      <a:pt x="7506" y="5620"/>
                    </a:lnTo>
                    <a:lnTo>
                      <a:pt x="7583" y="5427"/>
                    </a:lnTo>
                    <a:lnTo>
                      <a:pt x="7660" y="5235"/>
                    </a:lnTo>
                    <a:lnTo>
                      <a:pt x="7776" y="5081"/>
                    </a:lnTo>
                    <a:lnTo>
                      <a:pt x="7891" y="4927"/>
                    </a:lnTo>
                    <a:lnTo>
                      <a:pt x="8045" y="4773"/>
                    </a:lnTo>
                    <a:lnTo>
                      <a:pt x="8199" y="4658"/>
                    </a:lnTo>
                    <a:lnTo>
                      <a:pt x="8353" y="4581"/>
                    </a:lnTo>
                    <a:lnTo>
                      <a:pt x="8546" y="4504"/>
                    </a:lnTo>
                    <a:lnTo>
                      <a:pt x="8815" y="4465"/>
                    </a:lnTo>
                    <a:lnTo>
                      <a:pt x="9085" y="4427"/>
                    </a:lnTo>
                    <a:lnTo>
                      <a:pt x="10124" y="4427"/>
                    </a:lnTo>
                    <a:lnTo>
                      <a:pt x="10509" y="4388"/>
                    </a:lnTo>
                    <a:lnTo>
                      <a:pt x="10663" y="4350"/>
                    </a:lnTo>
                    <a:lnTo>
                      <a:pt x="10855" y="4273"/>
                    </a:lnTo>
                    <a:lnTo>
                      <a:pt x="11048" y="4157"/>
                    </a:lnTo>
                    <a:lnTo>
                      <a:pt x="11086" y="4042"/>
                    </a:lnTo>
                    <a:lnTo>
                      <a:pt x="11125" y="3965"/>
                    </a:lnTo>
                    <a:lnTo>
                      <a:pt x="11125" y="3772"/>
                    </a:lnTo>
                    <a:lnTo>
                      <a:pt x="11048" y="3618"/>
                    </a:lnTo>
                    <a:lnTo>
                      <a:pt x="10971" y="3464"/>
                    </a:lnTo>
                    <a:lnTo>
                      <a:pt x="10971" y="3272"/>
                    </a:lnTo>
                    <a:lnTo>
                      <a:pt x="11009" y="3157"/>
                    </a:lnTo>
                    <a:lnTo>
                      <a:pt x="11086" y="3080"/>
                    </a:lnTo>
                    <a:lnTo>
                      <a:pt x="11279" y="2926"/>
                    </a:lnTo>
                    <a:lnTo>
                      <a:pt x="11394" y="2887"/>
                    </a:lnTo>
                    <a:lnTo>
                      <a:pt x="11548" y="2849"/>
                    </a:lnTo>
                    <a:lnTo>
                      <a:pt x="11740" y="2810"/>
                    </a:lnTo>
                    <a:lnTo>
                      <a:pt x="11894" y="2810"/>
                    </a:lnTo>
                    <a:lnTo>
                      <a:pt x="12164" y="2887"/>
                    </a:lnTo>
                    <a:lnTo>
                      <a:pt x="12164" y="2887"/>
                    </a:lnTo>
                    <a:lnTo>
                      <a:pt x="11740" y="2387"/>
                    </a:lnTo>
                    <a:lnTo>
                      <a:pt x="11240" y="1925"/>
                    </a:lnTo>
                    <a:lnTo>
                      <a:pt x="10701" y="1540"/>
                    </a:lnTo>
                    <a:lnTo>
                      <a:pt x="10162" y="1155"/>
                    </a:lnTo>
                    <a:lnTo>
                      <a:pt x="9585" y="847"/>
                    </a:lnTo>
                    <a:lnTo>
                      <a:pt x="9008" y="578"/>
                    </a:lnTo>
                    <a:lnTo>
                      <a:pt x="8392" y="385"/>
                    </a:lnTo>
                    <a:lnTo>
                      <a:pt x="7737" y="193"/>
                    </a:lnTo>
                    <a:lnTo>
                      <a:pt x="7122" y="77"/>
                    </a:lnTo>
                    <a:lnTo>
                      <a:pt x="6467" y="0"/>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0" name="Google Shape;2462;p51">
                <a:extLst>
                  <a:ext uri="{FF2B5EF4-FFF2-40B4-BE49-F238E27FC236}">
                    <a16:creationId xmlns:a16="http://schemas.microsoft.com/office/drawing/2014/main" id="{DAAAD420-E42D-C8F1-0F30-7C11DEF90A1D}"/>
                  </a:ext>
                </a:extLst>
              </p:cNvPr>
              <p:cNvSpPr/>
              <p:nvPr/>
            </p:nvSpPr>
            <p:spPr>
              <a:xfrm>
                <a:off x="3189325" y="3683100"/>
                <a:ext cx="304100" cy="401275"/>
              </a:xfrm>
              <a:custGeom>
                <a:avLst/>
                <a:gdLst/>
                <a:ahLst/>
                <a:cxnLst/>
                <a:rect l="l" t="t" r="r" b="b"/>
                <a:pathLst>
                  <a:path w="12164" h="16051" fill="none" extrusionOk="0">
                    <a:moveTo>
                      <a:pt x="9393" y="14126"/>
                    </a:moveTo>
                    <a:lnTo>
                      <a:pt x="9393" y="14126"/>
                    </a:lnTo>
                    <a:lnTo>
                      <a:pt x="8777" y="13549"/>
                    </a:lnTo>
                    <a:lnTo>
                      <a:pt x="8546" y="13279"/>
                    </a:lnTo>
                    <a:lnTo>
                      <a:pt x="8276" y="12972"/>
                    </a:lnTo>
                    <a:lnTo>
                      <a:pt x="8276" y="12972"/>
                    </a:lnTo>
                    <a:lnTo>
                      <a:pt x="8045" y="12664"/>
                    </a:lnTo>
                    <a:lnTo>
                      <a:pt x="7853" y="12356"/>
                    </a:lnTo>
                    <a:lnTo>
                      <a:pt x="7699" y="12009"/>
                    </a:lnTo>
                    <a:lnTo>
                      <a:pt x="7545" y="11663"/>
                    </a:lnTo>
                    <a:lnTo>
                      <a:pt x="7545" y="11663"/>
                    </a:lnTo>
                    <a:lnTo>
                      <a:pt x="7468" y="11316"/>
                    </a:lnTo>
                    <a:lnTo>
                      <a:pt x="7430" y="10932"/>
                    </a:lnTo>
                    <a:lnTo>
                      <a:pt x="7430" y="10547"/>
                    </a:lnTo>
                    <a:lnTo>
                      <a:pt x="7506" y="10200"/>
                    </a:lnTo>
                    <a:lnTo>
                      <a:pt x="7506" y="10200"/>
                    </a:lnTo>
                    <a:lnTo>
                      <a:pt x="7583" y="9815"/>
                    </a:lnTo>
                    <a:lnTo>
                      <a:pt x="7776" y="9430"/>
                    </a:lnTo>
                    <a:lnTo>
                      <a:pt x="8007" y="9123"/>
                    </a:lnTo>
                    <a:lnTo>
                      <a:pt x="8161" y="8969"/>
                    </a:lnTo>
                    <a:lnTo>
                      <a:pt x="8315" y="8853"/>
                    </a:lnTo>
                    <a:lnTo>
                      <a:pt x="8315" y="8853"/>
                    </a:lnTo>
                    <a:lnTo>
                      <a:pt x="8623" y="8699"/>
                    </a:lnTo>
                    <a:lnTo>
                      <a:pt x="8931" y="8661"/>
                    </a:lnTo>
                    <a:lnTo>
                      <a:pt x="8931" y="8661"/>
                    </a:lnTo>
                    <a:lnTo>
                      <a:pt x="9239" y="8622"/>
                    </a:lnTo>
                    <a:lnTo>
                      <a:pt x="9508" y="8661"/>
                    </a:lnTo>
                    <a:lnTo>
                      <a:pt x="9508" y="8661"/>
                    </a:lnTo>
                    <a:lnTo>
                      <a:pt x="10201" y="8776"/>
                    </a:lnTo>
                    <a:lnTo>
                      <a:pt x="10894" y="8892"/>
                    </a:lnTo>
                    <a:lnTo>
                      <a:pt x="10894" y="8892"/>
                    </a:lnTo>
                    <a:lnTo>
                      <a:pt x="11163" y="8892"/>
                    </a:lnTo>
                    <a:lnTo>
                      <a:pt x="11432" y="8892"/>
                    </a:lnTo>
                    <a:lnTo>
                      <a:pt x="11663" y="8815"/>
                    </a:lnTo>
                    <a:lnTo>
                      <a:pt x="11779" y="8738"/>
                    </a:lnTo>
                    <a:lnTo>
                      <a:pt x="11856" y="8622"/>
                    </a:lnTo>
                    <a:lnTo>
                      <a:pt x="11856" y="8622"/>
                    </a:lnTo>
                    <a:lnTo>
                      <a:pt x="12010" y="8391"/>
                    </a:lnTo>
                    <a:lnTo>
                      <a:pt x="12010" y="8276"/>
                    </a:lnTo>
                    <a:lnTo>
                      <a:pt x="12010" y="8122"/>
                    </a:lnTo>
                    <a:lnTo>
                      <a:pt x="12010" y="8122"/>
                    </a:lnTo>
                    <a:lnTo>
                      <a:pt x="11933" y="8045"/>
                    </a:lnTo>
                    <a:lnTo>
                      <a:pt x="11856" y="7968"/>
                    </a:lnTo>
                    <a:lnTo>
                      <a:pt x="11625" y="7929"/>
                    </a:lnTo>
                    <a:lnTo>
                      <a:pt x="11625" y="7929"/>
                    </a:lnTo>
                    <a:lnTo>
                      <a:pt x="11355" y="7852"/>
                    </a:lnTo>
                    <a:lnTo>
                      <a:pt x="11086" y="7852"/>
                    </a:lnTo>
                    <a:lnTo>
                      <a:pt x="10509" y="7891"/>
                    </a:lnTo>
                    <a:lnTo>
                      <a:pt x="10509" y="7891"/>
                    </a:lnTo>
                    <a:lnTo>
                      <a:pt x="10201" y="7929"/>
                    </a:lnTo>
                    <a:lnTo>
                      <a:pt x="9893" y="8006"/>
                    </a:lnTo>
                    <a:lnTo>
                      <a:pt x="9700" y="8045"/>
                    </a:lnTo>
                    <a:lnTo>
                      <a:pt x="9546" y="8045"/>
                    </a:lnTo>
                    <a:lnTo>
                      <a:pt x="9393" y="7968"/>
                    </a:lnTo>
                    <a:lnTo>
                      <a:pt x="9277" y="7891"/>
                    </a:lnTo>
                    <a:lnTo>
                      <a:pt x="9277" y="7891"/>
                    </a:lnTo>
                    <a:lnTo>
                      <a:pt x="9162" y="7775"/>
                    </a:lnTo>
                    <a:lnTo>
                      <a:pt x="9085" y="7660"/>
                    </a:lnTo>
                    <a:lnTo>
                      <a:pt x="9046" y="7506"/>
                    </a:lnTo>
                    <a:lnTo>
                      <a:pt x="9046" y="7352"/>
                    </a:lnTo>
                    <a:lnTo>
                      <a:pt x="9046" y="7352"/>
                    </a:lnTo>
                    <a:lnTo>
                      <a:pt x="9085" y="7083"/>
                    </a:lnTo>
                    <a:lnTo>
                      <a:pt x="9085" y="6852"/>
                    </a:lnTo>
                    <a:lnTo>
                      <a:pt x="9085" y="6852"/>
                    </a:lnTo>
                    <a:lnTo>
                      <a:pt x="9046" y="6698"/>
                    </a:lnTo>
                    <a:lnTo>
                      <a:pt x="8969" y="6582"/>
                    </a:lnTo>
                    <a:lnTo>
                      <a:pt x="8854" y="6505"/>
                    </a:lnTo>
                    <a:lnTo>
                      <a:pt x="8738" y="6467"/>
                    </a:lnTo>
                    <a:lnTo>
                      <a:pt x="8738" y="6467"/>
                    </a:lnTo>
                    <a:lnTo>
                      <a:pt x="8584" y="6467"/>
                    </a:lnTo>
                    <a:lnTo>
                      <a:pt x="8469" y="6467"/>
                    </a:lnTo>
                    <a:lnTo>
                      <a:pt x="8199" y="6544"/>
                    </a:lnTo>
                    <a:lnTo>
                      <a:pt x="8199" y="6544"/>
                    </a:lnTo>
                    <a:lnTo>
                      <a:pt x="8084" y="6544"/>
                    </a:lnTo>
                    <a:lnTo>
                      <a:pt x="7930" y="6505"/>
                    </a:lnTo>
                    <a:lnTo>
                      <a:pt x="7814" y="6428"/>
                    </a:lnTo>
                    <a:lnTo>
                      <a:pt x="7699" y="6351"/>
                    </a:lnTo>
                    <a:lnTo>
                      <a:pt x="7699" y="6351"/>
                    </a:lnTo>
                    <a:lnTo>
                      <a:pt x="7583" y="6159"/>
                    </a:lnTo>
                    <a:lnTo>
                      <a:pt x="7545" y="6005"/>
                    </a:lnTo>
                    <a:lnTo>
                      <a:pt x="7506" y="5812"/>
                    </a:lnTo>
                    <a:lnTo>
                      <a:pt x="7506" y="5620"/>
                    </a:lnTo>
                    <a:lnTo>
                      <a:pt x="7506" y="5620"/>
                    </a:lnTo>
                    <a:lnTo>
                      <a:pt x="7583" y="5427"/>
                    </a:lnTo>
                    <a:lnTo>
                      <a:pt x="7660" y="5235"/>
                    </a:lnTo>
                    <a:lnTo>
                      <a:pt x="7776" y="5081"/>
                    </a:lnTo>
                    <a:lnTo>
                      <a:pt x="7891" y="4927"/>
                    </a:lnTo>
                    <a:lnTo>
                      <a:pt x="8045" y="4773"/>
                    </a:lnTo>
                    <a:lnTo>
                      <a:pt x="8199" y="4658"/>
                    </a:lnTo>
                    <a:lnTo>
                      <a:pt x="8353" y="4581"/>
                    </a:lnTo>
                    <a:lnTo>
                      <a:pt x="8546" y="4504"/>
                    </a:lnTo>
                    <a:lnTo>
                      <a:pt x="8546" y="4504"/>
                    </a:lnTo>
                    <a:lnTo>
                      <a:pt x="8815" y="4465"/>
                    </a:lnTo>
                    <a:lnTo>
                      <a:pt x="9085" y="4427"/>
                    </a:lnTo>
                    <a:lnTo>
                      <a:pt x="9623" y="4427"/>
                    </a:lnTo>
                    <a:lnTo>
                      <a:pt x="9623" y="4427"/>
                    </a:lnTo>
                    <a:lnTo>
                      <a:pt x="10124" y="4427"/>
                    </a:lnTo>
                    <a:lnTo>
                      <a:pt x="10124" y="4427"/>
                    </a:lnTo>
                    <a:lnTo>
                      <a:pt x="10509" y="4388"/>
                    </a:lnTo>
                    <a:lnTo>
                      <a:pt x="10663" y="4350"/>
                    </a:lnTo>
                    <a:lnTo>
                      <a:pt x="10855" y="4273"/>
                    </a:lnTo>
                    <a:lnTo>
                      <a:pt x="10855" y="4273"/>
                    </a:lnTo>
                    <a:lnTo>
                      <a:pt x="11048" y="4157"/>
                    </a:lnTo>
                    <a:lnTo>
                      <a:pt x="11086" y="4042"/>
                    </a:lnTo>
                    <a:lnTo>
                      <a:pt x="11125" y="3965"/>
                    </a:lnTo>
                    <a:lnTo>
                      <a:pt x="11125" y="3965"/>
                    </a:lnTo>
                    <a:lnTo>
                      <a:pt x="11125" y="3772"/>
                    </a:lnTo>
                    <a:lnTo>
                      <a:pt x="11048" y="3618"/>
                    </a:lnTo>
                    <a:lnTo>
                      <a:pt x="10971" y="3464"/>
                    </a:lnTo>
                    <a:lnTo>
                      <a:pt x="10971" y="3272"/>
                    </a:lnTo>
                    <a:lnTo>
                      <a:pt x="10971" y="3272"/>
                    </a:lnTo>
                    <a:lnTo>
                      <a:pt x="11009" y="3157"/>
                    </a:lnTo>
                    <a:lnTo>
                      <a:pt x="11086" y="3080"/>
                    </a:lnTo>
                    <a:lnTo>
                      <a:pt x="11279" y="2926"/>
                    </a:lnTo>
                    <a:lnTo>
                      <a:pt x="11279" y="2926"/>
                    </a:lnTo>
                    <a:lnTo>
                      <a:pt x="11394" y="2887"/>
                    </a:lnTo>
                    <a:lnTo>
                      <a:pt x="11548" y="2849"/>
                    </a:lnTo>
                    <a:lnTo>
                      <a:pt x="11740" y="2810"/>
                    </a:lnTo>
                    <a:lnTo>
                      <a:pt x="11894" y="2810"/>
                    </a:lnTo>
                    <a:lnTo>
                      <a:pt x="11894" y="2810"/>
                    </a:lnTo>
                    <a:lnTo>
                      <a:pt x="12164" y="2887"/>
                    </a:lnTo>
                    <a:lnTo>
                      <a:pt x="12164" y="2887"/>
                    </a:lnTo>
                    <a:lnTo>
                      <a:pt x="11740" y="2387"/>
                    </a:lnTo>
                    <a:lnTo>
                      <a:pt x="11240" y="1925"/>
                    </a:lnTo>
                    <a:lnTo>
                      <a:pt x="10701" y="1540"/>
                    </a:lnTo>
                    <a:lnTo>
                      <a:pt x="10162" y="1155"/>
                    </a:lnTo>
                    <a:lnTo>
                      <a:pt x="9585" y="847"/>
                    </a:lnTo>
                    <a:lnTo>
                      <a:pt x="9008" y="578"/>
                    </a:lnTo>
                    <a:lnTo>
                      <a:pt x="8392" y="385"/>
                    </a:lnTo>
                    <a:lnTo>
                      <a:pt x="7737" y="193"/>
                    </a:lnTo>
                    <a:lnTo>
                      <a:pt x="7122" y="77"/>
                    </a:lnTo>
                    <a:lnTo>
                      <a:pt x="6467" y="0"/>
                    </a:lnTo>
                    <a:lnTo>
                      <a:pt x="5774" y="0"/>
                    </a:lnTo>
                    <a:lnTo>
                      <a:pt x="5120" y="39"/>
                    </a:lnTo>
                    <a:lnTo>
                      <a:pt x="4466" y="154"/>
                    </a:lnTo>
                    <a:lnTo>
                      <a:pt x="3811" y="308"/>
                    </a:lnTo>
                    <a:lnTo>
                      <a:pt x="3157" y="539"/>
                    </a:lnTo>
                    <a:lnTo>
                      <a:pt x="2503" y="809"/>
                    </a:lnTo>
                    <a:lnTo>
                      <a:pt x="2503" y="809"/>
                    </a:lnTo>
                    <a:lnTo>
                      <a:pt x="2041" y="1078"/>
                    </a:lnTo>
                    <a:lnTo>
                      <a:pt x="2041" y="1078"/>
                    </a:lnTo>
                    <a:lnTo>
                      <a:pt x="2118" y="1117"/>
                    </a:lnTo>
                    <a:lnTo>
                      <a:pt x="2118" y="1117"/>
                    </a:lnTo>
                    <a:lnTo>
                      <a:pt x="2387" y="1271"/>
                    </a:lnTo>
                    <a:lnTo>
                      <a:pt x="2695" y="1463"/>
                    </a:lnTo>
                    <a:lnTo>
                      <a:pt x="2695" y="1463"/>
                    </a:lnTo>
                    <a:lnTo>
                      <a:pt x="2926" y="1655"/>
                    </a:lnTo>
                    <a:lnTo>
                      <a:pt x="3119" y="1848"/>
                    </a:lnTo>
                    <a:lnTo>
                      <a:pt x="3119" y="1848"/>
                    </a:lnTo>
                    <a:lnTo>
                      <a:pt x="3619" y="2310"/>
                    </a:lnTo>
                    <a:lnTo>
                      <a:pt x="3619" y="2310"/>
                    </a:lnTo>
                    <a:lnTo>
                      <a:pt x="4081" y="2772"/>
                    </a:lnTo>
                    <a:lnTo>
                      <a:pt x="4273" y="3003"/>
                    </a:lnTo>
                    <a:lnTo>
                      <a:pt x="4466" y="3272"/>
                    </a:lnTo>
                    <a:lnTo>
                      <a:pt x="4620" y="3541"/>
                    </a:lnTo>
                    <a:lnTo>
                      <a:pt x="4697" y="3849"/>
                    </a:lnTo>
                    <a:lnTo>
                      <a:pt x="4774" y="4157"/>
                    </a:lnTo>
                    <a:lnTo>
                      <a:pt x="4735" y="4465"/>
                    </a:lnTo>
                    <a:lnTo>
                      <a:pt x="4735" y="4465"/>
                    </a:lnTo>
                    <a:lnTo>
                      <a:pt x="4658" y="4696"/>
                    </a:lnTo>
                    <a:lnTo>
                      <a:pt x="4581" y="4927"/>
                    </a:lnTo>
                    <a:lnTo>
                      <a:pt x="4466" y="5120"/>
                    </a:lnTo>
                    <a:lnTo>
                      <a:pt x="4312" y="5274"/>
                    </a:lnTo>
                    <a:lnTo>
                      <a:pt x="3965" y="5581"/>
                    </a:lnTo>
                    <a:lnTo>
                      <a:pt x="3581" y="5851"/>
                    </a:lnTo>
                    <a:lnTo>
                      <a:pt x="3581" y="5851"/>
                    </a:lnTo>
                    <a:lnTo>
                      <a:pt x="3196" y="6082"/>
                    </a:lnTo>
                    <a:lnTo>
                      <a:pt x="2811" y="6351"/>
                    </a:lnTo>
                    <a:lnTo>
                      <a:pt x="2618" y="6505"/>
                    </a:lnTo>
                    <a:lnTo>
                      <a:pt x="2464" y="6659"/>
                    </a:lnTo>
                    <a:lnTo>
                      <a:pt x="2349" y="6852"/>
                    </a:lnTo>
                    <a:lnTo>
                      <a:pt x="2272" y="7044"/>
                    </a:lnTo>
                    <a:lnTo>
                      <a:pt x="2272" y="7044"/>
                    </a:lnTo>
                    <a:lnTo>
                      <a:pt x="2195" y="7275"/>
                    </a:lnTo>
                    <a:lnTo>
                      <a:pt x="2195" y="7506"/>
                    </a:lnTo>
                    <a:lnTo>
                      <a:pt x="2195" y="7506"/>
                    </a:lnTo>
                    <a:lnTo>
                      <a:pt x="2233" y="7814"/>
                    </a:lnTo>
                    <a:lnTo>
                      <a:pt x="2310" y="8122"/>
                    </a:lnTo>
                    <a:lnTo>
                      <a:pt x="2310" y="8122"/>
                    </a:lnTo>
                    <a:lnTo>
                      <a:pt x="2426" y="8622"/>
                    </a:lnTo>
                    <a:lnTo>
                      <a:pt x="2464" y="8853"/>
                    </a:lnTo>
                    <a:lnTo>
                      <a:pt x="2426" y="9123"/>
                    </a:lnTo>
                    <a:lnTo>
                      <a:pt x="2426" y="9123"/>
                    </a:lnTo>
                    <a:lnTo>
                      <a:pt x="2310" y="9392"/>
                    </a:lnTo>
                    <a:lnTo>
                      <a:pt x="2118" y="9623"/>
                    </a:lnTo>
                    <a:lnTo>
                      <a:pt x="1887" y="9777"/>
                    </a:lnTo>
                    <a:lnTo>
                      <a:pt x="1656" y="9931"/>
                    </a:lnTo>
                    <a:lnTo>
                      <a:pt x="1656" y="9931"/>
                    </a:lnTo>
                    <a:lnTo>
                      <a:pt x="1310" y="10008"/>
                    </a:lnTo>
                    <a:lnTo>
                      <a:pt x="1002" y="10085"/>
                    </a:lnTo>
                    <a:lnTo>
                      <a:pt x="1002" y="10085"/>
                    </a:lnTo>
                    <a:lnTo>
                      <a:pt x="694" y="10123"/>
                    </a:lnTo>
                    <a:lnTo>
                      <a:pt x="386" y="10200"/>
                    </a:lnTo>
                    <a:lnTo>
                      <a:pt x="386" y="10200"/>
                    </a:lnTo>
                    <a:lnTo>
                      <a:pt x="232" y="10277"/>
                    </a:lnTo>
                    <a:lnTo>
                      <a:pt x="155" y="10393"/>
                    </a:lnTo>
                    <a:lnTo>
                      <a:pt x="78" y="10508"/>
                    </a:lnTo>
                    <a:lnTo>
                      <a:pt x="39" y="10624"/>
                    </a:lnTo>
                    <a:lnTo>
                      <a:pt x="39" y="10624"/>
                    </a:lnTo>
                    <a:lnTo>
                      <a:pt x="1" y="10778"/>
                    </a:lnTo>
                    <a:lnTo>
                      <a:pt x="1" y="10932"/>
                    </a:lnTo>
                    <a:lnTo>
                      <a:pt x="39" y="11085"/>
                    </a:lnTo>
                    <a:lnTo>
                      <a:pt x="116" y="11239"/>
                    </a:lnTo>
                    <a:lnTo>
                      <a:pt x="116" y="11239"/>
                    </a:lnTo>
                    <a:lnTo>
                      <a:pt x="309" y="11470"/>
                    </a:lnTo>
                    <a:lnTo>
                      <a:pt x="540" y="11701"/>
                    </a:lnTo>
                    <a:lnTo>
                      <a:pt x="848" y="11855"/>
                    </a:lnTo>
                    <a:lnTo>
                      <a:pt x="1117" y="11971"/>
                    </a:lnTo>
                    <a:lnTo>
                      <a:pt x="1117" y="11971"/>
                    </a:lnTo>
                    <a:lnTo>
                      <a:pt x="1387" y="12048"/>
                    </a:lnTo>
                    <a:lnTo>
                      <a:pt x="1656" y="12125"/>
                    </a:lnTo>
                    <a:lnTo>
                      <a:pt x="1656" y="12125"/>
                    </a:lnTo>
                    <a:lnTo>
                      <a:pt x="2002" y="12125"/>
                    </a:lnTo>
                    <a:lnTo>
                      <a:pt x="2349" y="12125"/>
                    </a:lnTo>
                    <a:lnTo>
                      <a:pt x="2349" y="12125"/>
                    </a:lnTo>
                    <a:lnTo>
                      <a:pt x="2657" y="12125"/>
                    </a:lnTo>
                    <a:lnTo>
                      <a:pt x="2965" y="12125"/>
                    </a:lnTo>
                    <a:lnTo>
                      <a:pt x="3273" y="12202"/>
                    </a:lnTo>
                    <a:lnTo>
                      <a:pt x="3388" y="12240"/>
                    </a:lnTo>
                    <a:lnTo>
                      <a:pt x="3542" y="12356"/>
                    </a:lnTo>
                    <a:lnTo>
                      <a:pt x="3542" y="12356"/>
                    </a:lnTo>
                    <a:lnTo>
                      <a:pt x="3811" y="12587"/>
                    </a:lnTo>
                    <a:lnTo>
                      <a:pt x="3927" y="12741"/>
                    </a:lnTo>
                    <a:lnTo>
                      <a:pt x="4042" y="12895"/>
                    </a:lnTo>
                    <a:lnTo>
                      <a:pt x="4042" y="12895"/>
                    </a:lnTo>
                    <a:lnTo>
                      <a:pt x="4158" y="13241"/>
                    </a:lnTo>
                    <a:lnTo>
                      <a:pt x="4273" y="13626"/>
                    </a:lnTo>
                    <a:lnTo>
                      <a:pt x="4273" y="13626"/>
                    </a:lnTo>
                    <a:lnTo>
                      <a:pt x="4273" y="13780"/>
                    </a:lnTo>
                    <a:lnTo>
                      <a:pt x="4273" y="13934"/>
                    </a:lnTo>
                    <a:lnTo>
                      <a:pt x="4273" y="13934"/>
                    </a:lnTo>
                    <a:lnTo>
                      <a:pt x="4235" y="14242"/>
                    </a:lnTo>
                    <a:lnTo>
                      <a:pt x="4235" y="14242"/>
                    </a:lnTo>
                    <a:lnTo>
                      <a:pt x="4196" y="14396"/>
                    </a:lnTo>
                    <a:lnTo>
                      <a:pt x="4273" y="14550"/>
                    </a:lnTo>
                    <a:lnTo>
                      <a:pt x="4273" y="14550"/>
                    </a:lnTo>
                    <a:lnTo>
                      <a:pt x="4350" y="14627"/>
                    </a:lnTo>
                    <a:lnTo>
                      <a:pt x="4466" y="14704"/>
                    </a:lnTo>
                    <a:lnTo>
                      <a:pt x="4466" y="14704"/>
                    </a:lnTo>
                    <a:lnTo>
                      <a:pt x="4543" y="14781"/>
                    </a:lnTo>
                    <a:lnTo>
                      <a:pt x="4620" y="14934"/>
                    </a:lnTo>
                    <a:lnTo>
                      <a:pt x="4620" y="14934"/>
                    </a:lnTo>
                    <a:lnTo>
                      <a:pt x="4735" y="15050"/>
                    </a:lnTo>
                    <a:lnTo>
                      <a:pt x="4889" y="15204"/>
                    </a:lnTo>
                    <a:lnTo>
                      <a:pt x="4889" y="15204"/>
                    </a:lnTo>
                    <a:lnTo>
                      <a:pt x="5120" y="15473"/>
                    </a:lnTo>
                    <a:lnTo>
                      <a:pt x="5197" y="15627"/>
                    </a:lnTo>
                    <a:lnTo>
                      <a:pt x="5236" y="15820"/>
                    </a:lnTo>
                    <a:lnTo>
                      <a:pt x="5236" y="15820"/>
                    </a:lnTo>
                    <a:lnTo>
                      <a:pt x="5236" y="16012"/>
                    </a:lnTo>
                    <a:lnTo>
                      <a:pt x="5236" y="16012"/>
                    </a:lnTo>
                    <a:lnTo>
                      <a:pt x="5774" y="16051"/>
                    </a:lnTo>
                    <a:lnTo>
                      <a:pt x="6313" y="16051"/>
                    </a:lnTo>
                    <a:lnTo>
                      <a:pt x="6852" y="16012"/>
                    </a:lnTo>
                    <a:lnTo>
                      <a:pt x="7391" y="15935"/>
                    </a:lnTo>
                    <a:lnTo>
                      <a:pt x="7930" y="15820"/>
                    </a:lnTo>
                    <a:lnTo>
                      <a:pt x="8469" y="15666"/>
                    </a:lnTo>
                    <a:lnTo>
                      <a:pt x="9008" y="15473"/>
                    </a:lnTo>
                    <a:lnTo>
                      <a:pt x="9508" y="15242"/>
                    </a:lnTo>
                    <a:lnTo>
                      <a:pt x="9508" y="15242"/>
                    </a:lnTo>
                    <a:lnTo>
                      <a:pt x="9931" y="15011"/>
                    </a:lnTo>
                    <a:lnTo>
                      <a:pt x="10316" y="14781"/>
                    </a:lnTo>
                    <a:lnTo>
                      <a:pt x="10316" y="14781"/>
                    </a:lnTo>
                    <a:lnTo>
                      <a:pt x="9854" y="14473"/>
                    </a:lnTo>
                    <a:lnTo>
                      <a:pt x="9393" y="14126"/>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1" name="Google Shape;2463;p51">
                <a:extLst>
                  <a:ext uri="{FF2B5EF4-FFF2-40B4-BE49-F238E27FC236}">
                    <a16:creationId xmlns:a16="http://schemas.microsoft.com/office/drawing/2014/main" id="{B2B1AC54-C9FB-12DB-A59F-72D53539A45A}"/>
                  </a:ext>
                </a:extLst>
              </p:cNvPr>
              <p:cNvSpPr/>
              <p:nvPr/>
            </p:nvSpPr>
            <p:spPr>
              <a:xfrm>
                <a:off x="3328850" y="3728325"/>
                <a:ext cx="63550" cy="23125"/>
              </a:xfrm>
              <a:custGeom>
                <a:avLst/>
                <a:gdLst/>
                <a:ahLst/>
                <a:cxnLst/>
                <a:rect l="l" t="t" r="r" b="b"/>
                <a:pathLst>
                  <a:path w="2542" h="925" extrusionOk="0">
                    <a:moveTo>
                      <a:pt x="2541" y="0"/>
                    </a:moveTo>
                    <a:lnTo>
                      <a:pt x="2503" y="39"/>
                    </a:lnTo>
                    <a:lnTo>
                      <a:pt x="2426" y="116"/>
                    </a:lnTo>
                    <a:lnTo>
                      <a:pt x="2387" y="154"/>
                    </a:lnTo>
                    <a:lnTo>
                      <a:pt x="2310" y="193"/>
                    </a:lnTo>
                    <a:lnTo>
                      <a:pt x="2233" y="231"/>
                    </a:lnTo>
                    <a:lnTo>
                      <a:pt x="2118" y="193"/>
                    </a:lnTo>
                    <a:lnTo>
                      <a:pt x="2002" y="154"/>
                    </a:lnTo>
                    <a:lnTo>
                      <a:pt x="1772" y="39"/>
                    </a:lnTo>
                    <a:lnTo>
                      <a:pt x="1695" y="39"/>
                    </a:lnTo>
                    <a:lnTo>
                      <a:pt x="1695" y="116"/>
                    </a:lnTo>
                    <a:lnTo>
                      <a:pt x="1772" y="193"/>
                    </a:lnTo>
                    <a:lnTo>
                      <a:pt x="1810" y="270"/>
                    </a:lnTo>
                    <a:lnTo>
                      <a:pt x="1810" y="385"/>
                    </a:lnTo>
                    <a:lnTo>
                      <a:pt x="1810" y="501"/>
                    </a:lnTo>
                    <a:lnTo>
                      <a:pt x="1772" y="578"/>
                    </a:lnTo>
                    <a:lnTo>
                      <a:pt x="1695" y="655"/>
                    </a:lnTo>
                    <a:lnTo>
                      <a:pt x="1618" y="732"/>
                    </a:lnTo>
                    <a:lnTo>
                      <a:pt x="1502" y="770"/>
                    </a:lnTo>
                    <a:lnTo>
                      <a:pt x="1387" y="809"/>
                    </a:lnTo>
                    <a:lnTo>
                      <a:pt x="1233" y="770"/>
                    </a:lnTo>
                    <a:lnTo>
                      <a:pt x="1079" y="693"/>
                    </a:lnTo>
                    <a:lnTo>
                      <a:pt x="925" y="539"/>
                    </a:lnTo>
                    <a:lnTo>
                      <a:pt x="848" y="385"/>
                    </a:lnTo>
                    <a:lnTo>
                      <a:pt x="809" y="347"/>
                    </a:lnTo>
                    <a:lnTo>
                      <a:pt x="771" y="385"/>
                    </a:lnTo>
                    <a:lnTo>
                      <a:pt x="732" y="424"/>
                    </a:lnTo>
                    <a:lnTo>
                      <a:pt x="732" y="578"/>
                    </a:lnTo>
                    <a:lnTo>
                      <a:pt x="655" y="693"/>
                    </a:lnTo>
                    <a:lnTo>
                      <a:pt x="540" y="809"/>
                    </a:lnTo>
                    <a:lnTo>
                      <a:pt x="424" y="847"/>
                    </a:lnTo>
                    <a:lnTo>
                      <a:pt x="347" y="847"/>
                    </a:lnTo>
                    <a:lnTo>
                      <a:pt x="270" y="809"/>
                    </a:lnTo>
                    <a:lnTo>
                      <a:pt x="193" y="770"/>
                    </a:lnTo>
                    <a:lnTo>
                      <a:pt x="116" y="616"/>
                    </a:lnTo>
                    <a:lnTo>
                      <a:pt x="78" y="462"/>
                    </a:lnTo>
                    <a:lnTo>
                      <a:pt x="116" y="308"/>
                    </a:lnTo>
                    <a:lnTo>
                      <a:pt x="116" y="270"/>
                    </a:lnTo>
                    <a:lnTo>
                      <a:pt x="78" y="270"/>
                    </a:lnTo>
                    <a:lnTo>
                      <a:pt x="39" y="385"/>
                    </a:lnTo>
                    <a:lnTo>
                      <a:pt x="1" y="462"/>
                    </a:lnTo>
                    <a:lnTo>
                      <a:pt x="39" y="693"/>
                    </a:lnTo>
                    <a:lnTo>
                      <a:pt x="78" y="770"/>
                    </a:lnTo>
                    <a:lnTo>
                      <a:pt x="155" y="847"/>
                    </a:lnTo>
                    <a:lnTo>
                      <a:pt x="232" y="886"/>
                    </a:lnTo>
                    <a:lnTo>
                      <a:pt x="347" y="924"/>
                    </a:lnTo>
                    <a:lnTo>
                      <a:pt x="540" y="924"/>
                    </a:lnTo>
                    <a:lnTo>
                      <a:pt x="694" y="847"/>
                    </a:lnTo>
                    <a:lnTo>
                      <a:pt x="771" y="732"/>
                    </a:lnTo>
                    <a:lnTo>
                      <a:pt x="848" y="578"/>
                    </a:lnTo>
                    <a:lnTo>
                      <a:pt x="963" y="693"/>
                    </a:lnTo>
                    <a:lnTo>
                      <a:pt x="1079" y="809"/>
                    </a:lnTo>
                    <a:lnTo>
                      <a:pt x="1233" y="886"/>
                    </a:lnTo>
                    <a:lnTo>
                      <a:pt x="1387" y="886"/>
                    </a:lnTo>
                    <a:lnTo>
                      <a:pt x="1618" y="847"/>
                    </a:lnTo>
                    <a:lnTo>
                      <a:pt x="1772" y="732"/>
                    </a:lnTo>
                    <a:lnTo>
                      <a:pt x="1849" y="578"/>
                    </a:lnTo>
                    <a:lnTo>
                      <a:pt x="1925" y="424"/>
                    </a:lnTo>
                    <a:lnTo>
                      <a:pt x="1887" y="231"/>
                    </a:lnTo>
                    <a:lnTo>
                      <a:pt x="2041" y="270"/>
                    </a:lnTo>
                    <a:lnTo>
                      <a:pt x="2195" y="308"/>
                    </a:lnTo>
                    <a:lnTo>
                      <a:pt x="2233" y="308"/>
                    </a:lnTo>
                    <a:lnTo>
                      <a:pt x="2349" y="270"/>
                    </a:lnTo>
                    <a:lnTo>
                      <a:pt x="2464" y="231"/>
                    </a:lnTo>
                    <a:lnTo>
                      <a:pt x="2541" y="154"/>
                    </a:lnTo>
                    <a:lnTo>
                      <a:pt x="2541" y="39"/>
                    </a:lnTo>
                    <a:lnTo>
                      <a:pt x="2541"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2" name="Google Shape;2464;p51">
                <a:extLst>
                  <a:ext uri="{FF2B5EF4-FFF2-40B4-BE49-F238E27FC236}">
                    <a16:creationId xmlns:a16="http://schemas.microsoft.com/office/drawing/2014/main" id="{68165A74-44BC-9D62-D053-BECCB564995A}"/>
                  </a:ext>
                </a:extLst>
              </p:cNvPr>
              <p:cNvSpPr/>
              <p:nvPr/>
            </p:nvSpPr>
            <p:spPr>
              <a:xfrm>
                <a:off x="3362550" y="3757200"/>
                <a:ext cx="34650" cy="30800"/>
              </a:xfrm>
              <a:custGeom>
                <a:avLst/>
                <a:gdLst/>
                <a:ahLst/>
                <a:cxnLst/>
                <a:rect l="l" t="t" r="r" b="b"/>
                <a:pathLst>
                  <a:path w="1386" h="1232" extrusionOk="0">
                    <a:moveTo>
                      <a:pt x="1193" y="0"/>
                    </a:moveTo>
                    <a:lnTo>
                      <a:pt x="1193" y="39"/>
                    </a:lnTo>
                    <a:lnTo>
                      <a:pt x="1270" y="193"/>
                    </a:lnTo>
                    <a:lnTo>
                      <a:pt x="1309" y="385"/>
                    </a:lnTo>
                    <a:lnTo>
                      <a:pt x="1270" y="539"/>
                    </a:lnTo>
                    <a:lnTo>
                      <a:pt x="1155" y="693"/>
                    </a:lnTo>
                    <a:lnTo>
                      <a:pt x="1001" y="770"/>
                    </a:lnTo>
                    <a:lnTo>
                      <a:pt x="885" y="808"/>
                    </a:lnTo>
                    <a:lnTo>
                      <a:pt x="731" y="770"/>
                    </a:lnTo>
                    <a:lnTo>
                      <a:pt x="616" y="731"/>
                    </a:lnTo>
                    <a:lnTo>
                      <a:pt x="501" y="616"/>
                    </a:lnTo>
                    <a:lnTo>
                      <a:pt x="424" y="500"/>
                    </a:lnTo>
                    <a:lnTo>
                      <a:pt x="385" y="500"/>
                    </a:lnTo>
                    <a:lnTo>
                      <a:pt x="385" y="539"/>
                    </a:lnTo>
                    <a:lnTo>
                      <a:pt x="385" y="731"/>
                    </a:lnTo>
                    <a:lnTo>
                      <a:pt x="308" y="924"/>
                    </a:lnTo>
                    <a:lnTo>
                      <a:pt x="193" y="1116"/>
                    </a:lnTo>
                    <a:lnTo>
                      <a:pt x="0" y="1232"/>
                    </a:lnTo>
                    <a:lnTo>
                      <a:pt x="39" y="1232"/>
                    </a:lnTo>
                    <a:lnTo>
                      <a:pt x="193" y="1155"/>
                    </a:lnTo>
                    <a:lnTo>
                      <a:pt x="308" y="1039"/>
                    </a:lnTo>
                    <a:lnTo>
                      <a:pt x="424" y="847"/>
                    </a:lnTo>
                    <a:lnTo>
                      <a:pt x="462" y="693"/>
                    </a:lnTo>
                    <a:lnTo>
                      <a:pt x="539" y="770"/>
                    </a:lnTo>
                    <a:lnTo>
                      <a:pt x="654" y="808"/>
                    </a:lnTo>
                    <a:lnTo>
                      <a:pt x="770" y="847"/>
                    </a:lnTo>
                    <a:lnTo>
                      <a:pt x="885" y="885"/>
                    </a:lnTo>
                    <a:lnTo>
                      <a:pt x="1039" y="847"/>
                    </a:lnTo>
                    <a:lnTo>
                      <a:pt x="1193" y="770"/>
                    </a:lnTo>
                    <a:lnTo>
                      <a:pt x="1270" y="693"/>
                    </a:lnTo>
                    <a:lnTo>
                      <a:pt x="1309" y="616"/>
                    </a:lnTo>
                    <a:lnTo>
                      <a:pt x="1386" y="385"/>
                    </a:lnTo>
                    <a:lnTo>
                      <a:pt x="1347" y="154"/>
                    </a:lnTo>
                    <a:lnTo>
                      <a:pt x="1309" y="77"/>
                    </a:lnTo>
                    <a:lnTo>
                      <a:pt x="1232"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3" name="Google Shape;2465;p51">
                <a:extLst>
                  <a:ext uri="{FF2B5EF4-FFF2-40B4-BE49-F238E27FC236}">
                    <a16:creationId xmlns:a16="http://schemas.microsoft.com/office/drawing/2014/main" id="{9B274710-ED00-E969-22D9-CD269A67D1CB}"/>
                  </a:ext>
                </a:extLst>
              </p:cNvPr>
              <p:cNvSpPr/>
              <p:nvPr/>
            </p:nvSpPr>
            <p:spPr>
              <a:xfrm>
                <a:off x="3291325" y="3885175"/>
                <a:ext cx="65475" cy="33700"/>
              </a:xfrm>
              <a:custGeom>
                <a:avLst/>
                <a:gdLst/>
                <a:ahLst/>
                <a:cxnLst/>
                <a:rect l="l" t="t" r="r" b="b"/>
                <a:pathLst>
                  <a:path w="2619" h="1348" extrusionOk="0">
                    <a:moveTo>
                      <a:pt x="2541" y="0"/>
                    </a:moveTo>
                    <a:lnTo>
                      <a:pt x="2541" y="39"/>
                    </a:lnTo>
                    <a:lnTo>
                      <a:pt x="2541" y="193"/>
                    </a:lnTo>
                    <a:lnTo>
                      <a:pt x="2464" y="308"/>
                    </a:lnTo>
                    <a:lnTo>
                      <a:pt x="2349" y="385"/>
                    </a:lnTo>
                    <a:lnTo>
                      <a:pt x="2233" y="424"/>
                    </a:lnTo>
                    <a:lnTo>
                      <a:pt x="2156" y="424"/>
                    </a:lnTo>
                    <a:lnTo>
                      <a:pt x="2002" y="385"/>
                    </a:lnTo>
                    <a:lnTo>
                      <a:pt x="1887" y="347"/>
                    </a:lnTo>
                    <a:lnTo>
                      <a:pt x="1617" y="193"/>
                    </a:lnTo>
                    <a:lnTo>
                      <a:pt x="1540" y="193"/>
                    </a:lnTo>
                    <a:lnTo>
                      <a:pt x="1540" y="270"/>
                    </a:lnTo>
                    <a:lnTo>
                      <a:pt x="1617" y="308"/>
                    </a:lnTo>
                    <a:lnTo>
                      <a:pt x="1656" y="424"/>
                    </a:lnTo>
                    <a:lnTo>
                      <a:pt x="1694" y="578"/>
                    </a:lnTo>
                    <a:lnTo>
                      <a:pt x="1617" y="770"/>
                    </a:lnTo>
                    <a:lnTo>
                      <a:pt x="1579" y="847"/>
                    </a:lnTo>
                    <a:lnTo>
                      <a:pt x="1502" y="886"/>
                    </a:lnTo>
                    <a:lnTo>
                      <a:pt x="1387" y="924"/>
                    </a:lnTo>
                    <a:lnTo>
                      <a:pt x="1156" y="924"/>
                    </a:lnTo>
                    <a:lnTo>
                      <a:pt x="1040" y="847"/>
                    </a:lnTo>
                    <a:lnTo>
                      <a:pt x="886" y="770"/>
                    </a:lnTo>
                    <a:lnTo>
                      <a:pt x="809" y="655"/>
                    </a:lnTo>
                    <a:lnTo>
                      <a:pt x="771" y="616"/>
                    </a:lnTo>
                    <a:lnTo>
                      <a:pt x="732" y="655"/>
                    </a:lnTo>
                    <a:lnTo>
                      <a:pt x="732" y="693"/>
                    </a:lnTo>
                    <a:lnTo>
                      <a:pt x="771" y="847"/>
                    </a:lnTo>
                    <a:lnTo>
                      <a:pt x="771" y="1040"/>
                    </a:lnTo>
                    <a:lnTo>
                      <a:pt x="655" y="1155"/>
                    </a:lnTo>
                    <a:lnTo>
                      <a:pt x="578" y="1232"/>
                    </a:lnTo>
                    <a:lnTo>
                      <a:pt x="501" y="1232"/>
                    </a:lnTo>
                    <a:lnTo>
                      <a:pt x="424" y="1270"/>
                    </a:lnTo>
                    <a:lnTo>
                      <a:pt x="309" y="1232"/>
                    </a:lnTo>
                    <a:lnTo>
                      <a:pt x="155" y="1155"/>
                    </a:lnTo>
                    <a:lnTo>
                      <a:pt x="78" y="1078"/>
                    </a:lnTo>
                    <a:lnTo>
                      <a:pt x="39" y="924"/>
                    </a:lnTo>
                    <a:lnTo>
                      <a:pt x="1" y="924"/>
                    </a:lnTo>
                    <a:lnTo>
                      <a:pt x="39" y="1078"/>
                    </a:lnTo>
                    <a:lnTo>
                      <a:pt x="155" y="1232"/>
                    </a:lnTo>
                    <a:lnTo>
                      <a:pt x="270" y="1309"/>
                    </a:lnTo>
                    <a:lnTo>
                      <a:pt x="424" y="1347"/>
                    </a:lnTo>
                    <a:lnTo>
                      <a:pt x="578" y="1309"/>
                    </a:lnTo>
                    <a:lnTo>
                      <a:pt x="694" y="1232"/>
                    </a:lnTo>
                    <a:lnTo>
                      <a:pt x="809" y="1116"/>
                    </a:lnTo>
                    <a:lnTo>
                      <a:pt x="848" y="963"/>
                    </a:lnTo>
                    <a:lnTo>
                      <a:pt x="848" y="809"/>
                    </a:lnTo>
                    <a:lnTo>
                      <a:pt x="1079" y="963"/>
                    </a:lnTo>
                    <a:lnTo>
                      <a:pt x="1194" y="1001"/>
                    </a:lnTo>
                    <a:lnTo>
                      <a:pt x="1425" y="1001"/>
                    </a:lnTo>
                    <a:lnTo>
                      <a:pt x="1579" y="924"/>
                    </a:lnTo>
                    <a:lnTo>
                      <a:pt x="1694" y="809"/>
                    </a:lnTo>
                    <a:lnTo>
                      <a:pt x="1733" y="693"/>
                    </a:lnTo>
                    <a:lnTo>
                      <a:pt x="1771" y="539"/>
                    </a:lnTo>
                    <a:lnTo>
                      <a:pt x="1733" y="385"/>
                    </a:lnTo>
                    <a:lnTo>
                      <a:pt x="1964" y="462"/>
                    </a:lnTo>
                    <a:lnTo>
                      <a:pt x="2156" y="501"/>
                    </a:lnTo>
                    <a:lnTo>
                      <a:pt x="2310" y="501"/>
                    </a:lnTo>
                    <a:lnTo>
                      <a:pt x="2464" y="424"/>
                    </a:lnTo>
                    <a:lnTo>
                      <a:pt x="2541" y="308"/>
                    </a:lnTo>
                    <a:lnTo>
                      <a:pt x="2618" y="193"/>
                    </a:lnTo>
                    <a:lnTo>
                      <a:pt x="2618" y="39"/>
                    </a:lnTo>
                    <a:lnTo>
                      <a:pt x="2580"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4" name="Google Shape;2466;p51">
                <a:extLst>
                  <a:ext uri="{FF2B5EF4-FFF2-40B4-BE49-F238E27FC236}">
                    <a16:creationId xmlns:a16="http://schemas.microsoft.com/office/drawing/2014/main" id="{A5ECC289-BCEA-337E-2F13-46A73C023644}"/>
                  </a:ext>
                </a:extLst>
              </p:cNvPr>
              <p:cNvSpPr/>
              <p:nvPr/>
            </p:nvSpPr>
            <p:spPr>
              <a:xfrm>
                <a:off x="3301925" y="3920775"/>
                <a:ext cx="48125" cy="39475"/>
              </a:xfrm>
              <a:custGeom>
                <a:avLst/>
                <a:gdLst/>
                <a:ahLst/>
                <a:cxnLst/>
                <a:rect l="l" t="t" r="r" b="b"/>
                <a:pathLst>
                  <a:path w="1925" h="1579" extrusionOk="0">
                    <a:moveTo>
                      <a:pt x="1886" y="0"/>
                    </a:moveTo>
                    <a:lnTo>
                      <a:pt x="1809" y="116"/>
                    </a:lnTo>
                    <a:lnTo>
                      <a:pt x="1694" y="193"/>
                    </a:lnTo>
                    <a:lnTo>
                      <a:pt x="1578" y="270"/>
                    </a:lnTo>
                    <a:lnTo>
                      <a:pt x="1347" y="270"/>
                    </a:lnTo>
                    <a:lnTo>
                      <a:pt x="1232" y="231"/>
                    </a:lnTo>
                    <a:lnTo>
                      <a:pt x="1193" y="231"/>
                    </a:lnTo>
                    <a:lnTo>
                      <a:pt x="1155" y="270"/>
                    </a:lnTo>
                    <a:lnTo>
                      <a:pt x="1193" y="462"/>
                    </a:lnTo>
                    <a:lnTo>
                      <a:pt x="1193" y="616"/>
                    </a:lnTo>
                    <a:lnTo>
                      <a:pt x="1078" y="770"/>
                    </a:lnTo>
                    <a:lnTo>
                      <a:pt x="963" y="886"/>
                    </a:lnTo>
                    <a:lnTo>
                      <a:pt x="693" y="886"/>
                    </a:lnTo>
                    <a:lnTo>
                      <a:pt x="578" y="847"/>
                    </a:lnTo>
                    <a:lnTo>
                      <a:pt x="501" y="770"/>
                    </a:lnTo>
                    <a:lnTo>
                      <a:pt x="424" y="693"/>
                    </a:lnTo>
                    <a:lnTo>
                      <a:pt x="385" y="616"/>
                    </a:lnTo>
                    <a:lnTo>
                      <a:pt x="385" y="578"/>
                    </a:lnTo>
                    <a:lnTo>
                      <a:pt x="347" y="578"/>
                    </a:lnTo>
                    <a:lnTo>
                      <a:pt x="308" y="616"/>
                    </a:lnTo>
                    <a:lnTo>
                      <a:pt x="385" y="770"/>
                    </a:lnTo>
                    <a:lnTo>
                      <a:pt x="424" y="886"/>
                    </a:lnTo>
                    <a:lnTo>
                      <a:pt x="424" y="1001"/>
                    </a:lnTo>
                    <a:lnTo>
                      <a:pt x="347" y="1232"/>
                    </a:lnTo>
                    <a:lnTo>
                      <a:pt x="270" y="1348"/>
                    </a:lnTo>
                    <a:lnTo>
                      <a:pt x="193" y="1425"/>
                    </a:lnTo>
                    <a:lnTo>
                      <a:pt x="116" y="1502"/>
                    </a:lnTo>
                    <a:lnTo>
                      <a:pt x="0" y="1540"/>
                    </a:lnTo>
                    <a:lnTo>
                      <a:pt x="0" y="1578"/>
                    </a:lnTo>
                    <a:lnTo>
                      <a:pt x="116" y="1540"/>
                    </a:lnTo>
                    <a:lnTo>
                      <a:pt x="231" y="1463"/>
                    </a:lnTo>
                    <a:lnTo>
                      <a:pt x="385" y="1309"/>
                    </a:lnTo>
                    <a:lnTo>
                      <a:pt x="462" y="1078"/>
                    </a:lnTo>
                    <a:lnTo>
                      <a:pt x="462" y="847"/>
                    </a:lnTo>
                    <a:lnTo>
                      <a:pt x="616" y="963"/>
                    </a:lnTo>
                    <a:lnTo>
                      <a:pt x="809" y="1001"/>
                    </a:lnTo>
                    <a:lnTo>
                      <a:pt x="1001" y="963"/>
                    </a:lnTo>
                    <a:lnTo>
                      <a:pt x="1155" y="847"/>
                    </a:lnTo>
                    <a:lnTo>
                      <a:pt x="1232" y="693"/>
                    </a:lnTo>
                    <a:lnTo>
                      <a:pt x="1309" y="539"/>
                    </a:lnTo>
                    <a:lnTo>
                      <a:pt x="1270" y="347"/>
                    </a:lnTo>
                    <a:lnTo>
                      <a:pt x="1617" y="347"/>
                    </a:lnTo>
                    <a:lnTo>
                      <a:pt x="1771" y="270"/>
                    </a:lnTo>
                    <a:lnTo>
                      <a:pt x="1886" y="193"/>
                    </a:lnTo>
                    <a:lnTo>
                      <a:pt x="1925" y="39"/>
                    </a:lnTo>
                    <a:lnTo>
                      <a:pt x="1925"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5" name="Google Shape;2467;p51">
                <a:extLst>
                  <a:ext uri="{FF2B5EF4-FFF2-40B4-BE49-F238E27FC236}">
                    <a16:creationId xmlns:a16="http://schemas.microsoft.com/office/drawing/2014/main" id="{CB61A917-2D53-481F-22CA-F602C2CBA475}"/>
                  </a:ext>
                </a:extLst>
              </p:cNvPr>
              <p:cNvSpPr/>
              <p:nvPr/>
            </p:nvSpPr>
            <p:spPr>
              <a:xfrm>
                <a:off x="3345225" y="4019875"/>
                <a:ext cx="41400" cy="23125"/>
              </a:xfrm>
              <a:custGeom>
                <a:avLst/>
                <a:gdLst/>
                <a:ahLst/>
                <a:cxnLst/>
                <a:rect l="l" t="t" r="r" b="b"/>
                <a:pathLst>
                  <a:path w="1656" h="925" extrusionOk="0">
                    <a:moveTo>
                      <a:pt x="1578" y="1"/>
                    </a:moveTo>
                    <a:lnTo>
                      <a:pt x="1540" y="39"/>
                    </a:lnTo>
                    <a:lnTo>
                      <a:pt x="1540" y="78"/>
                    </a:lnTo>
                    <a:lnTo>
                      <a:pt x="1540" y="232"/>
                    </a:lnTo>
                    <a:lnTo>
                      <a:pt x="1463" y="347"/>
                    </a:lnTo>
                    <a:lnTo>
                      <a:pt x="1347" y="463"/>
                    </a:lnTo>
                    <a:lnTo>
                      <a:pt x="1232" y="501"/>
                    </a:lnTo>
                    <a:lnTo>
                      <a:pt x="1194" y="501"/>
                    </a:lnTo>
                    <a:lnTo>
                      <a:pt x="1040" y="463"/>
                    </a:lnTo>
                    <a:lnTo>
                      <a:pt x="924" y="386"/>
                    </a:lnTo>
                    <a:lnTo>
                      <a:pt x="809" y="309"/>
                    </a:lnTo>
                    <a:lnTo>
                      <a:pt x="732" y="155"/>
                    </a:lnTo>
                    <a:lnTo>
                      <a:pt x="693" y="78"/>
                    </a:lnTo>
                    <a:lnTo>
                      <a:pt x="655" y="39"/>
                    </a:lnTo>
                    <a:lnTo>
                      <a:pt x="616" y="78"/>
                    </a:lnTo>
                    <a:lnTo>
                      <a:pt x="616" y="116"/>
                    </a:lnTo>
                    <a:lnTo>
                      <a:pt x="655" y="193"/>
                    </a:lnTo>
                    <a:lnTo>
                      <a:pt x="693" y="347"/>
                    </a:lnTo>
                    <a:lnTo>
                      <a:pt x="693" y="501"/>
                    </a:lnTo>
                    <a:lnTo>
                      <a:pt x="655" y="655"/>
                    </a:lnTo>
                    <a:lnTo>
                      <a:pt x="578" y="771"/>
                    </a:lnTo>
                    <a:lnTo>
                      <a:pt x="462" y="848"/>
                    </a:lnTo>
                    <a:lnTo>
                      <a:pt x="270" y="848"/>
                    </a:lnTo>
                    <a:lnTo>
                      <a:pt x="154" y="771"/>
                    </a:lnTo>
                    <a:lnTo>
                      <a:pt x="77" y="694"/>
                    </a:lnTo>
                    <a:lnTo>
                      <a:pt x="39" y="578"/>
                    </a:lnTo>
                    <a:lnTo>
                      <a:pt x="39" y="540"/>
                    </a:lnTo>
                    <a:lnTo>
                      <a:pt x="0" y="578"/>
                    </a:lnTo>
                    <a:lnTo>
                      <a:pt x="0" y="655"/>
                    </a:lnTo>
                    <a:lnTo>
                      <a:pt x="39" y="694"/>
                    </a:lnTo>
                    <a:lnTo>
                      <a:pt x="116" y="809"/>
                    </a:lnTo>
                    <a:lnTo>
                      <a:pt x="231" y="886"/>
                    </a:lnTo>
                    <a:lnTo>
                      <a:pt x="385" y="925"/>
                    </a:lnTo>
                    <a:lnTo>
                      <a:pt x="578" y="886"/>
                    </a:lnTo>
                    <a:lnTo>
                      <a:pt x="693" y="771"/>
                    </a:lnTo>
                    <a:lnTo>
                      <a:pt x="732" y="655"/>
                    </a:lnTo>
                    <a:lnTo>
                      <a:pt x="770" y="540"/>
                    </a:lnTo>
                    <a:lnTo>
                      <a:pt x="770" y="386"/>
                    </a:lnTo>
                    <a:lnTo>
                      <a:pt x="963" y="540"/>
                    </a:lnTo>
                    <a:lnTo>
                      <a:pt x="1078" y="578"/>
                    </a:lnTo>
                    <a:lnTo>
                      <a:pt x="1270" y="578"/>
                    </a:lnTo>
                    <a:lnTo>
                      <a:pt x="1424" y="501"/>
                    </a:lnTo>
                    <a:lnTo>
                      <a:pt x="1578" y="386"/>
                    </a:lnTo>
                    <a:lnTo>
                      <a:pt x="1617" y="309"/>
                    </a:lnTo>
                    <a:lnTo>
                      <a:pt x="1655" y="232"/>
                    </a:lnTo>
                    <a:lnTo>
                      <a:pt x="1655" y="116"/>
                    </a:lnTo>
                    <a:lnTo>
                      <a:pt x="1617" y="39"/>
                    </a:lnTo>
                    <a:lnTo>
                      <a:pt x="1578" y="1"/>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46" name="Google Shape;2468;p51">
                <a:extLst>
                  <a:ext uri="{FF2B5EF4-FFF2-40B4-BE49-F238E27FC236}">
                    <a16:creationId xmlns:a16="http://schemas.microsoft.com/office/drawing/2014/main" id="{DE1C82AC-64B0-13DF-3ED4-6A517689239E}"/>
                  </a:ext>
                </a:extLst>
              </p:cNvPr>
              <p:cNvSpPr/>
              <p:nvPr/>
            </p:nvSpPr>
            <p:spPr>
              <a:xfrm>
                <a:off x="3355800" y="4042025"/>
                <a:ext cx="31775" cy="23100"/>
              </a:xfrm>
              <a:custGeom>
                <a:avLst/>
                <a:gdLst/>
                <a:ahLst/>
                <a:cxnLst/>
                <a:rect l="l" t="t" r="r" b="b"/>
                <a:pathLst>
                  <a:path w="1271" h="924" extrusionOk="0">
                    <a:moveTo>
                      <a:pt x="1232" y="0"/>
                    </a:moveTo>
                    <a:lnTo>
                      <a:pt x="1194" y="39"/>
                    </a:lnTo>
                    <a:lnTo>
                      <a:pt x="1194" y="193"/>
                    </a:lnTo>
                    <a:lnTo>
                      <a:pt x="1155" y="308"/>
                    </a:lnTo>
                    <a:lnTo>
                      <a:pt x="1078" y="424"/>
                    </a:lnTo>
                    <a:lnTo>
                      <a:pt x="963" y="501"/>
                    </a:lnTo>
                    <a:lnTo>
                      <a:pt x="771" y="501"/>
                    </a:lnTo>
                    <a:lnTo>
                      <a:pt x="655" y="462"/>
                    </a:lnTo>
                    <a:lnTo>
                      <a:pt x="578" y="385"/>
                    </a:lnTo>
                    <a:lnTo>
                      <a:pt x="540" y="308"/>
                    </a:lnTo>
                    <a:lnTo>
                      <a:pt x="501" y="231"/>
                    </a:lnTo>
                    <a:lnTo>
                      <a:pt x="463" y="231"/>
                    </a:lnTo>
                    <a:lnTo>
                      <a:pt x="463" y="270"/>
                    </a:lnTo>
                    <a:lnTo>
                      <a:pt x="463" y="347"/>
                    </a:lnTo>
                    <a:lnTo>
                      <a:pt x="501" y="424"/>
                    </a:lnTo>
                    <a:lnTo>
                      <a:pt x="463" y="501"/>
                    </a:lnTo>
                    <a:lnTo>
                      <a:pt x="386" y="693"/>
                    </a:lnTo>
                    <a:lnTo>
                      <a:pt x="309" y="770"/>
                    </a:lnTo>
                    <a:lnTo>
                      <a:pt x="232" y="808"/>
                    </a:lnTo>
                    <a:lnTo>
                      <a:pt x="155" y="847"/>
                    </a:lnTo>
                    <a:lnTo>
                      <a:pt x="39" y="885"/>
                    </a:lnTo>
                    <a:lnTo>
                      <a:pt x="1" y="885"/>
                    </a:lnTo>
                    <a:lnTo>
                      <a:pt x="116" y="924"/>
                    </a:lnTo>
                    <a:lnTo>
                      <a:pt x="270" y="885"/>
                    </a:lnTo>
                    <a:lnTo>
                      <a:pt x="424" y="770"/>
                    </a:lnTo>
                    <a:lnTo>
                      <a:pt x="501" y="616"/>
                    </a:lnTo>
                    <a:lnTo>
                      <a:pt x="540" y="424"/>
                    </a:lnTo>
                    <a:lnTo>
                      <a:pt x="694" y="539"/>
                    </a:lnTo>
                    <a:lnTo>
                      <a:pt x="886" y="577"/>
                    </a:lnTo>
                    <a:lnTo>
                      <a:pt x="963" y="577"/>
                    </a:lnTo>
                    <a:lnTo>
                      <a:pt x="1117" y="501"/>
                    </a:lnTo>
                    <a:lnTo>
                      <a:pt x="1232" y="347"/>
                    </a:lnTo>
                    <a:lnTo>
                      <a:pt x="1271" y="193"/>
                    </a:lnTo>
                    <a:lnTo>
                      <a:pt x="1271" y="116"/>
                    </a:lnTo>
                    <a:lnTo>
                      <a:pt x="1232" y="39"/>
                    </a:lnTo>
                    <a:lnTo>
                      <a:pt x="1232" y="0"/>
                    </a:lnTo>
                    <a:close/>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747" name="Google Shape;2469;p51">
            <a:extLst>
              <a:ext uri="{FF2B5EF4-FFF2-40B4-BE49-F238E27FC236}">
                <a16:creationId xmlns:a16="http://schemas.microsoft.com/office/drawing/2014/main" id="{D2EBDE0A-7E37-2B08-D9BF-58E4DB5B0E6E}"/>
              </a:ext>
            </a:extLst>
          </p:cNvPr>
          <p:cNvGrpSpPr/>
          <p:nvPr/>
        </p:nvGrpSpPr>
        <p:grpSpPr>
          <a:xfrm rot="10559835">
            <a:off x="-7828" y="4064556"/>
            <a:ext cx="1197598" cy="1045110"/>
            <a:chOff x="7790686" y="2857512"/>
            <a:chExt cx="1363998" cy="1307030"/>
          </a:xfrm>
        </p:grpSpPr>
        <p:sp>
          <p:nvSpPr>
            <p:cNvPr id="3748" name="Google Shape;2470;p51">
              <a:extLst>
                <a:ext uri="{FF2B5EF4-FFF2-40B4-BE49-F238E27FC236}">
                  <a16:creationId xmlns:a16="http://schemas.microsoft.com/office/drawing/2014/main" id="{D26EECF7-D555-78EC-1E81-13145367042D}"/>
                </a:ext>
              </a:extLst>
            </p:cNvPr>
            <p:cNvSpPr/>
            <p:nvPr/>
          </p:nvSpPr>
          <p:spPr>
            <a:xfrm rot="-9390104">
              <a:off x="7937757" y="3030978"/>
              <a:ext cx="1069856" cy="960097"/>
            </a:xfrm>
            <a:custGeom>
              <a:avLst/>
              <a:gdLst/>
              <a:ahLst/>
              <a:cxnLst/>
              <a:rect l="l" t="t" r="r" b="b"/>
              <a:pathLst>
                <a:path w="27406" h="24673" extrusionOk="0">
                  <a:moveTo>
                    <a:pt x="19477" y="8238"/>
                  </a:moveTo>
                  <a:lnTo>
                    <a:pt x="19746" y="8276"/>
                  </a:lnTo>
                  <a:lnTo>
                    <a:pt x="20054" y="8353"/>
                  </a:lnTo>
                  <a:lnTo>
                    <a:pt x="20324" y="8469"/>
                  </a:lnTo>
                  <a:lnTo>
                    <a:pt x="20555" y="8584"/>
                  </a:lnTo>
                  <a:lnTo>
                    <a:pt x="20824" y="8738"/>
                  </a:lnTo>
                  <a:lnTo>
                    <a:pt x="21055" y="8892"/>
                  </a:lnTo>
                  <a:lnTo>
                    <a:pt x="21247" y="9085"/>
                  </a:lnTo>
                  <a:lnTo>
                    <a:pt x="21440" y="9277"/>
                  </a:lnTo>
                  <a:lnTo>
                    <a:pt x="21594" y="9508"/>
                  </a:lnTo>
                  <a:lnTo>
                    <a:pt x="21748" y="9777"/>
                  </a:lnTo>
                  <a:lnTo>
                    <a:pt x="21863" y="10008"/>
                  </a:lnTo>
                  <a:lnTo>
                    <a:pt x="21979" y="10278"/>
                  </a:lnTo>
                  <a:lnTo>
                    <a:pt x="22056" y="10586"/>
                  </a:lnTo>
                  <a:lnTo>
                    <a:pt x="22094" y="10855"/>
                  </a:lnTo>
                  <a:lnTo>
                    <a:pt x="22094" y="11163"/>
                  </a:lnTo>
                  <a:lnTo>
                    <a:pt x="22094" y="11471"/>
                  </a:lnTo>
                  <a:lnTo>
                    <a:pt x="22056" y="11779"/>
                  </a:lnTo>
                  <a:lnTo>
                    <a:pt x="21979" y="12048"/>
                  </a:lnTo>
                  <a:lnTo>
                    <a:pt x="21863" y="12318"/>
                  </a:lnTo>
                  <a:lnTo>
                    <a:pt x="21748" y="12587"/>
                  </a:lnTo>
                  <a:lnTo>
                    <a:pt x="21594" y="12818"/>
                  </a:lnTo>
                  <a:lnTo>
                    <a:pt x="21440" y="13049"/>
                  </a:lnTo>
                  <a:lnTo>
                    <a:pt x="21247" y="13280"/>
                  </a:lnTo>
                  <a:lnTo>
                    <a:pt x="21055" y="13434"/>
                  </a:lnTo>
                  <a:lnTo>
                    <a:pt x="20824" y="13626"/>
                  </a:lnTo>
                  <a:lnTo>
                    <a:pt x="20555" y="13780"/>
                  </a:lnTo>
                  <a:lnTo>
                    <a:pt x="20324" y="13896"/>
                  </a:lnTo>
                  <a:lnTo>
                    <a:pt x="20054" y="14011"/>
                  </a:lnTo>
                  <a:lnTo>
                    <a:pt x="19746" y="14050"/>
                  </a:lnTo>
                  <a:lnTo>
                    <a:pt x="19477" y="14127"/>
                  </a:lnTo>
                  <a:lnTo>
                    <a:pt x="18861" y="14127"/>
                  </a:lnTo>
                  <a:lnTo>
                    <a:pt x="18553" y="14050"/>
                  </a:lnTo>
                  <a:lnTo>
                    <a:pt x="18284" y="14011"/>
                  </a:lnTo>
                  <a:lnTo>
                    <a:pt x="18014" y="13896"/>
                  </a:lnTo>
                  <a:lnTo>
                    <a:pt x="17745" y="13780"/>
                  </a:lnTo>
                  <a:lnTo>
                    <a:pt x="17514" y="13626"/>
                  </a:lnTo>
                  <a:lnTo>
                    <a:pt x="17283" y="13434"/>
                  </a:lnTo>
                  <a:lnTo>
                    <a:pt x="17091" y="13280"/>
                  </a:lnTo>
                  <a:lnTo>
                    <a:pt x="16898" y="13049"/>
                  </a:lnTo>
                  <a:lnTo>
                    <a:pt x="16706" y="12818"/>
                  </a:lnTo>
                  <a:lnTo>
                    <a:pt x="16552" y="12587"/>
                  </a:lnTo>
                  <a:lnTo>
                    <a:pt x="16436" y="12318"/>
                  </a:lnTo>
                  <a:lnTo>
                    <a:pt x="16359" y="12048"/>
                  </a:lnTo>
                  <a:lnTo>
                    <a:pt x="16282" y="11779"/>
                  </a:lnTo>
                  <a:lnTo>
                    <a:pt x="16205" y="11471"/>
                  </a:lnTo>
                  <a:lnTo>
                    <a:pt x="16205" y="11163"/>
                  </a:lnTo>
                  <a:lnTo>
                    <a:pt x="16205" y="10855"/>
                  </a:lnTo>
                  <a:lnTo>
                    <a:pt x="16282" y="10586"/>
                  </a:lnTo>
                  <a:lnTo>
                    <a:pt x="16359" y="10278"/>
                  </a:lnTo>
                  <a:lnTo>
                    <a:pt x="16436" y="10008"/>
                  </a:lnTo>
                  <a:lnTo>
                    <a:pt x="16552" y="9777"/>
                  </a:lnTo>
                  <a:lnTo>
                    <a:pt x="16706" y="9508"/>
                  </a:lnTo>
                  <a:lnTo>
                    <a:pt x="16898" y="9277"/>
                  </a:lnTo>
                  <a:lnTo>
                    <a:pt x="17091" y="9085"/>
                  </a:lnTo>
                  <a:lnTo>
                    <a:pt x="17283" y="8892"/>
                  </a:lnTo>
                  <a:lnTo>
                    <a:pt x="17514" y="8738"/>
                  </a:lnTo>
                  <a:lnTo>
                    <a:pt x="17745" y="8584"/>
                  </a:lnTo>
                  <a:lnTo>
                    <a:pt x="18014" y="8469"/>
                  </a:lnTo>
                  <a:lnTo>
                    <a:pt x="18284" y="8353"/>
                  </a:lnTo>
                  <a:lnTo>
                    <a:pt x="18553" y="8276"/>
                  </a:lnTo>
                  <a:lnTo>
                    <a:pt x="18861" y="8238"/>
                  </a:lnTo>
                  <a:close/>
                  <a:moveTo>
                    <a:pt x="6352" y="1"/>
                  </a:moveTo>
                  <a:lnTo>
                    <a:pt x="6044" y="39"/>
                  </a:lnTo>
                  <a:lnTo>
                    <a:pt x="5697" y="78"/>
                  </a:lnTo>
                  <a:lnTo>
                    <a:pt x="5351" y="155"/>
                  </a:lnTo>
                  <a:lnTo>
                    <a:pt x="5005" y="309"/>
                  </a:lnTo>
                  <a:lnTo>
                    <a:pt x="4658" y="463"/>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lnTo>
                    <a:pt x="18322" y="4928"/>
                  </a:lnTo>
                  <a:lnTo>
                    <a:pt x="15358" y="4928"/>
                  </a:lnTo>
                  <a:lnTo>
                    <a:pt x="14550" y="4889"/>
                  </a:lnTo>
                  <a:lnTo>
                    <a:pt x="14204" y="4851"/>
                  </a:lnTo>
                  <a:lnTo>
                    <a:pt x="13896" y="4774"/>
                  </a:lnTo>
                  <a:lnTo>
                    <a:pt x="13549" y="4697"/>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close/>
                </a:path>
              </a:pathLst>
            </a:custGeom>
            <a:solidFill>
              <a:srgbClr val="FFFFFF"/>
            </a:solidFill>
            <a:ln w="76200" cap="flat" cmpd="sng">
              <a:solidFill>
                <a:srgbClr val="FFFFFF"/>
              </a:solidFill>
              <a:prstDash val="solid"/>
              <a:round/>
              <a:headEnd type="none" w="sm" len="sm"/>
              <a:tailEnd type="none" w="sm" len="sm"/>
            </a:ln>
            <a:effectLst>
              <a:outerShdw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749" name="Google Shape;2471;p51">
              <a:extLst>
                <a:ext uri="{FF2B5EF4-FFF2-40B4-BE49-F238E27FC236}">
                  <a16:creationId xmlns:a16="http://schemas.microsoft.com/office/drawing/2014/main" id="{96FC7538-A4BF-5381-7EC1-324F7D9BFA4E}"/>
                </a:ext>
              </a:extLst>
            </p:cNvPr>
            <p:cNvGrpSpPr/>
            <p:nvPr/>
          </p:nvGrpSpPr>
          <p:grpSpPr>
            <a:xfrm rot="-9391090">
              <a:off x="7939472" y="3030986"/>
              <a:ext cx="1066435" cy="960088"/>
              <a:chOff x="436325" y="4204625"/>
              <a:chExt cx="685150" cy="616825"/>
            </a:xfrm>
          </p:grpSpPr>
          <p:sp>
            <p:nvSpPr>
              <p:cNvPr id="3750" name="Google Shape;2472;p51">
                <a:extLst>
                  <a:ext uri="{FF2B5EF4-FFF2-40B4-BE49-F238E27FC236}">
                    <a16:creationId xmlns:a16="http://schemas.microsoft.com/office/drawing/2014/main" id="{368B008C-33CF-8B0E-EE3E-7F20D6DDFF72}"/>
                  </a:ext>
                </a:extLst>
              </p:cNvPr>
              <p:cNvSpPr/>
              <p:nvPr/>
            </p:nvSpPr>
            <p:spPr>
              <a:xfrm>
                <a:off x="436325" y="4204625"/>
                <a:ext cx="685150" cy="616825"/>
              </a:xfrm>
              <a:custGeom>
                <a:avLst/>
                <a:gdLst/>
                <a:ahLst/>
                <a:cxnLst/>
                <a:rect l="l" t="t" r="r" b="b"/>
                <a:pathLst>
                  <a:path w="27406" h="24673" extrusionOk="0">
                    <a:moveTo>
                      <a:pt x="19477" y="8238"/>
                    </a:moveTo>
                    <a:lnTo>
                      <a:pt x="19746" y="8276"/>
                    </a:lnTo>
                    <a:lnTo>
                      <a:pt x="20054" y="8353"/>
                    </a:lnTo>
                    <a:lnTo>
                      <a:pt x="20324" y="8469"/>
                    </a:lnTo>
                    <a:lnTo>
                      <a:pt x="20555" y="8584"/>
                    </a:lnTo>
                    <a:lnTo>
                      <a:pt x="20824" y="8738"/>
                    </a:lnTo>
                    <a:lnTo>
                      <a:pt x="21055" y="8892"/>
                    </a:lnTo>
                    <a:lnTo>
                      <a:pt x="21247" y="9085"/>
                    </a:lnTo>
                    <a:lnTo>
                      <a:pt x="21440" y="9277"/>
                    </a:lnTo>
                    <a:lnTo>
                      <a:pt x="21594" y="9508"/>
                    </a:lnTo>
                    <a:lnTo>
                      <a:pt x="21748" y="9777"/>
                    </a:lnTo>
                    <a:lnTo>
                      <a:pt x="21863" y="10008"/>
                    </a:lnTo>
                    <a:lnTo>
                      <a:pt x="21979" y="10278"/>
                    </a:lnTo>
                    <a:lnTo>
                      <a:pt x="22056" y="10586"/>
                    </a:lnTo>
                    <a:lnTo>
                      <a:pt x="22094" y="10855"/>
                    </a:lnTo>
                    <a:lnTo>
                      <a:pt x="22094" y="11163"/>
                    </a:lnTo>
                    <a:lnTo>
                      <a:pt x="22094" y="11471"/>
                    </a:lnTo>
                    <a:lnTo>
                      <a:pt x="22056" y="11779"/>
                    </a:lnTo>
                    <a:lnTo>
                      <a:pt x="21979" y="12048"/>
                    </a:lnTo>
                    <a:lnTo>
                      <a:pt x="21863" y="12318"/>
                    </a:lnTo>
                    <a:lnTo>
                      <a:pt x="21748" y="12587"/>
                    </a:lnTo>
                    <a:lnTo>
                      <a:pt x="21594" y="12818"/>
                    </a:lnTo>
                    <a:lnTo>
                      <a:pt x="21440" y="13049"/>
                    </a:lnTo>
                    <a:lnTo>
                      <a:pt x="21247" y="13280"/>
                    </a:lnTo>
                    <a:lnTo>
                      <a:pt x="21055" y="13434"/>
                    </a:lnTo>
                    <a:lnTo>
                      <a:pt x="20824" y="13626"/>
                    </a:lnTo>
                    <a:lnTo>
                      <a:pt x="20555" y="13780"/>
                    </a:lnTo>
                    <a:lnTo>
                      <a:pt x="20324" y="13896"/>
                    </a:lnTo>
                    <a:lnTo>
                      <a:pt x="20054" y="14011"/>
                    </a:lnTo>
                    <a:lnTo>
                      <a:pt x="19746" y="14050"/>
                    </a:lnTo>
                    <a:lnTo>
                      <a:pt x="19477" y="14127"/>
                    </a:lnTo>
                    <a:lnTo>
                      <a:pt x="18861" y="14127"/>
                    </a:lnTo>
                    <a:lnTo>
                      <a:pt x="18553" y="14050"/>
                    </a:lnTo>
                    <a:lnTo>
                      <a:pt x="18284" y="14011"/>
                    </a:lnTo>
                    <a:lnTo>
                      <a:pt x="18014" y="13896"/>
                    </a:lnTo>
                    <a:lnTo>
                      <a:pt x="17745" y="13780"/>
                    </a:lnTo>
                    <a:lnTo>
                      <a:pt x="17514" y="13626"/>
                    </a:lnTo>
                    <a:lnTo>
                      <a:pt x="17283" y="13434"/>
                    </a:lnTo>
                    <a:lnTo>
                      <a:pt x="17091" y="13280"/>
                    </a:lnTo>
                    <a:lnTo>
                      <a:pt x="16898" y="13049"/>
                    </a:lnTo>
                    <a:lnTo>
                      <a:pt x="16706" y="12818"/>
                    </a:lnTo>
                    <a:lnTo>
                      <a:pt x="16552" y="12587"/>
                    </a:lnTo>
                    <a:lnTo>
                      <a:pt x="16436" y="12318"/>
                    </a:lnTo>
                    <a:lnTo>
                      <a:pt x="16359" y="12048"/>
                    </a:lnTo>
                    <a:lnTo>
                      <a:pt x="16282" y="11779"/>
                    </a:lnTo>
                    <a:lnTo>
                      <a:pt x="16205" y="11471"/>
                    </a:lnTo>
                    <a:lnTo>
                      <a:pt x="16205" y="11163"/>
                    </a:lnTo>
                    <a:lnTo>
                      <a:pt x="16205" y="10855"/>
                    </a:lnTo>
                    <a:lnTo>
                      <a:pt x="16282" y="10586"/>
                    </a:lnTo>
                    <a:lnTo>
                      <a:pt x="16359" y="10278"/>
                    </a:lnTo>
                    <a:lnTo>
                      <a:pt x="16436" y="10008"/>
                    </a:lnTo>
                    <a:lnTo>
                      <a:pt x="16552" y="9777"/>
                    </a:lnTo>
                    <a:lnTo>
                      <a:pt x="16706" y="9508"/>
                    </a:lnTo>
                    <a:lnTo>
                      <a:pt x="16898" y="9277"/>
                    </a:lnTo>
                    <a:lnTo>
                      <a:pt x="17091" y="9085"/>
                    </a:lnTo>
                    <a:lnTo>
                      <a:pt x="17283" y="8892"/>
                    </a:lnTo>
                    <a:lnTo>
                      <a:pt x="17514" y="8738"/>
                    </a:lnTo>
                    <a:lnTo>
                      <a:pt x="17745" y="8584"/>
                    </a:lnTo>
                    <a:lnTo>
                      <a:pt x="18014" y="8469"/>
                    </a:lnTo>
                    <a:lnTo>
                      <a:pt x="18284" y="8353"/>
                    </a:lnTo>
                    <a:lnTo>
                      <a:pt x="18553" y="8276"/>
                    </a:lnTo>
                    <a:lnTo>
                      <a:pt x="18861" y="8238"/>
                    </a:lnTo>
                    <a:close/>
                    <a:moveTo>
                      <a:pt x="6352" y="1"/>
                    </a:moveTo>
                    <a:lnTo>
                      <a:pt x="6044" y="39"/>
                    </a:lnTo>
                    <a:lnTo>
                      <a:pt x="5697" y="78"/>
                    </a:lnTo>
                    <a:lnTo>
                      <a:pt x="5351" y="155"/>
                    </a:lnTo>
                    <a:lnTo>
                      <a:pt x="5005" y="309"/>
                    </a:lnTo>
                    <a:lnTo>
                      <a:pt x="4658" y="463"/>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lnTo>
                      <a:pt x="18322" y="4928"/>
                    </a:lnTo>
                    <a:lnTo>
                      <a:pt x="15358" y="4928"/>
                    </a:lnTo>
                    <a:lnTo>
                      <a:pt x="14550" y="4889"/>
                    </a:lnTo>
                    <a:lnTo>
                      <a:pt x="14204" y="4851"/>
                    </a:lnTo>
                    <a:lnTo>
                      <a:pt x="13896" y="4774"/>
                    </a:lnTo>
                    <a:lnTo>
                      <a:pt x="13549" y="4697"/>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close/>
                  </a:path>
                </a:pathLst>
              </a:custGeom>
              <a:solidFill>
                <a:srgbClr val="FCB3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1" name="Google Shape;2473;p51">
                <a:extLst>
                  <a:ext uri="{FF2B5EF4-FFF2-40B4-BE49-F238E27FC236}">
                    <a16:creationId xmlns:a16="http://schemas.microsoft.com/office/drawing/2014/main" id="{2F7F773B-275A-8564-1E7F-76745B928CDB}"/>
                  </a:ext>
                </a:extLst>
              </p:cNvPr>
              <p:cNvSpPr/>
              <p:nvPr/>
            </p:nvSpPr>
            <p:spPr>
              <a:xfrm>
                <a:off x="436325" y="4204625"/>
                <a:ext cx="685150" cy="616825"/>
              </a:xfrm>
              <a:custGeom>
                <a:avLst/>
                <a:gdLst/>
                <a:ahLst/>
                <a:cxnLst/>
                <a:rect l="l" t="t" r="r" b="b"/>
                <a:pathLst>
                  <a:path w="27406" h="24673" fill="none" extrusionOk="0">
                    <a:moveTo>
                      <a:pt x="21017" y="5005"/>
                    </a:moveTo>
                    <a:lnTo>
                      <a:pt x="21017" y="5005"/>
                    </a:lnTo>
                    <a:lnTo>
                      <a:pt x="18322" y="4928"/>
                    </a:lnTo>
                    <a:lnTo>
                      <a:pt x="16475" y="4928"/>
                    </a:lnTo>
                    <a:lnTo>
                      <a:pt x="16475" y="4928"/>
                    </a:lnTo>
                    <a:lnTo>
                      <a:pt x="15358" y="4928"/>
                    </a:lnTo>
                    <a:lnTo>
                      <a:pt x="14550" y="4889"/>
                    </a:lnTo>
                    <a:lnTo>
                      <a:pt x="14204" y="4851"/>
                    </a:lnTo>
                    <a:lnTo>
                      <a:pt x="13896" y="4774"/>
                    </a:lnTo>
                    <a:lnTo>
                      <a:pt x="13549" y="4697"/>
                    </a:lnTo>
                    <a:lnTo>
                      <a:pt x="13242" y="4581"/>
                    </a:lnTo>
                    <a:lnTo>
                      <a:pt x="13242" y="4581"/>
                    </a:lnTo>
                    <a:lnTo>
                      <a:pt x="12703" y="4312"/>
                    </a:lnTo>
                    <a:lnTo>
                      <a:pt x="12164" y="3965"/>
                    </a:lnTo>
                    <a:lnTo>
                      <a:pt x="11663" y="3581"/>
                    </a:lnTo>
                    <a:lnTo>
                      <a:pt x="11163" y="3119"/>
                    </a:lnTo>
                    <a:lnTo>
                      <a:pt x="10201" y="2156"/>
                    </a:lnTo>
                    <a:lnTo>
                      <a:pt x="9700" y="1695"/>
                    </a:lnTo>
                    <a:lnTo>
                      <a:pt x="9200" y="1233"/>
                    </a:lnTo>
                    <a:lnTo>
                      <a:pt x="8661" y="848"/>
                    </a:lnTo>
                    <a:lnTo>
                      <a:pt x="8122" y="501"/>
                    </a:lnTo>
                    <a:lnTo>
                      <a:pt x="7583" y="232"/>
                    </a:lnTo>
                    <a:lnTo>
                      <a:pt x="7276" y="155"/>
                    </a:lnTo>
                    <a:lnTo>
                      <a:pt x="6968" y="78"/>
                    </a:lnTo>
                    <a:lnTo>
                      <a:pt x="6660" y="39"/>
                    </a:lnTo>
                    <a:lnTo>
                      <a:pt x="6352" y="1"/>
                    </a:lnTo>
                    <a:lnTo>
                      <a:pt x="6044" y="39"/>
                    </a:lnTo>
                    <a:lnTo>
                      <a:pt x="5697" y="78"/>
                    </a:lnTo>
                    <a:lnTo>
                      <a:pt x="5351" y="155"/>
                    </a:lnTo>
                    <a:lnTo>
                      <a:pt x="5005" y="309"/>
                    </a:lnTo>
                    <a:lnTo>
                      <a:pt x="4658" y="463"/>
                    </a:lnTo>
                    <a:lnTo>
                      <a:pt x="4273" y="655"/>
                    </a:lnTo>
                    <a:lnTo>
                      <a:pt x="4273" y="655"/>
                    </a:lnTo>
                    <a:lnTo>
                      <a:pt x="3888" y="925"/>
                    </a:lnTo>
                    <a:lnTo>
                      <a:pt x="3504" y="1194"/>
                    </a:lnTo>
                    <a:lnTo>
                      <a:pt x="3157" y="1541"/>
                    </a:lnTo>
                    <a:lnTo>
                      <a:pt x="2811" y="1887"/>
                    </a:lnTo>
                    <a:lnTo>
                      <a:pt x="2464" y="2272"/>
                    </a:lnTo>
                    <a:lnTo>
                      <a:pt x="2156" y="2695"/>
                    </a:lnTo>
                    <a:lnTo>
                      <a:pt x="1848" y="3157"/>
                    </a:lnTo>
                    <a:lnTo>
                      <a:pt x="1579" y="3619"/>
                    </a:lnTo>
                    <a:lnTo>
                      <a:pt x="1310" y="4158"/>
                    </a:lnTo>
                    <a:lnTo>
                      <a:pt x="1040" y="4658"/>
                    </a:lnTo>
                    <a:lnTo>
                      <a:pt x="848" y="5236"/>
                    </a:lnTo>
                    <a:lnTo>
                      <a:pt x="655" y="5813"/>
                    </a:lnTo>
                    <a:lnTo>
                      <a:pt x="463" y="6390"/>
                    </a:lnTo>
                    <a:lnTo>
                      <a:pt x="309" y="7006"/>
                    </a:lnTo>
                    <a:lnTo>
                      <a:pt x="193" y="7660"/>
                    </a:lnTo>
                    <a:lnTo>
                      <a:pt x="116" y="8315"/>
                    </a:lnTo>
                    <a:lnTo>
                      <a:pt x="39" y="8969"/>
                    </a:lnTo>
                    <a:lnTo>
                      <a:pt x="1" y="9623"/>
                    </a:lnTo>
                    <a:lnTo>
                      <a:pt x="1" y="10316"/>
                    </a:lnTo>
                    <a:lnTo>
                      <a:pt x="39" y="11009"/>
                    </a:lnTo>
                    <a:lnTo>
                      <a:pt x="116" y="11702"/>
                    </a:lnTo>
                    <a:lnTo>
                      <a:pt x="232" y="12433"/>
                    </a:lnTo>
                    <a:lnTo>
                      <a:pt x="386" y="13126"/>
                    </a:lnTo>
                    <a:lnTo>
                      <a:pt x="540" y="13857"/>
                    </a:lnTo>
                    <a:lnTo>
                      <a:pt x="771" y="14550"/>
                    </a:lnTo>
                    <a:lnTo>
                      <a:pt x="1040" y="15281"/>
                    </a:lnTo>
                    <a:lnTo>
                      <a:pt x="1348" y="16013"/>
                    </a:lnTo>
                    <a:lnTo>
                      <a:pt x="1695" y="16706"/>
                    </a:lnTo>
                    <a:lnTo>
                      <a:pt x="2079" y="17398"/>
                    </a:lnTo>
                    <a:lnTo>
                      <a:pt x="2541" y="18091"/>
                    </a:lnTo>
                    <a:lnTo>
                      <a:pt x="3042" y="18784"/>
                    </a:lnTo>
                    <a:lnTo>
                      <a:pt x="3581" y="19477"/>
                    </a:lnTo>
                    <a:lnTo>
                      <a:pt x="3581" y="19477"/>
                    </a:lnTo>
                    <a:lnTo>
                      <a:pt x="4158" y="20131"/>
                    </a:lnTo>
                    <a:lnTo>
                      <a:pt x="4774" y="20747"/>
                    </a:lnTo>
                    <a:lnTo>
                      <a:pt x="5467" y="21324"/>
                    </a:lnTo>
                    <a:lnTo>
                      <a:pt x="6159" y="21825"/>
                    </a:lnTo>
                    <a:lnTo>
                      <a:pt x="6891" y="22287"/>
                    </a:lnTo>
                    <a:lnTo>
                      <a:pt x="7660" y="22710"/>
                    </a:lnTo>
                    <a:lnTo>
                      <a:pt x="8430" y="23095"/>
                    </a:lnTo>
                    <a:lnTo>
                      <a:pt x="9239" y="23441"/>
                    </a:lnTo>
                    <a:lnTo>
                      <a:pt x="10047" y="23749"/>
                    </a:lnTo>
                    <a:lnTo>
                      <a:pt x="10894" y="24019"/>
                    </a:lnTo>
                    <a:lnTo>
                      <a:pt x="11740" y="24211"/>
                    </a:lnTo>
                    <a:lnTo>
                      <a:pt x="12587" y="24404"/>
                    </a:lnTo>
                    <a:lnTo>
                      <a:pt x="13472" y="24519"/>
                    </a:lnTo>
                    <a:lnTo>
                      <a:pt x="14319" y="24596"/>
                    </a:lnTo>
                    <a:lnTo>
                      <a:pt x="15166" y="24635"/>
                    </a:lnTo>
                    <a:lnTo>
                      <a:pt x="16013" y="24673"/>
                    </a:lnTo>
                    <a:lnTo>
                      <a:pt x="16860" y="24635"/>
                    </a:lnTo>
                    <a:lnTo>
                      <a:pt x="17706" y="24558"/>
                    </a:lnTo>
                    <a:lnTo>
                      <a:pt x="18515" y="24442"/>
                    </a:lnTo>
                    <a:lnTo>
                      <a:pt x="19323" y="24288"/>
                    </a:lnTo>
                    <a:lnTo>
                      <a:pt x="20093" y="24096"/>
                    </a:lnTo>
                    <a:lnTo>
                      <a:pt x="20824" y="23865"/>
                    </a:lnTo>
                    <a:lnTo>
                      <a:pt x="21555" y="23595"/>
                    </a:lnTo>
                    <a:lnTo>
                      <a:pt x="22248" y="23287"/>
                    </a:lnTo>
                    <a:lnTo>
                      <a:pt x="22903" y="22941"/>
                    </a:lnTo>
                    <a:lnTo>
                      <a:pt x="23518" y="22556"/>
                    </a:lnTo>
                    <a:lnTo>
                      <a:pt x="24057" y="22133"/>
                    </a:lnTo>
                    <a:lnTo>
                      <a:pt x="24596" y="21671"/>
                    </a:lnTo>
                    <a:lnTo>
                      <a:pt x="25058" y="21170"/>
                    </a:lnTo>
                    <a:lnTo>
                      <a:pt x="25481" y="20632"/>
                    </a:lnTo>
                    <a:lnTo>
                      <a:pt x="25866" y="20093"/>
                    </a:lnTo>
                    <a:lnTo>
                      <a:pt x="26174" y="19477"/>
                    </a:lnTo>
                    <a:lnTo>
                      <a:pt x="26174" y="19477"/>
                    </a:lnTo>
                    <a:lnTo>
                      <a:pt x="26444" y="18861"/>
                    </a:lnTo>
                    <a:lnTo>
                      <a:pt x="26636" y="18245"/>
                    </a:lnTo>
                    <a:lnTo>
                      <a:pt x="26867" y="17591"/>
                    </a:lnTo>
                    <a:lnTo>
                      <a:pt x="27021" y="16975"/>
                    </a:lnTo>
                    <a:lnTo>
                      <a:pt x="27136" y="16359"/>
                    </a:lnTo>
                    <a:lnTo>
                      <a:pt x="27252" y="15705"/>
                    </a:lnTo>
                    <a:lnTo>
                      <a:pt x="27329" y="15089"/>
                    </a:lnTo>
                    <a:lnTo>
                      <a:pt x="27367" y="14473"/>
                    </a:lnTo>
                    <a:lnTo>
                      <a:pt x="27406" y="13857"/>
                    </a:lnTo>
                    <a:lnTo>
                      <a:pt x="27367" y="13241"/>
                    </a:lnTo>
                    <a:lnTo>
                      <a:pt x="27329" y="12626"/>
                    </a:lnTo>
                    <a:lnTo>
                      <a:pt x="27290" y="12048"/>
                    </a:lnTo>
                    <a:lnTo>
                      <a:pt x="27175" y="11471"/>
                    </a:lnTo>
                    <a:lnTo>
                      <a:pt x="27059" y="10932"/>
                    </a:lnTo>
                    <a:lnTo>
                      <a:pt x="26944" y="10355"/>
                    </a:lnTo>
                    <a:lnTo>
                      <a:pt x="26752" y="9854"/>
                    </a:lnTo>
                    <a:lnTo>
                      <a:pt x="26559" y="9316"/>
                    </a:lnTo>
                    <a:lnTo>
                      <a:pt x="26328" y="8854"/>
                    </a:lnTo>
                    <a:lnTo>
                      <a:pt x="26097" y="8392"/>
                    </a:lnTo>
                    <a:lnTo>
                      <a:pt x="25828" y="7930"/>
                    </a:lnTo>
                    <a:lnTo>
                      <a:pt x="25558" y="7506"/>
                    </a:lnTo>
                    <a:lnTo>
                      <a:pt x="25250" y="7122"/>
                    </a:lnTo>
                    <a:lnTo>
                      <a:pt x="24904" y="6737"/>
                    </a:lnTo>
                    <a:lnTo>
                      <a:pt x="24558" y="6429"/>
                    </a:lnTo>
                    <a:lnTo>
                      <a:pt x="24173" y="6121"/>
                    </a:lnTo>
                    <a:lnTo>
                      <a:pt x="23788" y="5851"/>
                    </a:lnTo>
                    <a:lnTo>
                      <a:pt x="23364" y="5620"/>
                    </a:lnTo>
                    <a:lnTo>
                      <a:pt x="22941" y="5390"/>
                    </a:lnTo>
                    <a:lnTo>
                      <a:pt x="22479" y="5236"/>
                    </a:lnTo>
                    <a:lnTo>
                      <a:pt x="22017" y="5120"/>
                    </a:lnTo>
                    <a:lnTo>
                      <a:pt x="21517" y="5043"/>
                    </a:lnTo>
                    <a:lnTo>
                      <a:pt x="21017" y="500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2" name="Google Shape;2474;p51">
                <a:extLst>
                  <a:ext uri="{FF2B5EF4-FFF2-40B4-BE49-F238E27FC236}">
                    <a16:creationId xmlns:a16="http://schemas.microsoft.com/office/drawing/2014/main" id="{79EF84D7-5C97-50FE-1037-C4FB789E7105}"/>
                  </a:ext>
                </a:extLst>
              </p:cNvPr>
              <p:cNvSpPr/>
              <p:nvPr/>
            </p:nvSpPr>
            <p:spPr>
              <a:xfrm>
                <a:off x="841450" y="4410550"/>
                <a:ext cx="147250" cy="147250"/>
              </a:xfrm>
              <a:custGeom>
                <a:avLst/>
                <a:gdLst/>
                <a:ahLst/>
                <a:cxnLst/>
                <a:rect l="l" t="t" r="r" b="b"/>
                <a:pathLst>
                  <a:path w="5890" h="5890" fill="none" extrusionOk="0">
                    <a:moveTo>
                      <a:pt x="2964" y="5890"/>
                    </a:moveTo>
                    <a:lnTo>
                      <a:pt x="2964" y="5890"/>
                    </a:lnTo>
                    <a:lnTo>
                      <a:pt x="2656" y="5890"/>
                    </a:lnTo>
                    <a:lnTo>
                      <a:pt x="2348" y="5813"/>
                    </a:lnTo>
                    <a:lnTo>
                      <a:pt x="2079" y="5774"/>
                    </a:lnTo>
                    <a:lnTo>
                      <a:pt x="1809" y="5659"/>
                    </a:lnTo>
                    <a:lnTo>
                      <a:pt x="1540" y="5543"/>
                    </a:lnTo>
                    <a:lnTo>
                      <a:pt x="1309" y="5389"/>
                    </a:lnTo>
                    <a:lnTo>
                      <a:pt x="1078" y="5197"/>
                    </a:lnTo>
                    <a:lnTo>
                      <a:pt x="886" y="5043"/>
                    </a:lnTo>
                    <a:lnTo>
                      <a:pt x="693" y="4812"/>
                    </a:lnTo>
                    <a:lnTo>
                      <a:pt x="501" y="4581"/>
                    </a:lnTo>
                    <a:lnTo>
                      <a:pt x="347" y="4350"/>
                    </a:lnTo>
                    <a:lnTo>
                      <a:pt x="231" y="4081"/>
                    </a:lnTo>
                    <a:lnTo>
                      <a:pt x="154" y="3811"/>
                    </a:lnTo>
                    <a:lnTo>
                      <a:pt x="77" y="3542"/>
                    </a:lnTo>
                    <a:lnTo>
                      <a:pt x="0" y="3234"/>
                    </a:lnTo>
                    <a:lnTo>
                      <a:pt x="0" y="2926"/>
                    </a:lnTo>
                    <a:lnTo>
                      <a:pt x="0" y="2926"/>
                    </a:lnTo>
                    <a:lnTo>
                      <a:pt x="0" y="2618"/>
                    </a:lnTo>
                    <a:lnTo>
                      <a:pt x="77" y="2349"/>
                    </a:lnTo>
                    <a:lnTo>
                      <a:pt x="154" y="2041"/>
                    </a:lnTo>
                    <a:lnTo>
                      <a:pt x="231" y="1771"/>
                    </a:lnTo>
                    <a:lnTo>
                      <a:pt x="347" y="1540"/>
                    </a:lnTo>
                    <a:lnTo>
                      <a:pt x="501" y="1271"/>
                    </a:lnTo>
                    <a:lnTo>
                      <a:pt x="693" y="1040"/>
                    </a:lnTo>
                    <a:lnTo>
                      <a:pt x="886" y="848"/>
                    </a:lnTo>
                    <a:lnTo>
                      <a:pt x="1078" y="655"/>
                    </a:lnTo>
                    <a:lnTo>
                      <a:pt x="1309" y="501"/>
                    </a:lnTo>
                    <a:lnTo>
                      <a:pt x="1540" y="347"/>
                    </a:lnTo>
                    <a:lnTo>
                      <a:pt x="1809" y="232"/>
                    </a:lnTo>
                    <a:lnTo>
                      <a:pt x="2079" y="116"/>
                    </a:lnTo>
                    <a:lnTo>
                      <a:pt x="2348" y="39"/>
                    </a:lnTo>
                    <a:lnTo>
                      <a:pt x="2656" y="1"/>
                    </a:lnTo>
                    <a:lnTo>
                      <a:pt x="2964" y="1"/>
                    </a:lnTo>
                    <a:lnTo>
                      <a:pt x="2964" y="1"/>
                    </a:lnTo>
                    <a:lnTo>
                      <a:pt x="3272" y="1"/>
                    </a:lnTo>
                    <a:lnTo>
                      <a:pt x="3541" y="39"/>
                    </a:lnTo>
                    <a:lnTo>
                      <a:pt x="3849" y="116"/>
                    </a:lnTo>
                    <a:lnTo>
                      <a:pt x="4119" y="232"/>
                    </a:lnTo>
                    <a:lnTo>
                      <a:pt x="4350" y="347"/>
                    </a:lnTo>
                    <a:lnTo>
                      <a:pt x="4619" y="501"/>
                    </a:lnTo>
                    <a:lnTo>
                      <a:pt x="4850" y="655"/>
                    </a:lnTo>
                    <a:lnTo>
                      <a:pt x="5042" y="848"/>
                    </a:lnTo>
                    <a:lnTo>
                      <a:pt x="5235" y="1040"/>
                    </a:lnTo>
                    <a:lnTo>
                      <a:pt x="5389" y="1271"/>
                    </a:lnTo>
                    <a:lnTo>
                      <a:pt x="5543" y="1540"/>
                    </a:lnTo>
                    <a:lnTo>
                      <a:pt x="5658" y="1771"/>
                    </a:lnTo>
                    <a:lnTo>
                      <a:pt x="5774" y="2041"/>
                    </a:lnTo>
                    <a:lnTo>
                      <a:pt x="5851" y="2349"/>
                    </a:lnTo>
                    <a:lnTo>
                      <a:pt x="5889" y="2618"/>
                    </a:lnTo>
                    <a:lnTo>
                      <a:pt x="5889" y="2926"/>
                    </a:lnTo>
                    <a:lnTo>
                      <a:pt x="5889" y="2926"/>
                    </a:lnTo>
                    <a:lnTo>
                      <a:pt x="5889" y="3234"/>
                    </a:lnTo>
                    <a:lnTo>
                      <a:pt x="5851" y="3542"/>
                    </a:lnTo>
                    <a:lnTo>
                      <a:pt x="5774" y="3811"/>
                    </a:lnTo>
                    <a:lnTo>
                      <a:pt x="5658" y="4081"/>
                    </a:lnTo>
                    <a:lnTo>
                      <a:pt x="5543" y="4350"/>
                    </a:lnTo>
                    <a:lnTo>
                      <a:pt x="5389" y="4581"/>
                    </a:lnTo>
                    <a:lnTo>
                      <a:pt x="5235" y="4812"/>
                    </a:lnTo>
                    <a:lnTo>
                      <a:pt x="5042" y="5043"/>
                    </a:lnTo>
                    <a:lnTo>
                      <a:pt x="4850" y="5197"/>
                    </a:lnTo>
                    <a:lnTo>
                      <a:pt x="4619" y="5389"/>
                    </a:lnTo>
                    <a:lnTo>
                      <a:pt x="4350" y="5543"/>
                    </a:lnTo>
                    <a:lnTo>
                      <a:pt x="4119" y="5659"/>
                    </a:lnTo>
                    <a:lnTo>
                      <a:pt x="3849" y="5774"/>
                    </a:lnTo>
                    <a:lnTo>
                      <a:pt x="3541" y="5813"/>
                    </a:lnTo>
                    <a:lnTo>
                      <a:pt x="3272" y="5890"/>
                    </a:lnTo>
                    <a:lnTo>
                      <a:pt x="2964" y="589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3" name="Google Shape;2475;p51">
                <a:extLst>
                  <a:ext uri="{FF2B5EF4-FFF2-40B4-BE49-F238E27FC236}">
                    <a16:creationId xmlns:a16="http://schemas.microsoft.com/office/drawing/2014/main" id="{A5416C1D-5837-E581-CC82-FF547C20BEB8}"/>
                  </a:ext>
                </a:extLst>
              </p:cNvPr>
              <p:cNvSpPr/>
              <p:nvPr/>
            </p:nvSpPr>
            <p:spPr>
              <a:xfrm>
                <a:off x="785625" y="4665550"/>
                <a:ext cx="111650" cy="95300"/>
              </a:xfrm>
              <a:custGeom>
                <a:avLst/>
                <a:gdLst/>
                <a:ahLst/>
                <a:cxnLst/>
                <a:rect l="l" t="t" r="r" b="b"/>
                <a:pathLst>
                  <a:path w="4466" h="3812" extrusionOk="0">
                    <a:moveTo>
                      <a:pt x="3196" y="1"/>
                    </a:moveTo>
                    <a:lnTo>
                      <a:pt x="3003" y="39"/>
                    </a:lnTo>
                    <a:lnTo>
                      <a:pt x="2772" y="116"/>
                    </a:lnTo>
                    <a:lnTo>
                      <a:pt x="2387" y="270"/>
                    </a:lnTo>
                    <a:lnTo>
                      <a:pt x="2041" y="463"/>
                    </a:lnTo>
                    <a:lnTo>
                      <a:pt x="1733" y="693"/>
                    </a:lnTo>
                    <a:lnTo>
                      <a:pt x="1540" y="539"/>
                    </a:lnTo>
                    <a:lnTo>
                      <a:pt x="1348" y="424"/>
                    </a:lnTo>
                    <a:lnTo>
                      <a:pt x="1117" y="309"/>
                    </a:lnTo>
                    <a:lnTo>
                      <a:pt x="848" y="232"/>
                    </a:lnTo>
                    <a:lnTo>
                      <a:pt x="578" y="232"/>
                    </a:lnTo>
                    <a:lnTo>
                      <a:pt x="463" y="309"/>
                    </a:lnTo>
                    <a:lnTo>
                      <a:pt x="309" y="386"/>
                    </a:lnTo>
                    <a:lnTo>
                      <a:pt x="232" y="501"/>
                    </a:lnTo>
                    <a:lnTo>
                      <a:pt x="116" y="693"/>
                    </a:lnTo>
                    <a:lnTo>
                      <a:pt x="39" y="847"/>
                    </a:lnTo>
                    <a:lnTo>
                      <a:pt x="1" y="1040"/>
                    </a:lnTo>
                    <a:lnTo>
                      <a:pt x="1" y="1155"/>
                    </a:lnTo>
                    <a:lnTo>
                      <a:pt x="1" y="1309"/>
                    </a:lnTo>
                    <a:lnTo>
                      <a:pt x="78" y="1502"/>
                    </a:lnTo>
                    <a:lnTo>
                      <a:pt x="193" y="1656"/>
                    </a:lnTo>
                    <a:lnTo>
                      <a:pt x="347" y="1733"/>
                    </a:lnTo>
                    <a:lnTo>
                      <a:pt x="501" y="1810"/>
                    </a:lnTo>
                    <a:lnTo>
                      <a:pt x="655" y="1848"/>
                    </a:lnTo>
                    <a:lnTo>
                      <a:pt x="578" y="2041"/>
                    </a:lnTo>
                    <a:lnTo>
                      <a:pt x="463" y="2233"/>
                    </a:lnTo>
                    <a:lnTo>
                      <a:pt x="424" y="2502"/>
                    </a:lnTo>
                    <a:lnTo>
                      <a:pt x="386" y="2810"/>
                    </a:lnTo>
                    <a:lnTo>
                      <a:pt x="386" y="2964"/>
                    </a:lnTo>
                    <a:lnTo>
                      <a:pt x="424" y="3080"/>
                    </a:lnTo>
                    <a:lnTo>
                      <a:pt x="501" y="3234"/>
                    </a:lnTo>
                    <a:lnTo>
                      <a:pt x="578" y="3388"/>
                    </a:lnTo>
                    <a:lnTo>
                      <a:pt x="694" y="3503"/>
                    </a:lnTo>
                    <a:lnTo>
                      <a:pt x="886" y="3619"/>
                    </a:lnTo>
                    <a:lnTo>
                      <a:pt x="1040" y="3734"/>
                    </a:lnTo>
                    <a:lnTo>
                      <a:pt x="1233" y="3811"/>
                    </a:lnTo>
                    <a:lnTo>
                      <a:pt x="1579" y="3811"/>
                    </a:lnTo>
                    <a:lnTo>
                      <a:pt x="1887" y="3773"/>
                    </a:lnTo>
                    <a:lnTo>
                      <a:pt x="2195" y="3619"/>
                    </a:lnTo>
                    <a:lnTo>
                      <a:pt x="2426" y="3465"/>
                    </a:lnTo>
                    <a:lnTo>
                      <a:pt x="2618" y="3311"/>
                    </a:lnTo>
                    <a:lnTo>
                      <a:pt x="2811" y="3157"/>
                    </a:lnTo>
                    <a:lnTo>
                      <a:pt x="2965" y="3234"/>
                    </a:lnTo>
                    <a:lnTo>
                      <a:pt x="3119" y="3349"/>
                    </a:lnTo>
                    <a:lnTo>
                      <a:pt x="3349" y="3426"/>
                    </a:lnTo>
                    <a:lnTo>
                      <a:pt x="3580" y="3465"/>
                    </a:lnTo>
                    <a:lnTo>
                      <a:pt x="3850" y="3426"/>
                    </a:lnTo>
                    <a:lnTo>
                      <a:pt x="3965" y="3426"/>
                    </a:lnTo>
                    <a:lnTo>
                      <a:pt x="4081" y="3349"/>
                    </a:lnTo>
                    <a:lnTo>
                      <a:pt x="4196" y="3272"/>
                    </a:lnTo>
                    <a:lnTo>
                      <a:pt x="4312" y="3157"/>
                    </a:lnTo>
                    <a:lnTo>
                      <a:pt x="4389" y="3041"/>
                    </a:lnTo>
                    <a:lnTo>
                      <a:pt x="4466" y="2887"/>
                    </a:lnTo>
                    <a:lnTo>
                      <a:pt x="4466" y="2772"/>
                    </a:lnTo>
                    <a:lnTo>
                      <a:pt x="4466" y="2618"/>
                    </a:lnTo>
                    <a:lnTo>
                      <a:pt x="4427" y="2349"/>
                    </a:lnTo>
                    <a:lnTo>
                      <a:pt x="4350" y="2118"/>
                    </a:lnTo>
                    <a:lnTo>
                      <a:pt x="4196" y="1887"/>
                    </a:lnTo>
                    <a:lnTo>
                      <a:pt x="4081" y="1733"/>
                    </a:lnTo>
                    <a:lnTo>
                      <a:pt x="3965" y="1579"/>
                    </a:lnTo>
                    <a:lnTo>
                      <a:pt x="4081" y="1617"/>
                    </a:lnTo>
                    <a:lnTo>
                      <a:pt x="4196" y="1617"/>
                    </a:lnTo>
                    <a:lnTo>
                      <a:pt x="4312" y="1579"/>
                    </a:lnTo>
                    <a:lnTo>
                      <a:pt x="4389" y="1463"/>
                    </a:lnTo>
                    <a:lnTo>
                      <a:pt x="4466" y="1309"/>
                    </a:lnTo>
                    <a:lnTo>
                      <a:pt x="4427" y="1040"/>
                    </a:lnTo>
                    <a:lnTo>
                      <a:pt x="4312" y="693"/>
                    </a:lnTo>
                    <a:lnTo>
                      <a:pt x="4158" y="424"/>
                    </a:lnTo>
                    <a:lnTo>
                      <a:pt x="4004" y="232"/>
                    </a:lnTo>
                    <a:lnTo>
                      <a:pt x="3811" y="116"/>
                    </a:lnTo>
                    <a:lnTo>
                      <a:pt x="3619" y="39"/>
                    </a:lnTo>
                    <a:lnTo>
                      <a:pt x="3426" y="1"/>
                    </a:lnTo>
                    <a:close/>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4" name="Google Shape;2476;p51">
                <a:extLst>
                  <a:ext uri="{FF2B5EF4-FFF2-40B4-BE49-F238E27FC236}">
                    <a16:creationId xmlns:a16="http://schemas.microsoft.com/office/drawing/2014/main" id="{2F35705D-CED2-F6ED-9936-586FE5BCB22F}"/>
                  </a:ext>
                </a:extLst>
              </p:cNvPr>
              <p:cNvSpPr/>
              <p:nvPr/>
            </p:nvSpPr>
            <p:spPr>
              <a:xfrm>
                <a:off x="785625" y="4665550"/>
                <a:ext cx="111650" cy="95300"/>
              </a:xfrm>
              <a:custGeom>
                <a:avLst/>
                <a:gdLst/>
                <a:ahLst/>
                <a:cxnLst/>
                <a:rect l="l" t="t" r="r" b="b"/>
                <a:pathLst>
                  <a:path w="4466" h="3812" fill="none" extrusionOk="0">
                    <a:moveTo>
                      <a:pt x="4312" y="693"/>
                    </a:moveTo>
                    <a:lnTo>
                      <a:pt x="4312" y="693"/>
                    </a:lnTo>
                    <a:lnTo>
                      <a:pt x="4158" y="424"/>
                    </a:lnTo>
                    <a:lnTo>
                      <a:pt x="4004" y="232"/>
                    </a:lnTo>
                    <a:lnTo>
                      <a:pt x="3811" y="116"/>
                    </a:lnTo>
                    <a:lnTo>
                      <a:pt x="3619" y="39"/>
                    </a:lnTo>
                    <a:lnTo>
                      <a:pt x="3426" y="1"/>
                    </a:lnTo>
                    <a:lnTo>
                      <a:pt x="3196" y="1"/>
                    </a:lnTo>
                    <a:lnTo>
                      <a:pt x="3003" y="39"/>
                    </a:lnTo>
                    <a:lnTo>
                      <a:pt x="2772" y="116"/>
                    </a:lnTo>
                    <a:lnTo>
                      <a:pt x="2387" y="270"/>
                    </a:lnTo>
                    <a:lnTo>
                      <a:pt x="2041" y="463"/>
                    </a:lnTo>
                    <a:lnTo>
                      <a:pt x="1733" y="693"/>
                    </a:lnTo>
                    <a:lnTo>
                      <a:pt x="1733" y="693"/>
                    </a:lnTo>
                    <a:lnTo>
                      <a:pt x="1540" y="539"/>
                    </a:lnTo>
                    <a:lnTo>
                      <a:pt x="1348" y="424"/>
                    </a:lnTo>
                    <a:lnTo>
                      <a:pt x="1117" y="309"/>
                    </a:lnTo>
                    <a:lnTo>
                      <a:pt x="848" y="232"/>
                    </a:lnTo>
                    <a:lnTo>
                      <a:pt x="694" y="232"/>
                    </a:lnTo>
                    <a:lnTo>
                      <a:pt x="578" y="232"/>
                    </a:lnTo>
                    <a:lnTo>
                      <a:pt x="463" y="309"/>
                    </a:lnTo>
                    <a:lnTo>
                      <a:pt x="309" y="386"/>
                    </a:lnTo>
                    <a:lnTo>
                      <a:pt x="232" y="501"/>
                    </a:lnTo>
                    <a:lnTo>
                      <a:pt x="116" y="693"/>
                    </a:lnTo>
                    <a:lnTo>
                      <a:pt x="116" y="693"/>
                    </a:lnTo>
                    <a:lnTo>
                      <a:pt x="39" y="847"/>
                    </a:lnTo>
                    <a:lnTo>
                      <a:pt x="1" y="1040"/>
                    </a:lnTo>
                    <a:lnTo>
                      <a:pt x="1" y="1155"/>
                    </a:lnTo>
                    <a:lnTo>
                      <a:pt x="1" y="1309"/>
                    </a:lnTo>
                    <a:lnTo>
                      <a:pt x="78" y="1502"/>
                    </a:lnTo>
                    <a:lnTo>
                      <a:pt x="193" y="1656"/>
                    </a:lnTo>
                    <a:lnTo>
                      <a:pt x="347" y="1733"/>
                    </a:lnTo>
                    <a:lnTo>
                      <a:pt x="501" y="1810"/>
                    </a:lnTo>
                    <a:lnTo>
                      <a:pt x="655" y="1848"/>
                    </a:lnTo>
                    <a:lnTo>
                      <a:pt x="655" y="1848"/>
                    </a:lnTo>
                    <a:lnTo>
                      <a:pt x="578" y="2041"/>
                    </a:lnTo>
                    <a:lnTo>
                      <a:pt x="463" y="2233"/>
                    </a:lnTo>
                    <a:lnTo>
                      <a:pt x="424" y="2502"/>
                    </a:lnTo>
                    <a:lnTo>
                      <a:pt x="386" y="2810"/>
                    </a:lnTo>
                    <a:lnTo>
                      <a:pt x="386" y="2964"/>
                    </a:lnTo>
                    <a:lnTo>
                      <a:pt x="424" y="3080"/>
                    </a:lnTo>
                    <a:lnTo>
                      <a:pt x="501" y="3234"/>
                    </a:lnTo>
                    <a:lnTo>
                      <a:pt x="578" y="3388"/>
                    </a:lnTo>
                    <a:lnTo>
                      <a:pt x="694" y="3503"/>
                    </a:lnTo>
                    <a:lnTo>
                      <a:pt x="886" y="3619"/>
                    </a:lnTo>
                    <a:lnTo>
                      <a:pt x="886" y="3619"/>
                    </a:lnTo>
                    <a:lnTo>
                      <a:pt x="1040" y="3734"/>
                    </a:lnTo>
                    <a:lnTo>
                      <a:pt x="1233" y="3811"/>
                    </a:lnTo>
                    <a:lnTo>
                      <a:pt x="1425" y="3811"/>
                    </a:lnTo>
                    <a:lnTo>
                      <a:pt x="1579" y="3811"/>
                    </a:lnTo>
                    <a:lnTo>
                      <a:pt x="1887" y="3773"/>
                    </a:lnTo>
                    <a:lnTo>
                      <a:pt x="2195" y="3619"/>
                    </a:lnTo>
                    <a:lnTo>
                      <a:pt x="2426" y="3465"/>
                    </a:lnTo>
                    <a:lnTo>
                      <a:pt x="2618" y="3311"/>
                    </a:lnTo>
                    <a:lnTo>
                      <a:pt x="2811" y="3157"/>
                    </a:lnTo>
                    <a:lnTo>
                      <a:pt x="2811" y="3157"/>
                    </a:lnTo>
                    <a:lnTo>
                      <a:pt x="2965" y="3234"/>
                    </a:lnTo>
                    <a:lnTo>
                      <a:pt x="3119" y="3349"/>
                    </a:lnTo>
                    <a:lnTo>
                      <a:pt x="3349" y="3426"/>
                    </a:lnTo>
                    <a:lnTo>
                      <a:pt x="3580" y="3465"/>
                    </a:lnTo>
                    <a:lnTo>
                      <a:pt x="3850" y="3426"/>
                    </a:lnTo>
                    <a:lnTo>
                      <a:pt x="3965" y="3426"/>
                    </a:lnTo>
                    <a:lnTo>
                      <a:pt x="4081" y="3349"/>
                    </a:lnTo>
                    <a:lnTo>
                      <a:pt x="4196" y="3272"/>
                    </a:lnTo>
                    <a:lnTo>
                      <a:pt x="4312" y="3157"/>
                    </a:lnTo>
                    <a:lnTo>
                      <a:pt x="4312" y="3157"/>
                    </a:lnTo>
                    <a:lnTo>
                      <a:pt x="4389" y="3041"/>
                    </a:lnTo>
                    <a:lnTo>
                      <a:pt x="4466" y="2887"/>
                    </a:lnTo>
                    <a:lnTo>
                      <a:pt x="4466" y="2772"/>
                    </a:lnTo>
                    <a:lnTo>
                      <a:pt x="4466" y="2618"/>
                    </a:lnTo>
                    <a:lnTo>
                      <a:pt x="4427" y="2349"/>
                    </a:lnTo>
                    <a:lnTo>
                      <a:pt x="4350" y="2118"/>
                    </a:lnTo>
                    <a:lnTo>
                      <a:pt x="4196" y="1887"/>
                    </a:lnTo>
                    <a:lnTo>
                      <a:pt x="4081" y="1733"/>
                    </a:lnTo>
                    <a:lnTo>
                      <a:pt x="3965" y="1579"/>
                    </a:lnTo>
                    <a:lnTo>
                      <a:pt x="3965" y="1579"/>
                    </a:lnTo>
                    <a:lnTo>
                      <a:pt x="4081" y="1617"/>
                    </a:lnTo>
                    <a:lnTo>
                      <a:pt x="4196" y="1617"/>
                    </a:lnTo>
                    <a:lnTo>
                      <a:pt x="4312" y="1579"/>
                    </a:lnTo>
                    <a:lnTo>
                      <a:pt x="4389" y="1463"/>
                    </a:lnTo>
                    <a:lnTo>
                      <a:pt x="4466" y="1309"/>
                    </a:lnTo>
                    <a:lnTo>
                      <a:pt x="4427" y="1040"/>
                    </a:lnTo>
                    <a:lnTo>
                      <a:pt x="4312" y="693"/>
                    </a:lnTo>
                  </a:path>
                </a:pathLst>
              </a:custGeom>
              <a:solidFill>
                <a:srgbClr val="6688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5" name="Google Shape;2477;p51">
                <a:extLst>
                  <a:ext uri="{FF2B5EF4-FFF2-40B4-BE49-F238E27FC236}">
                    <a16:creationId xmlns:a16="http://schemas.microsoft.com/office/drawing/2014/main" id="{E7D7125C-1367-1383-6E71-86A8C7C13804}"/>
                  </a:ext>
                </a:extLst>
              </p:cNvPr>
              <p:cNvSpPr/>
              <p:nvPr/>
            </p:nvSpPr>
            <p:spPr>
              <a:xfrm>
                <a:off x="797175" y="4676150"/>
                <a:ext cx="84700" cy="27925"/>
              </a:xfrm>
              <a:custGeom>
                <a:avLst/>
                <a:gdLst/>
                <a:ahLst/>
                <a:cxnLst/>
                <a:rect l="l" t="t" r="r" b="b"/>
                <a:pathLst>
                  <a:path w="3388" h="1117" extrusionOk="0">
                    <a:moveTo>
                      <a:pt x="2772" y="0"/>
                    </a:moveTo>
                    <a:lnTo>
                      <a:pt x="2541" y="39"/>
                    </a:lnTo>
                    <a:lnTo>
                      <a:pt x="2310" y="154"/>
                    </a:lnTo>
                    <a:lnTo>
                      <a:pt x="2079" y="269"/>
                    </a:lnTo>
                    <a:lnTo>
                      <a:pt x="1848" y="462"/>
                    </a:lnTo>
                    <a:lnTo>
                      <a:pt x="1617" y="616"/>
                    </a:lnTo>
                    <a:lnTo>
                      <a:pt x="1502" y="693"/>
                    </a:lnTo>
                    <a:lnTo>
                      <a:pt x="1232" y="693"/>
                    </a:lnTo>
                    <a:lnTo>
                      <a:pt x="1001" y="577"/>
                    </a:lnTo>
                    <a:lnTo>
                      <a:pt x="809" y="423"/>
                    </a:lnTo>
                    <a:lnTo>
                      <a:pt x="617" y="346"/>
                    </a:lnTo>
                    <a:lnTo>
                      <a:pt x="501" y="308"/>
                    </a:lnTo>
                    <a:lnTo>
                      <a:pt x="347" y="269"/>
                    </a:lnTo>
                    <a:lnTo>
                      <a:pt x="309" y="269"/>
                    </a:lnTo>
                    <a:lnTo>
                      <a:pt x="193" y="308"/>
                    </a:lnTo>
                    <a:lnTo>
                      <a:pt x="116" y="346"/>
                    </a:lnTo>
                    <a:lnTo>
                      <a:pt x="39" y="423"/>
                    </a:lnTo>
                    <a:lnTo>
                      <a:pt x="1" y="500"/>
                    </a:lnTo>
                    <a:lnTo>
                      <a:pt x="1" y="654"/>
                    </a:lnTo>
                    <a:lnTo>
                      <a:pt x="1" y="808"/>
                    </a:lnTo>
                    <a:lnTo>
                      <a:pt x="39" y="962"/>
                    </a:lnTo>
                    <a:lnTo>
                      <a:pt x="78" y="1078"/>
                    </a:lnTo>
                    <a:lnTo>
                      <a:pt x="116" y="1116"/>
                    </a:lnTo>
                    <a:lnTo>
                      <a:pt x="116" y="1078"/>
                    </a:lnTo>
                    <a:lnTo>
                      <a:pt x="78" y="924"/>
                    </a:lnTo>
                    <a:lnTo>
                      <a:pt x="39" y="731"/>
                    </a:lnTo>
                    <a:lnTo>
                      <a:pt x="78" y="539"/>
                    </a:lnTo>
                    <a:lnTo>
                      <a:pt x="116" y="462"/>
                    </a:lnTo>
                    <a:lnTo>
                      <a:pt x="193" y="423"/>
                    </a:lnTo>
                    <a:lnTo>
                      <a:pt x="347" y="346"/>
                    </a:lnTo>
                    <a:lnTo>
                      <a:pt x="540" y="385"/>
                    </a:lnTo>
                    <a:lnTo>
                      <a:pt x="732" y="500"/>
                    </a:lnTo>
                    <a:lnTo>
                      <a:pt x="1040" y="693"/>
                    </a:lnTo>
                    <a:lnTo>
                      <a:pt x="1232" y="770"/>
                    </a:lnTo>
                    <a:lnTo>
                      <a:pt x="1386" y="808"/>
                    </a:lnTo>
                    <a:lnTo>
                      <a:pt x="1617" y="770"/>
                    </a:lnTo>
                    <a:lnTo>
                      <a:pt x="1810" y="616"/>
                    </a:lnTo>
                    <a:lnTo>
                      <a:pt x="2002" y="462"/>
                    </a:lnTo>
                    <a:lnTo>
                      <a:pt x="2310" y="269"/>
                    </a:lnTo>
                    <a:lnTo>
                      <a:pt x="2464" y="192"/>
                    </a:lnTo>
                    <a:lnTo>
                      <a:pt x="2618" y="154"/>
                    </a:lnTo>
                    <a:lnTo>
                      <a:pt x="2772" y="115"/>
                    </a:lnTo>
                    <a:lnTo>
                      <a:pt x="2964" y="154"/>
                    </a:lnTo>
                    <a:lnTo>
                      <a:pt x="3041" y="231"/>
                    </a:lnTo>
                    <a:lnTo>
                      <a:pt x="3157" y="308"/>
                    </a:lnTo>
                    <a:lnTo>
                      <a:pt x="3234" y="385"/>
                    </a:lnTo>
                    <a:lnTo>
                      <a:pt x="3272" y="539"/>
                    </a:lnTo>
                    <a:lnTo>
                      <a:pt x="3272" y="654"/>
                    </a:lnTo>
                    <a:lnTo>
                      <a:pt x="3234" y="808"/>
                    </a:lnTo>
                    <a:lnTo>
                      <a:pt x="3234" y="847"/>
                    </a:lnTo>
                    <a:lnTo>
                      <a:pt x="3272" y="847"/>
                    </a:lnTo>
                    <a:lnTo>
                      <a:pt x="3349" y="770"/>
                    </a:lnTo>
                    <a:lnTo>
                      <a:pt x="3388" y="654"/>
                    </a:lnTo>
                    <a:lnTo>
                      <a:pt x="3388" y="500"/>
                    </a:lnTo>
                    <a:lnTo>
                      <a:pt x="3311" y="308"/>
                    </a:lnTo>
                    <a:lnTo>
                      <a:pt x="3195" y="192"/>
                    </a:lnTo>
                    <a:lnTo>
                      <a:pt x="3080" y="115"/>
                    </a:lnTo>
                    <a:lnTo>
                      <a:pt x="3003" y="39"/>
                    </a:lnTo>
                    <a:lnTo>
                      <a:pt x="2772" y="0"/>
                    </a:lnTo>
                    <a:close/>
                  </a:path>
                </a:pathLst>
              </a:custGeom>
              <a:solidFill>
                <a:srgbClr val="2949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6" name="Google Shape;2478;p51">
                <a:extLst>
                  <a:ext uri="{FF2B5EF4-FFF2-40B4-BE49-F238E27FC236}">
                    <a16:creationId xmlns:a16="http://schemas.microsoft.com/office/drawing/2014/main" id="{84B4BE78-344E-97C0-3CF1-C30E410D4050}"/>
                  </a:ext>
                </a:extLst>
              </p:cNvPr>
              <p:cNvSpPr/>
              <p:nvPr/>
            </p:nvSpPr>
            <p:spPr>
              <a:xfrm>
                <a:off x="797175" y="4676150"/>
                <a:ext cx="84700" cy="27925"/>
              </a:xfrm>
              <a:custGeom>
                <a:avLst/>
                <a:gdLst/>
                <a:ahLst/>
                <a:cxnLst/>
                <a:rect l="l" t="t" r="r" b="b"/>
                <a:pathLst>
                  <a:path w="3388" h="1117" fill="none" extrusionOk="0">
                    <a:moveTo>
                      <a:pt x="2772" y="0"/>
                    </a:moveTo>
                    <a:lnTo>
                      <a:pt x="2772" y="0"/>
                    </a:lnTo>
                    <a:lnTo>
                      <a:pt x="2541" y="39"/>
                    </a:lnTo>
                    <a:lnTo>
                      <a:pt x="2310" y="154"/>
                    </a:lnTo>
                    <a:lnTo>
                      <a:pt x="2310" y="154"/>
                    </a:lnTo>
                    <a:lnTo>
                      <a:pt x="2079" y="269"/>
                    </a:lnTo>
                    <a:lnTo>
                      <a:pt x="1848" y="462"/>
                    </a:lnTo>
                    <a:lnTo>
                      <a:pt x="1848" y="462"/>
                    </a:lnTo>
                    <a:lnTo>
                      <a:pt x="1617" y="616"/>
                    </a:lnTo>
                    <a:lnTo>
                      <a:pt x="1502" y="693"/>
                    </a:lnTo>
                    <a:lnTo>
                      <a:pt x="1386" y="693"/>
                    </a:lnTo>
                    <a:lnTo>
                      <a:pt x="1386" y="693"/>
                    </a:lnTo>
                    <a:lnTo>
                      <a:pt x="1232" y="693"/>
                    </a:lnTo>
                    <a:lnTo>
                      <a:pt x="1232" y="693"/>
                    </a:lnTo>
                    <a:lnTo>
                      <a:pt x="1001" y="577"/>
                    </a:lnTo>
                    <a:lnTo>
                      <a:pt x="809" y="423"/>
                    </a:lnTo>
                    <a:lnTo>
                      <a:pt x="617" y="346"/>
                    </a:lnTo>
                    <a:lnTo>
                      <a:pt x="501" y="308"/>
                    </a:lnTo>
                    <a:lnTo>
                      <a:pt x="347" y="269"/>
                    </a:lnTo>
                    <a:lnTo>
                      <a:pt x="347" y="269"/>
                    </a:lnTo>
                    <a:lnTo>
                      <a:pt x="309" y="269"/>
                    </a:lnTo>
                    <a:lnTo>
                      <a:pt x="309" y="269"/>
                    </a:lnTo>
                    <a:lnTo>
                      <a:pt x="193" y="308"/>
                    </a:lnTo>
                    <a:lnTo>
                      <a:pt x="116" y="346"/>
                    </a:lnTo>
                    <a:lnTo>
                      <a:pt x="39" y="423"/>
                    </a:lnTo>
                    <a:lnTo>
                      <a:pt x="1" y="500"/>
                    </a:lnTo>
                    <a:lnTo>
                      <a:pt x="1" y="500"/>
                    </a:lnTo>
                    <a:lnTo>
                      <a:pt x="1" y="654"/>
                    </a:lnTo>
                    <a:lnTo>
                      <a:pt x="1" y="808"/>
                    </a:lnTo>
                    <a:lnTo>
                      <a:pt x="39" y="962"/>
                    </a:lnTo>
                    <a:lnTo>
                      <a:pt x="78" y="1078"/>
                    </a:lnTo>
                    <a:lnTo>
                      <a:pt x="78" y="1078"/>
                    </a:lnTo>
                    <a:lnTo>
                      <a:pt x="116" y="1116"/>
                    </a:lnTo>
                    <a:lnTo>
                      <a:pt x="116" y="1116"/>
                    </a:lnTo>
                    <a:lnTo>
                      <a:pt x="116" y="1078"/>
                    </a:lnTo>
                    <a:lnTo>
                      <a:pt x="116" y="1078"/>
                    </a:lnTo>
                    <a:lnTo>
                      <a:pt x="78" y="924"/>
                    </a:lnTo>
                    <a:lnTo>
                      <a:pt x="39" y="731"/>
                    </a:lnTo>
                    <a:lnTo>
                      <a:pt x="78" y="539"/>
                    </a:lnTo>
                    <a:lnTo>
                      <a:pt x="116" y="462"/>
                    </a:lnTo>
                    <a:lnTo>
                      <a:pt x="193" y="423"/>
                    </a:lnTo>
                    <a:lnTo>
                      <a:pt x="193" y="423"/>
                    </a:lnTo>
                    <a:lnTo>
                      <a:pt x="347" y="346"/>
                    </a:lnTo>
                    <a:lnTo>
                      <a:pt x="347" y="346"/>
                    </a:lnTo>
                    <a:lnTo>
                      <a:pt x="540" y="385"/>
                    </a:lnTo>
                    <a:lnTo>
                      <a:pt x="732" y="500"/>
                    </a:lnTo>
                    <a:lnTo>
                      <a:pt x="732" y="500"/>
                    </a:lnTo>
                    <a:lnTo>
                      <a:pt x="1040" y="693"/>
                    </a:lnTo>
                    <a:lnTo>
                      <a:pt x="1232" y="770"/>
                    </a:lnTo>
                    <a:lnTo>
                      <a:pt x="1386" y="808"/>
                    </a:lnTo>
                    <a:lnTo>
                      <a:pt x="1386" y="808"/>
                    </a:lnTo>
                    <a:lnTo>
                      <a:pt x="1617" y="770"/>
                    </a:lnTo>
                    <a:lnTo>
                      <a:pt x="1617" y="770"/>
                    </a:lnTo>
                    <a:lnTo>
                      <a:pt x="1810" y="616"/>
                    </a:lnTo>
                    <a:lnTo>
                      <a:pt x="2002" y="462"/>
                    </a:lnTo>
                    <a:lnTo>
                      <a:pt x="2002" y="462"/>
                    </a:lnTo>
                    <a:lnTo>
                      <a:pt x="2310" y="269"/>
                    </a:lnTo>
                    <a:lnTo>
                      <a:pt x="2464" y="192"/>
                    </a:lnTo>
                    <a:lnTo>
                      <a:pt x="2618" y="154"/>
                    </a:lnTo>
                    <a:lnTo>
                      <a:pt x="2618" y="154"/>
                    </a:lnTo>
                    <a:lnTo>
                      <a:pt x="2772" y="115"/>
                    </a:lnTo>
                    <a:lnTo>
                      <a:pt x="2772" y="115"/>
                    </a:lnTo>
                    <a:lnTo>
                      <a:pt x="2964" y="154"/>
                    </a:lnTo>
                    <a:lnTo>
                      <a:pt x="3041" y="231"/>
                    </a:lnTo>
                    <a:lnTo>
                      <a:pt x="3157" y="308"/>
                    </a:lnTo>
                    <a:lnTo>
                      <a:pt x="3157" y="308"/>
                    </a:lnTo>
                    <a:lnTo>
                      <a:pt x="3234" y="385"/>
                    </a:lnTo>
                    <a:lnTo>
                      <a:pt x="3272" y="539"/>
                    </a:lnTo>
                    <a:lnTo>
                      <a:pt x="3272" y="654"/>
                    </a:lnTo>
                    <a:lnTo>
                      <a:pt x="3234" y="808"/>
                    </a:lnTo>
                    <a:lnTo>
                      <a:pt x="3234" y="808"/>
                    </a:lnTo>
                    <a:lnTo>
                      <a:pt x="3234" y="847"/>
                    </a:lnTo>
                    <a:lnTo>
                      <a:pt x="3272" y="847"/>
                    </a:lnTo>
                    <a:lnTo>
                      <a:pt x="3272" y="847"/>
                    </a:lnTo>
                    <a:lnTo>
                      <a:pt x="3272" y="847"/>
                    </a:lnTo>
                    <a:lnTo>
                      <a:pt x="3272" y="847"/>
                    </a:lnTo>
                    <a:lnTo>
                      <a:pt x="3349" y="770"/>
                    </a:lnTo>
                    <a:lnTo>
                      <a:pt x="3388" y="654"/>
                    </a:lnTo>
                    <a:lnTo>
                      <a:pt x="3388" y="500"/>
                    </a:lnTo>
                    <a:lnTo>
                      <a:pt x="3311" y="308"/>
                    </a:lnTo>
                    <a:lnTo>
                      <a:pt x="3195" y="192"/>
                    </a:lnTo>
                    <a:lnTo>
                      <a:pt x="3195" y="192"/>
                    </a:lnTo>
                    <a:lnTo>
                      <a:pt x="3080" y="115"/>
                    </a:lnTo>
                    <a:lnTo>
                      <a:pt x="3003" y="39"/>
                    </a:lnTo>
                    <a:lnTo>
                      <a:pt x="2772" y="0"/>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7" name="Google Shape;2479;p51">
                <a:extLst>
                  <a:ext uri="{FF2B5EF4-FFF2-40B4-BE49-F238E27FC236}">
                    <a16:creationId xmlns:a16="http://schemas.microsoft.com/office/drawing/2014/main" id="{0528BEEF-DAFD-96F6-F6AD-880ED80FBCD5}"/>
                  </a:ext>
                </a:extLst>
              </p:cNvPr>
              <p:cNvSpPr/>
              <p:nvPr/>
            </p:nvSpPr>
            <p:spPr>
              <a:xfrm>
                <a:off x="496000" y="4292200"/>
                <a:ext cx="111650" cy="128975"/>
              </a:xfrm>
              <a:custGeom>
                <a:avLst/>
                <a:gdLst/>
                <a:ahLst/>
                <a:cxnLst/>
                <a:rect l="l" t="t" r="r" b="b"/>
                <a:pathLst>
                  <a:path w="4466" h="5159" extrusionOk="0">
                    <a:moveTo>
                      <a:pt x="2002" y="1"/>
                    </a:moveTo>
                    <a:lnTo>
                      <a:pt x="1732" y="39"/>
                    </a:lnTo>
                    <a:lnTo>
                      <a:pt x="1540" y="116"/>
                    </a:lnTo>
                    <a:lnTo>
                      <a:pt x="1386" y="154"/>
                    </a:lnTo>
                    <a:lnTo>
                      <a:pt x="1232" y="270"/>
                    </a:lnTo>
                    <a:lnTo>
                      <a:pt x="1155" y="347"/>
                    </a:lnTo>
                    <a:lnTo>
                      <a:pt x="1078" y="462"/>
                    </a:lnTo>
                    <a:lnTo>
                      <a:pt x="1040" y="578"/>
                    </a:lnTo>
                    <a:lnTo>
                      <a:pt x="1001" y="770"/>
                    </a:lnTo>
                    <a:lnTo>
                      <a:pt x="1001" y="1001"/>
                    </a:lnTo>
                    <a:lnTo>
                      <a:pt x="1040" y="1194"/>
                    </a:lnTo>
                    <a:lnTo>
                      <a:pt x="1117" y="1348"/>
                    </a:lnTo>
                    <a:lnTo>
                      <a:pt x="924" y="1425"/>
                    </a:lnTo>
                    <a:lnTo>
                      <a:pt x="770" y="1502"/>
                    </a:lnTo>
                    <a:lnTo>
                      <a:pt x="539" y="1617"/>
                    </a:lnTo>
                    <a:lnTo>
                      <a:pt x="347" y="1810"/>
                    </a:lnTo>
                    <a:lnTo>
                      <a:pt x="154" y="2079"/>
                    </a:lnTo>
                    <a:lnTo>
                      <a:pt x="77" y="2233"/>
                    </a:lnTo>
                    <a:lnTo>
                      <a:pt x="39" y="2387"/>
                    </a:lnTo>
                    <a:lnTo>
                      <a:pt x="39" y="2579"/>
                    </a:lnTo>
                    <a:lnTo>
                      <a:pt x="0" y="2810"/>
                    </a:lnTo>
                    <a:lnTo>
                      <a:pt x="39" y="3003"/>
                    </a:lnTo>
                    <a:lnTo>
                      <a:pt x="116" y="3195"/>
                    </a:lnTo>
                    <a:lnTo>
                      <a:pt x="154" y="3349"/>
                    </a:lnTo>
                    <a:lnTo>
                      <a:pt x="270" y="3542"/>
                    </a:lnTo>
                    <a:lnTo>
                      <a:pt x="501" y="3773"/>
                    </a:lnTo>
                    <a:lnTo>
                      <a:pt x="732" y="4003"/>
                    </a:lnTo>
                    <a:lnTo>
                      <a:pt x="963" y="4119"/>
                    </a:lnTo>
                    <a:lnTo>
                      <a:pt x="1194" y="4234"/>
                    </a:lnTo>
                    <a:lnTo>
                      <a:pt x="1386" y="4311"/>
                    </a:lnTo>
                    <a:lnTo>
                      <a:pt x="1463" y="4504"/>
                    </a:lnTo>
                    <a:lnTo>
                      <a:pt x="1540" y="4658"/>
                    </a:lnTo>
                    <a:lnTo>
                      <a:pt x="1694" y="4850"/>
                    </a:lnTo>
                    <a:lnTo>
                      <a:pt x="1886" y="5043"/>
                    </a:lnTo>
                    <a:lnTo>
                      <a:pt x="2002" y="5081"/>
                    </a:lnTo>
                    <a:lnTo>
                      <a:pt x="2156" y="5158"/>
                    </a:lnTo>
                    <a:lnTo>
                      <a:pt x="2464" y="5158"/>
                    </a:lnTo>
                    <a:lnTo>
                      <a:pt x="2618" y="5120"/>
                    </a:lnTo>
                    <a:lnTo>
                      <a:pt x="2849" y="5043"/>
                    </a:lnTo>
                    <a:lnTo>
                      <a:pt x="3041" y="4966"/>
                    </a:lnTo>
                    <a:lnTo>
                      <a:pt x="3195" y="4850"/>
                    </a:lnTo>
                    <a:lnTo>
                      <a:pt x="3310" y="4696"/>
                    </a:lnTo>
                    <a:lnTo>
                      <a:pt x="3387" y="4542"/>
                    </a:lnTo>
                    <a:lnTo>
                      <a:pt x="3464" y="4388"/>
                    </a:lnTo>
                    <a:lnTo>
                      <a:pt x="3541" y="4234"/>
                    </a:lnTo>
                    <a:lnTo>
                      <a:pt x="3580" y="3888"/>
                    </a:lnTo>
                    <a:lnTo>
                      <a:pt x="3580" y="3580"/>
                    </a:lnTo>
                    <a:lnTo>
                      <a:pt x="3580" y="3311"/>
                    </a:lnTo>
                    <a:lnTo>
                      <a:pt x="3503" y="3080"/>
                    </a:lnTo>
                    <a:lnTo>
                      <a:pt x="3695" y="3041"/>
                    </a:lnTo>
                    <a:lnTo>
                      <a:pt x="3888" y="3003"/>
                    </a:lnTo>
                    <a:lnTo>
                      <a:pt x="4080" y="2926"/>
                    </a:lnTo>
                    <a:lnTo>
                      <a:pt x="4273" y="2772"/>
                    </a:lnTo>
                    <a:lnTo>
                      <a:pt x="4350" y="2695"/>
                    </a:lnTo>
                    <a:lnTo>
                      <a:pt x="4427" y="2579"/>
                    </a:lnTo>
                    <a:lnTo>
                      <a:pt x="4465" y="2425"/>
                    </a:lnTo>
                    <a:lnTo>
                      <a:pt x="4465" y="2271"/>
                    </a:lnTo>
                    <a:lnTo>
                      <a:pt x="4465" y="2117"/>
                    </a:lnTo>
                    <a:lnTo>
                      <a:pt x="4427" y="1887"/>
                    </a:lnTo>
                    <a:lnTo>
                      <a:pt x="4350" y="1694"/>
                    </a:lnTo>
                    <a:lnTo>
                      <a:pt x="4234" y="1540"/>
                    </a:lnTo>
                    <a:lnTo>
                      <a:pt x="4157" y="1386"/>
                    </a:lnTo>
                    <a:lnTo>
                      <a:pt x="4042" y="1309"/>
                    </a:lnTo>
                    <a:lnTo>
                      <a:pt x="3926" y="1194"/>
                    </a:lnTo>
                    <a:lnTo>
                      <a:pt x="3772" y="1155"/>
                    </a:lnTo>
                    <a:lnTo>
                      <a:pt x="3541" y="1078"/>
                    </a:lnTo>
                    <a:lnTo>
                      <a:pt x="3272" y="1078"/>
                    </a:lnTo>
                    <a:lnTo>
                      <a:pt x="3080" y="1117"/>
                    </a:lnTo>
                    <a:lnTo>
                      <a:pt x="2887" y="1155"/>
                    </a:lnTo>
                    <a:lnTo>
                      <a:pt x="2926" y="924"/>
                    </a:lnTo>
                    <a:lnTo>
                      <a:pt x="2926" y="732"/>
                    </a:lnTo>
                    <a:lnTo>
                      <a:pt x="2849" y="501"/>
                    </a:lnTo>
                    <a:lnTo>
                      <a:pt x="2733" y="270"/>
                    </a:lnTo>
                    <a:lnTo>
                      <a:pt x="2656" y="193"/>
                    </a:lnTo>
                    <a:lnTo>
                      <a:pt x="2541" y="116"/>
                    </a:lnTo>
                    <a:lnTo>
                      <a:pt x="2387" y="39"/>
                    </a:lnTo>
                    <a:lnTo>
                      <a:pt x="2194" y="1"/>
                    </a:lnTo>
                    <a:close/>
                  </a:path>
                </a:pathLst>
              </a:custGeom>
              <a:solidFill>
                <a:srgbClr val="FDD6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8" name="Google Shape;2480;p51">
                <a:extLst>
                  <a:ext uri="{FF2B5EF4-FFF2-40B4-BE49-F238E27FC236}">
                    <a16:creationId xmlns:a16="http://schemas.microsoft.com/office/drawing/2014/main" id="{E16FE4C1-8D67-07A5-45FA-4E300384A65B}"/>
                  </a:ext>
                </a:extLst>
              </p:cNvPr>
              <p:cNvSpPr/>
              <p:nvPr/>
            </p:nvSpPr>
            <p:spPr>
              <a:xfrm>
                <a:off x="496000" y="4292200"/>
                <a:ext cx="111650" cy="128975"/>
              </a:xfrm>
              <a:custGeom>
                <a:avLst/>
                <a:gdLst/>
                <a:ahLst/>
                <a:cxnLst/>
                <a:rect l="l" t="t" r="r" b="b"/>
                <a:pathLst>
                  <a:path w="4466" h="5159" fill="none" extrusionOk="0">
                    <a:moveTo>
                      <a:pt x="1732" y="39"/>
                    </a:moveTo>
                    <a:lnTo>
                      <a:pt x="1732" y="39"/>
                    </a:lnTo>
                    <a:lnTo>
                      <a:pt x="1540" y="116"/>
                    </a:lnTo>
                    <a:lnTo>
                      <a:pt x="1386" y="154"/>
                    </a:lnTo>
                    <a:lnTo>
                      <a:pt x="1232" y="270"/>
                    </a:lnTo>
                    <a:lnTo>
                      <a:pt x="1155" y="347"/>
                    </a:lnTo>
                    <a:lnTo>
                      <a:pt x="1078" y="462"/>
                    </a:lnTo>
                    <a:lnTo>
                      <a:pt x="1040" y="578"/>
                    </a:lnTo>
                    <a:lnTo>
                      <a:pt x="1001" y="770"/>
                    </a:lnTo>
                    <a:lnTo>
                      <a:pt x="1001" y="1001"/>
                    </a:lnTo>
                    <a:lnTo>
                      <a:pt x="1040" y="1194"/>
                    </a:lnTo>
                    <a:lnTo>
                      <a:pt x="1117" y="1348"/>
                    </a:lnTo>
                    <a:lnTo>
                      <a:pt x="1117" y="1348"/>
                    </a:lnTo>
                    <a:lnTo>
                      <a:pt x="924" y="1425"/>
                    </a:lnTo>
                    <a:lnTo>
                      <a:pt x="770" y="1502"/>
                    </a:lnTo>
                    <a:lnTo>
                      <a:pt x="539" y="1617"/>
                    </a:lnTo>
                    <a:lnTo>
                      <a:pt x="347" y="1810"/>
                    </a:lnTo>
                    <a:lnTo>
                      <a:pt x="154" y="2079"/>
                    </a:lnTo>
                    <a:lnTo>
                      <a:pt x="77" y="2233"/>
                    </a:lnTo>
                    <a:lnTo>
                      <a:pt x="39" y="2387"/>
                    </a:lnTo>
                    <a:lnTo>
                      <a:pt x="39" y="2579"/>
                    </a:lnTo>
                    <a:lnTo>
                      <a:pt x="0" y="2810"/>
                    </a:lnTo>
                    <a:lnTo>
                      <a:pt x="0" y="2810"/>
                    </a:lnTo>
                    <a:lnTo>
                      <a:pt x="39" y="3003"/>
                    </a:lnTo>
                    <a:lnTo>
                      <a:pt x="116" y="3195"/>
                    </a:lnTo>
                    <a:lnTo>
                      <a:pt x="154" y="3349"/>
                    </a:lnTo>
                    <a:lnTo>
                      <a:pt x="270" y="3542"/>
                    </a:lnTo>
                    <a:lnTo>
                      <a:pt x="501" y="3773"/>
                    </a:lnTo>
                    <a:lnTo>
                      <a:pt x="732" y="4003"/>
                    </a:lnTo>
                    <a:lnTo>
                      <a:pt x="963" y="4119"/>
                    </a:lnTo>
                    <a:lnTo>
                      <a:pt x="1194" y="4234"/>
                    </a:lnTo>
                    <a:lnTo>
                      <a:pt x="1386" y="4311"/>
                    </a:lnTo>
                    <a:lnTo>
                      <a:pt x="1386" y="4311"/>
                    </a:lnTo>
                    <a:lnTo>
                      <a:pt x="1463" y="4504"/>
                    </a:lnTo>
                    <a:lnTo>
                      <a:pt x="1540" y="4658"/>
                    </a:lnTo>
                    <a:lnTo>
                      <a:pt x="1694" y="4850"/>
                    </a:lnTo>
                    <a:lnTo>
                      <a:pt x="1886" y="5043"/>
                    </a:lnTo>
                    <a:lnTo>
                      <a:pt x="2002" y="5081"/>
                    </a:lnTo>
                    <a:lnTo>
                      <a:pt x="2156" y="5158"/>
                    </a:lnTo>
                    <a:lnTo>
                      <a:pt x="2310" y="5158"/>
                    </a:lnTo>
                    <a:lnTo>
                      <a:pt x="2464" y="5158"/>
                    </a:lnTo>
                    <a:lnTo>
                      <a:pt x="2618" y="5120"/>
                    </a:lnTo>
                    <a:lnTo>
                      <a:pt x="2849" y="5043"/>
                    </a:lnTo>
                    <a:lnTo>
                      <a:pt x="2849" y="5043"/>
                    </a:lnTo>
                    <a:lnTo>
                      <a:pt x="3041" y="4966"/>
                    </a:lnTo>
                    <a:lnTo>
                      <a:pt x="3195" y="4850"/>
                    </a:lnTo>
                    <a:lnTo>
                      <a:pt x="3310" y="4696"/>
                    </a:lnTo>
                    <a:lnTo>
                      <a:pt x="3387" y="4542"/>
                    </a:lnTo>
                    <a:lnTo>
                      <a:pt x="3464" y="4388"/>
                    </a:lnTo>
                    <a:lnTo>
                      <a:pt x="3541" y="4234"/>
                    </a:lnTo>
                    <a:lnTo>
                      <a:pt x="3580" y="3888"/>
                    </a:lnTo>
                    <a:lnTo>
                      <a:pt x="3580" y="3580"/>
                    </a:lnTo>
                    <a:lnTo>
                      <a:pt x="3580" y="3311"/>
                    </a:lnTo>
                    <a:lnTo>
                      <a:pt x="3503" y="3080"/>
                    </a:lnTo>
                    <a:lnTo>
                      <a:pt x="3503" y="3080"/>
                    </a:lnTo>
                    <a:lnTo>
                      <a:pt x="3695" y="3041"/>
                    </a:lnTo>
                    <a:lnTo>
                      <a:pt x="3888" y="3003"/>
                    </a:lnTo>
                    <a:lnTo>
                      <a:pt x="4080" y="2926"/>
                    </a:lnTo>
                    <a:lnTo>
                      <a:pt x="4273" y="2772"/>
                    </a:lnTo>
                    <a:lnTo>
                      <a:pt x="4350" y="2695"/>
                    </a:lnTo>
                    <a:lnTo>
                      <a:pt x="4427" y="2579"/>
                    </a:lnTo>
                    <a:lnTo>
                      <a:pt x="4465" y="2425"/>
                    </a:lnTo>
                    <a:lnTo>
                      <a:pt x="4465" y="2271"/>
                    </a:lnTo>
                    <a:lnTo>
                      <a:pt x="4465" y="2117"/>
                    </a:lnTo>
                    <a:lnTo>
                      <a:pt x="4427" y="1887"/>
                    </a:lnTo>
                    <a:lnTo>
                      <a:pt x="4427" y="1887"/>
                    </a:lnTo>
                    <a:lnTo>
                      <a:pt x="4350" y="1694"/>
                    </a:lnTo>
                    <a:lnTo>
                      <a:pt x="4234" y="1540"/>
                    </a:lnTo>
                    <a:lnTo>
                      <a:pt x="4157" y="1386"/>
                    </a:lnTo>
                    <a:lnTo>
                      <a:pt x="4042" y="1309"/>
                    </a:lnTo>
                    <a:lnTo>
                      <a:pt x="3926" y="1194"/>
                    </a:lnTo>
                    <a:lnTo>
                      <a:pt x="3772" y="1155"/>
                    </a:lnTo>
                    <a:lnTo>
                      <a:pt x="3541" y="1078"/>
                    </a:lnTo>
                    <a:lnTo>
                      <a:pt x="3272" y="1078"/>
                    </a:lnTo>
                    <a:lnTo>
                      <a:pt x="3080" y="1117"/>
                    </a:lnTo>
                    <a:lnTo>
                      <a:pt x="2887" y="1155"/>
                    </a:lnTo>
                    <a:lnTo>
                      <a:pt x="2887" y="1155"/>
                    </a:lnTo>
                    <a:lnTo>
                      <a:pt x="2926" y="924"/>
                    </a:lnTo>
                    <a:lnTo>
                      <a:pt x="2926" y="732"/>
                    </a:lnTo>
                    <a:lnTo>
                      <a:pt x="2849" y="501"/>
                    </a:lnTo>
                    <a:lnTo>
                      <a:pt x="2733" y="270"/>
                    </a:lnTo>
                    <a:lnTo>
                      <a:pt x="2656" y="193"/>
                    </a:lnTo>
                    <a:lnTo>
                      <a:pt x="2541" y="116"/>
                    </a:lnTo>
                    <a:lnTo>
                      <a:pt x="2387" y="39"/>
                    </a:lnTo>
                    <a:lnTo>
                      <a:pt x="2194" y="1"/>
                    </a:lnTo>
                    <a:lnTo>
                      <a:pt x="2002" y="1"/>
                    </a:lnTo>
                    <a:lnTo>
                      <a:pt x="1732" y="3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59" name="Google Shape;2481;p51">
                <a:extLst>
                  <a:ext uri="{FF2B5EF4-FFF2-40B4-BE49-F238E27FC236}">
                    <a16:creationId xmlns:a16="http://schemas.microsoft.com/office/drawing/2014/main" id="{66C40244-A100-E143-0520-A29E3BCEB275}"/>
                  </a:ext>
                </a:extLst>
              </p:cNvPr>
              <p:cNvSpPr/>
              <p:nvPr/>
            </p:nvSpPr>
            <p:spPr>
              <a:xfrm>
                <a:off x="510425" y="4304700"/>
                <a:ext cx="49100" cy="81825"/>
              </a:xfrm>
              <a:custGeom>
                <a:avLst/>
                <a:gdLst/>
                <a:ahLst/>
                <a:cxnLst/>
                <a:rect l="l" t="t" r="r" b="b"/>
                <a:pathLst>
                  <a:path w="1964" h="3273" extrusionOk="0">
                    <a:moveTo>
                      <a:pt x="1271" y="1"/>
                    </a:moveTo>
                    <a:lnTo>
                      <a:pt x="1155" y="39"/>
                    </a:lnTo>
                    <a:lnTo>
                      <a:pt x="1078" y="78"/>
                    </a:lnTo>
                    <a:lnTo>
                      <a:pt x="1001" y="155"/>
                    </a:lnTo>
                    <a:lnTo>
                      <a:pt x="924" y="270"/>
                    </a:lnTo>
                    <a:lnTo>
                      <a:pt x="847" y="501"/>
                    </a:lnTo>
                    <a:lnTo>
                      <a:pt x="847" y="694"/>
                    </a:lnTo>
                    <a:lnTo>
                      <a:pt x="963" y="1040"/>
                    </a:lnTo>
                    <a:lnTo>
                      <a:pt x="1001" y="1233"/>
                    </a:lnTo>
                    <a:lnTo>
                      <a:pt x="1040" y="1425"/>
                    </a:lnTo>
                    <a:lnTo>
                      <a:pt x="1001" y="1502"/>
                    </a:lnTo>
                    <a:lnTo>
                      <a:pt x="963" y="1540"/>
                    </a:lnTo>
                    <a:lnTo>
                      <a:pt x="847" y="1617"/>
                    </a:lnTo>
                    <a:lnTo>
                      <a:pt x="501" y="1694"/>
                    </a:lnTo>
                    <a:lnTo>
                      <a:pt x="309" y="1810"/>
                    </a:lnTo>
                    <a:lnTo>
                      <a:pt x="116" y="2041"/>
                    </a:lnTo>
                    <a:lnTo>
                      <a:pt x="1" y="2272"/>
                    </a:lnTo>
                    <a:lnTo>
                      <a:pt x="1" y="2503"/>
                    </a:lnTo>
                    <a:lnTo>
                      <a:pt x="1" y="2657"/>
                    </a:lnTo>
                    <a:lnTo>
                      <a:pt x="39" y="2772"/>
                    </a:lnTo>
                    <a:lnTo>
                      <a:pt x="116" y="2926"/>
                    </a:lnTo>
                    <a:lnTo>
                      <a:pt x="232" y="3042"/>
                    </a:lnTo>
                    <a:lnTo>
                      <a:pt x="309" y="3119"/>
                    </a:lnTo>
                    <a:lnTo>
                      <a:pt x="424" y="3196"/>
                    </a:lnTo>
                    <a:lnTo>
                      <a:pt x="578" y="3273"/>
                    </a:lnTo>
                    <a:lnTo>
                      <a:pt x="694" y="3273"/>
                    </a:lnTo>
                    <a:lnTo>
                      <a:pt x="732" y="3234"/>
                    </a:lnTo>
                    <a:lnTo>
                      <a:pt x="578" y="3157"/>
                    </a:lnTo>
                    <a:lnTo>
                      <a:pt x="424" y="3080"/>
                    </a:lnTo>
                    <a:lnTo>
                      <a:pt x="309" y="2965"/>
                    </a:lnTo>
                    <a:lnTo>
                      <a:pt x="193" y="2849"/>
                    </a:lnTo>
                    <a:lnTo>
                      <a:pt x="116" y="2657"/>
                    </a:lnTo>
                    <a:lnTo>
                      <a:pt x="78" y="2503"/>
                    </a:lnTo>
                    <a:lnTo>
                      <a:pt x="116" y="2349"/>
                    </a:lnTo>
                    <a:lnTo>
                      <a:pt x="155" y="2156"/>
                    </a:lnTo>
                    <a:lnTo>
                      <a:pt x="232" y="2041"/>
                    </a:lnTo>
                    <a:lnTo>
                      <a:pt x="347" y="1925"/>
                    </a:lnTo>
                    <a:lnTo>
                      <a:pt x="501" y="1810"/>
                    </a:lnTo>
                    <a:lnTo>
                      <a:pt x="617" y="1771"/>
                    </a:lnTo>
                    <a:lnTo>
                      <a:pt x="886" y="1733"/>
                    </a:lnTo>
                    <a:lnTo>
                      <a:pt x="963" y="1694"/>
                    </a:lnTo>
                    <a:lnTo>
                      <a:pt x="1078" y="1617"/>
                    </a:lnTo>
                    <a:lnTo>
                      <a:pt x="1117" y="1502"/>
                    </a:lnTo>
                    <a:lnTo>
                      <a:pt x="1155" y="1348"/>
                    </a:lnTo>
                    <a:lnTo>
                      <a:pt x="1078" y="1117"/>
                    </a:lnTo>
                    <a:lnTo>
                      <a:pt x="1001" y="771"/>
                    </a:lnTo>
                    <a:lnTo>
                      <a:pt x="963" y="617"/>
                    </a:lnTo>
                    <a:lnTo>
                      <a:pt x="1001" y="424"/>
                    </a:lnTo>
                    <a:lnTo>
                      <a:pt x="1040" y="309"/>
                    </a:lnTo>
                    <a:lnTo>
                      <a:pt x="1117" y="232"/>
                    </a:lnTo>
                    <a:lnTo>
                      <a:pt x="1194" y="155"/>
                    </a:lnTo>
                    <a:lnTo>
                      <a:pt x="1309" y="116"/>
                    </a:lnTo>
                    <a:lnTo>
                      <a:pt x="1463" y="155"/>
                    </a:lnTo>
                    <a:lnTo>
                      <a:pt x="1617" y="270"/>
                    </a:lnTo>
                    <a:lnTo>
                      <a:pt x="1694" y="386"/>
                    </a:lnTo>
                    <a:lnTo>
                      <a:pt x="1887" y="694"/>
                    </a:lnTo>
                    <a:lnTo>
                      <a:pt x="1925" y="694"/>
                    </a:lnTo>
                    <a:lnTo>
                      <a:pt x="1964" y="655"/>
                    </a:lnTo>
                    <a:lnTo>
                      <a:pt x="1887" y="424"/>
                    </a:lnTo>
                    <a:lnTo>
                      <a:pt x="1733" y="232"/>
                    </a:lnTo>
                    <a:lnTo>
                      <a:pt x="1540" y="78"/>
                    </a:lnTo>
                    <a:lnTo>
                      <a:pt x="1425" y="39"/>
                    </a:lnTo>
                    <a:lnTo>
                      <a:pt x="1309" y="1"/>
                    </a:lnTo>
                    <a:close/>
                  </a:path>
                </a:pathLst>
              </a:custGeom>
              <a:solidFill>
                <a:srgbClr val="FBB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0" name="Google Shape;2482;p51">
                <a:extLst>
                  <a:ext uri="{FF2B5EF4-FFF2-40B4-BE49-F238E27FC236}">
                    <a16:creationId xmlns:a16="http://schemas.microsoft.com/office/drawing/2014/main" id="{03D28CFE-1DED-C587-A77E-17488A777B07}"/>
                  </a:ext>
                </a:extLst>
              </p:cNvPr>
              <p:cNvSpPr/>
              <p:nvPr/>
            </p:nvSpPr>
            <p:spPr>
              <a:xfrm>
                <a:off x="510425" y="4304700"/>
                <a:ext cx="49100" cy="81825"/>
              </a:xfrm>
              <a:custGeom>
                <a:avLst/>
                <a:gdLst/>
                <a:ahLst/>
                <a:cxnLst/>
                <a:rect l="l" t="t" r="r" b="b"/>
                <a:pathLst>
                  <a:path w="1964" h="3273" fill="none" extrusionOk="0">
                    <a:moveTo>
                      <a:pt x="1309" y="1"/>
                    </a:moveTo>
                    <a:lnTo>
                      <a:pt x="1309" y="1"/>
                    </a:lnTo>
                    <a:lnTo>
                      <a:pt x="1271" y="1"/>
                    </a:lnTo>
                    <a:lnTo>
                      <a:pt x="1271" y="1"/>
                    </a:lnTo>
                    <a:lnTo>
                      <a:pt x="1155" y="39"/>
                    </a:lnTo>
                    <a:lnTo>
                      <a:pt x="1078" y="78"/>
                    </a:lnTo>
                    <a:lnTo>
                      <a:pt x="1001" y="155"/>
                    </a:lnTo>
                    <a:lnTo>
                      <a:pt x="924" y="270"/>
                    </a:lnTo>
                    <a:lnTo>
                      <a:pt x="847" y="501"/>
                    </a:lnTo>
                    <a:lnTo>
                      <a:pt x="847" y="694"/>
                    </a:lnTo>
                    <a:lnTo>
                      <a:pt x="847" y="694"/>
                    </a:lnTo>
                    <a:lnTo>
                      <a:pt x="963" y="1040"/>
                    </a:lnTo>
                    <a:lnTo>
                      <a:pt x="1001" y="1233"/>
                    </a:lnTo>
                    <a:lnTo>
                      <a:pt x="1040" y="1425"/>
                    </a:lnTo>
                    <a:lnTo>
                      <a:pt x="1040" y="1425"/>
                    </a:lnTo>
                    <a:lnTo>
                      <a:pt x="1001" y="1502"/>
                    </a:lnTo>
                    <a:lnTo>
                      <a:pt x="963" y="1540"/>
                    </a:lnTo>
                    <a:lnTo>
                      <a:pt x="847" y="1617"/>
                    </a:lnTo>
                    <a:lnTo>
                      <a:pt x="501" y="1694"/>
                    </a:lnTo>
                    <a:lnTo>
                      <a:pt x="501" y="1694"/>
                    </a:lnTo>
                    <a:lnTo>
                      <a:pt x="309" y="1810"/>
                    </a:lnTo>
                    <a:lnTo>
                      <a:pt x="116" y="2041"/>
                    </a:lnTo>
                    <a:lnTo>
                      <a:pt x="1" y="2272"/>
                    </a:lnTo>
                    <a:lnTo>
                      <a:pt x="1" y="2503"/>
                    </a:lnTo>
                    <a:lnTo>
                      <a:pt x="1" y="2503"/>
                    </a:lnTo>
                    <a:lnTo>
                      <a:pt x="1" y="2657"/>
                    </a:lnTo>
                    <a:lnTo>
                      <a:pt x="39" y="2772"/>
                    </a:lnTo>
                    <a:lnTo>
                      <a:pt x="116" y="2926"/>
                    </a:lnTo>
                    <a:lnTo>
                      <a:pt x="232" y="3042"/>
                    </a:lnTo>
                    <a:lnTo>
                      <a:pt x="309" y="3119"/>
                    </a:lnTo>
                    <a:lnTo>
                      <a:pt x="424" y="3196"/>
                    </a:lnTo>
                    <a:lnTo>
                      <a:pt x="578" y="3273"/>
                    </a:lnTo>
                    <a:lnTo>
                      <a:pt x="694" y="3273"/>
                    </a:lnTo>
                    <a:lnTo>
                      <a:pt x="694" y="3273"/>
                    </a:lnTo>
                    <a:lnTo>
                      <a:pt x="694" y="3273"/>
                    </a:lnTo>
                    <a:lnTo>
                      <a:pt x="694" y="3273"/>
                    </a:lnTo>
                    <a:lnTo>
                      <a:pt x="732" y="3234"/>
                    </a:lnTo>
                    <a:lnTo>
                      <a:pt x="732" y="3234"/>
                    </a:lnTo>
                    <a:lnTo>
                      <a:pt x="732" y="3234"/>
                    </a:lnTo>
                    <a:lnTo>
                      <a:pt x="578" y="3157"/>
                    </a:lnTo>
                    <a:lnTo>
                      <a:pt x="424" y="3080"/>
                    </a:lnTo>
                    <a:lnTo>
                      <a:pt x="309" y="2965"/>
                    </a:lnTo>
                    <a:lnTo>
                      <a:pt x="193" y="2849"/>
                    </a:lnTo>
                    <a:lnTo>
                      <a:pt x="193" y="2849"/>
                    </a:lnTo>
                    <a:lnTo>
                      <a:pt x="116" y="2657"/>
                    </a:lnTo>
                    <a:lnTo>
                      <a:pt x="78" y="2503"/>
                    </a:lnTo>
                    <a:lnTo>
                      <a:pt x="116" y="2349"/>
                    </a:lnTo>
                    <a:lnTo>
                      <a:pt x="155" y="2156"/>
                    </a:lnTo>
                    <a:lnTo>
                      <a:pt x="155" y="2156"/>
                    </a:lnTo>
                    <a:lnTo>
                      <a:pt x="232" y="2041"/>
                    </a:lnTo>
                    <a:lnTo>
                      <a:pt x="347" y="1925"/>
                    </a:lnTo>
                    <a:lnTo>
                      <a:pt x="501" y="1810"/>
                    </a:lnTo>
                    <a:lnTo>
                      <a:pt x="617" y="1771"/>
                    </a:lnTo>
                    <a:lnTo>
                      <a:pt x="617" y="1771"/>
                    </a:lnTo>
                    <a:lnTo>
                      <a:pt x="886" y="1733"/>
                    </a:lnTo>
                    <a:lnTo>
                      <a:pt x="963" y="1694"/>
                    </a:lnTo>
                    <a:lnTo>
                      <a:pt x="1078" y="1617"/>
                    </a:lnTo>
                    <a:lnTo>
                      <a:pt x="1078" y="1617"/>
                    </a:lnTo>
                    <a:lnTo>
                      <a:pt x="1117" y="1502"/>
                    </a:lnTo>
                    <a:lnTo>
                      <a:pt x="1155" y="1348"/>
                    </a:lnTo>
                    <a:lnTo>
                      <a:pt x="1078" y="1117"/>
                    </a:lnTo>
                    <a:lnTo>
                      <a:pt x="1078" y="1117"/>
                    </a:lnTo>
                    <a:lnTo>
                      <a:pt x="1001" y="771"/>
                    </a:lnTo>
                    <a:lnTo>
                      <a:pt x="963" y="617"/>
                    </a:lnTo>
                    <a:lnTo>
                      <a:pt x="1001" y="424"/>
                    </a:lnTo>
                    <a:lnTo>
                      <a:pt x="1001" y="424"/>
                    </a:lnTo>
                    <a:lnTo>
                      <a:pt x="1040" y="309"/>
                    </a:lnTo>
                    <a:lnTo>
                      <a:pt x="1117" y="232"/>
                    </a:lnTo>
                    <a:lnTo>
                      <a:pt x="1194" y="155"/>
                    </a:lnTo>
                    <a:lnTo>
                      <a:pt x="1309" y="116"/>
                    </a:lnTo>
                    <a:lnTo>
                      <a:pt x="1309" y="116"/>
                    </a:lnTo>
                    <a:lnTo>
                      <a:pt x="1463" y="155"/>
                    </a:lnTo>
                    <a:lnTo>
                      <a:pt x="1463" y="155"/>
                    </a:lnTo>
                    <a:lnTo>
                      <a:pt x="1617" y="270"/>
                    </a:lnTo>
                    <a:lnTo>
                      <a:pt x="1694" y="386"/>
                    </a:lnTo>
                    <a:lnTo>
                      <a:pt x="1887" y="694"/>
                    </a:lnTo>
                    <a:lnTo>
                      <a:pt x="1887" y="694"/>
                    </a:lnTo>
                    <a:lnTo>
                      <a:pt x="1925" y="694"/>
                    </a:lnTo>
                    <a:lnTo>
                      <a:pt x="1925" y="694"/>
                    </a:lnTo>
                    <a:lnTo>
                      <a:pt x="1925" y="694"/>
                    </a:lnTo>
                    <a:lnTo>
                      <a:pt x="1964" y="655"/>
                    </a:lnTo>
                    <a:lnTo>
                      <a:pt x="1964" y="655"/>
                    </a:lnTo>
                    <a:lnTo>
                      <a:pt x="1887" y="424"/>
                    </a:lnTo>
                    <a:lnTo>
                      <a:pt x="1733" y="232"/>
                    </a:lnTo>
                    <a:lnTo>
                      <a:pt x="1540" y="78"/>
                    </a:lnTo>
                    <a:lnTo>
                      <a:pt x="1425" y="39"/>
                    </a:lnTo>
                    <a:lnTo>
                      <a:pt x="1309"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1" name="Google Shape;2483;p51">
                <a:extLst>
                  <a:ext uri="{FF2B5EF4-FFF2-40B4-BE49-F238E27FC236}">
                    <a16:creationId xmlns:a16="http://schemas.microsoft.com/office/drawing/2014/main" id="{FA11E427-B0A3-6356-8316-4765F3D20A9B}"/>
                  </a:ext>
                </a:extLst>
              </p:cNvPr>
              <p:cNvSpPr/>
              <p:nvPr/>
            </p:nvSpPr>
            <p:spPr>
              <a:xfrm>
                <a:off x="508500" y="4466375"/>
                <a:ext cx="112625" cy="96250"/>
              </a:xfrm>
              <a:custGeom>
                <a:avLst/>
                <a:gdLst/>
                <a:ahLst/>
                <a:cxnLst/>
                <a:rect l="l" t="t" r="r" b="b"/>
                <a:pathLst>
                  <a:path w="4505" h="3850" extrusionOk="0">
                    <a:moveTo>
                      <a:pt x="3426" y="0"/>
                    </a:moveTo>
                    <a:lnTo>
                      <a:pt x="3234" y="39"/>
                    </a:lnTo>
                    <a:lnTo>
                      <a:pt x="3003" y="77"/>
                    </a:lnTo>
                    <a:lnTo>
                      <a:pt x="2810" y="116"/>
                    </a:lnTo>
                    <a:lnTo>
                      <a:pt x="2387" y="308"/>
                    </a:lnTo>
                    <a:lnTo>
                      <a:pt x="2041" y="501"/>
                    </a:lnTo>
                    <a:lnTo>
                      <a:pt x="1733" y="693"/>
                    </a:lnTo>
                    <a:lnTo>
                      <a:pt x="1579" y="578"/>
                    </a:lnTo>
                    <a:lnTo>
                      <a:pt x="1348" y="424"/>
                    </a:lnTo>
                    <a:lnTo>
                      <a:pt x="1117" y="308"/>
                    </a:lnTo>
                    <a:lnTo>
                      <a:pt x="847" y="270"/>
                    </a:lnTo>
                    <a:lnTo>
                      <a:pt x="732" y="231"/>
                    </a:lnTo>
                    <a:lnTo>
                      <a:pt x="578" y="270"/>
                    </a:lnTo>
                    <a:lnTo>
                      <a:pt x="463" y="308"/>
                    </a:lnTo>
                    <a:lnTo>
                      <a:pt x="347" y="424"/>
                    </a:lnTo>
                    <a:lnTo>
                      <a:pt x="232" y="539"/>
                    </a:lnTo>
                    <a:lnTo>
                      <a:pt x="155" y="693"/>
                    </a:lnTo>
                    <a:lnTo>
                      <a:pt x="78" y="885"/>
                    </a:lnTo>
                    <a:lnTo>
                      <a:pt x="39" y="1039"/>
                    </a:lnTo>
                    <a:lnTo>
                      <a:pt x="1" y="1193"/>
                    </a:lnTo>
                    <a:lnTo>
                      <a:pt x="1" y="1309"/>
                    </a:lnTo>
                    <a:lnTo>
                      <a:pt x="116" y="1540"/>
                    </a:lnTo>
                    <a:lnTo>
                      <a:pt x="232" y="1655"/>
                    </a:lnTo>
                    <a:lnTo>
                      <a:pt x="386" y="1771"/>
                    </a:lnTo>
                    <a:lnTo>
                      <a:pt x="540" y="1809"/>
                    </a:lnTo>
                    <a:lnTo>
                      <a:pt x="694" y="1848"/>
                    </a:lnTo>
                    <a:lnTo>
                      <a:pt x="578" y="2040"/>
                    </a:lnTo>
                    <a:lnTo>
                      <a:pt x="501" y="2271"/>
                    </a:lnTo>
                    <a:lnTo>
                      <a:pt x="424" y="2541"/>
                    </a:lnTo>
                    <a:lnTo>
                      <a:pt x="386" y="2810"/>
                    </a:lnTo>
                    <a:lnTo>
                      <a:pt x="424" y="2964"/>
                    </a:lnTo>
                    <a:lnTo>
                      <a:pt x="463" y="3118"/>
                    </a:lnTo>
                    <a:lnTo>
                      <a:pt x="501" y="3272"/>
                    </a:lnTo>
                    <a:lnTo>
                      <a:pt x="617" y="3387"/>
                    </a:lnTo>
                    <a:lnTo>
                      <a:pt x="732" y="3541"/>
                    </a:lnTo>
                    <a:lnTo>
                      <a:pt x="886" y="3657"/>
                    </a:lnTo>
                    <a:lnTo>
                      <a:pt x="1078" y="3734"/>
                    </a:lnTo>
                    <a:lnTo>
                      <a:pt x="1232" y="3811"/>
                    </a:lnTo>
                    <a:lnTo>
                      <a:pt x="1425" y="3849"/>
                    </a:lnTo>
                    <a:lnTo>
                      <a:pt x="1617" y="3849"/>
                    </a:lnTo>
                    <a:lnTo>
                      <a:pt x="1925" y="3772"/>
                    </a:lnTo>
                    <a:lnTo>
                      <a:pt x="2233" y="3657"/>
                    </a:lnTo>
                    <a:lnTo>
                      <a:pt x="2464" y="3503"/>
                    </a:lnTo>
                    <a:lnTo>
                      <a:pt x="2657" y="3349"/>
                    </a:lnTo>
                    <a:lnTo>
                      <a:pt x="2810" y="3156"/>
                    </a:lnTo>
                    <a:lnTo>
                      <a:pt x="2964" y="3272"/>
                    </a:lnTo>
                    <a:lnTo>
                      <a:pt x="3157" y="3349"/>
                    </a:lnTo>
                    <a:lnTo>
                      <a:pt x="3349" y="3426"/>
                    </a:lnTo>
                    <a:lnTo>
                      <a:pt x="3619" y="3464"/>
                    </a:lnTo>
                    <a:lnTo>
                      <a:pt x="3850" y="3464"/>
                    </a:lnTo>
                    <a:lnTo>
                      <a:pt x="3965" y="3426"/>
                    </a:lnTo>
                    <a:lnTo>
                      <a:pt x="4119" y="3387"/>
                    </a:lnTo>
                    <a:lnTo>
                      <a:pt x="4235" y="3272"/>
                    </a:lnTo>
                    <a:lnTo>
                      <a:pt x="4312" y="3156"/>
                    </a:lnTo>
                    <a:lnTo>
                      <a:pt x="4427" y="3041"/>
                    </a:lnTo>
                    <a:lnTo>
                      <a:pt x="4466" y="2925"/>
                    </a:lnTo>
                    <a:lnTo>
                      <a:pt x="4504" y="2771"/>
                    </a:lnTo>
                    <a:lnTo>
                      <a:pt x="4504" y="2656"/>
                    </a:lnTo>
                    <a:lnTo>
                      <a:pt x="4466" y="2387"/>
                    </a:lnTo>
                    <a:lnTo>
                      <a:pt x="4350" y="2117"/>
                    </a:lnTo>
                    <a:lnTo>
                      <a:pt x="4235" y="1925"/>
                    </a:lnTo>
                    <a:lnTo>
                      <a:pt x="4119" y="1732"/>
                    </a:lnTo>
                    <a:lnTo>
                      <a:pt x="3965" y="1578"/>
                    </a:lnTo>
                    <a:lnTo>
                      <a:pt x="3965" y="1578"/>
                    </a:lnTo>
                    <a:lnTo>
                      <a:pt x="4081" y="1617"/>
                    </a:lnTo>
                    <a:lnTo>
                      <a:pt x="4196" y="1617"/>
                    </a:lnTo>
                    <a:lnTo>
                      <a:pt x="4312" y="1578"/>
                    </a:lnTo>
                    <a:lnTo>
                      <a:pt x="4427" y="1501"/>
                    </a:lnTo>
                    <a:lnTo>
                      <a:pt x="4466" y="1347"/>
                    </a:lnTo>
                    <a:lnTo>
                      <a:pt x="4466" y="1078"/>
                    </a:lnTo>
                    <a:lnTo>
                      <a:pt x="4312" y="693"/>
                    </a:lnTo>
                    <a:lnTo>
                      <a:pt x="4196" y="462"/>
                    </a:lnTo>
                    <a:lnTo>
                      <a:pt x="4042" y="270"/>
                    </a:lnTo>
                    <a:lnTo>
                      <a:pt x="3850" y="116"/>
                    </a:lnTo>
                    <a:lnTo>
                      <a:pt x="3657" y="39"/>
                    </a:lnTo>
                    <a:lnTo>
                      <a:pt x="3426" y="0"/>
                    </a:lnTo>
                    <a:close/>
                  </a:path>
                </a:pathLst>
              </a:custGeom>
              <a:solidFill>
                <a:srgbClr val="F8830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2" name="Google Shape;2484;p51">
                <a:extLst>
                  <a:ext uri="{FF2B5EF4-FFF2-40B4-BE49-F238E27FC236}">
                    <a16:creationId xmlns:a16="http://schemas.microsoft.com/office/drawing/2014/main" id="{8EFFEF8A-2087-6947-1FE5-29764AF3A0FB}"/>
                  </a:ext>
                </a:extLst>
              </p:cNvPr>
              <p:cNvSpPr/>
              <p:nvPr/>
            </p:nvSpPr>
            <p:spPr>
              <a:xfrm>
                <a:off x="508500" y="4466375"/>
                <a:ext cx="112625" cy="96250"/>
              </a:xfrm>
              <a:custGeom>
                <a:avLst/>
                <a:gdLst/>
                <a:ahLst/>
                <a:cxnLst/>
                <a:rect l="l" t="t" r="r" b="b"/>
                <a:pathLst>
                  <a:path w="4505" h="3850" fill="none" extrusionOk="0">
                    <a:moveTo>
                      <a:pt x="4312" y="693"/>
                    </a:moveTo>
                    <a:lnTo>
                      <a:pt x="4312" y="693"/>
                    </a:lnTo>
                    <a:lnTo>
                      <a:pt x="4196" y="462"/>
                    </a:lnTo>
                    <a:lnTo>
                      <a:pt x="4042" y="270"/>
                    </a:lnTo>
                    <a:lnTo>
                      <a:pt x="3850" y="116"/>
                    </a:lnTo>
                    <a:lnTo>
                      <a:pt x="3657" y="39"/>
                    </a:lnTo>
                    <a:lnTo>
                      <a:pt x="3426" y="0"/>
                    </a:lnTo>
                    <a:lnTo>
                      <a:pt x="3234" y="39"/>
                    </a:lnTo>
                    <a:lnTo>
                      <a:pt x="3003" y="77"/>
                    </a:lnTo>
                    <a:lnTo>
                      <a:pt x="2810" y="116"/>
                    </a:lnTo>
                    <a:lnTo>
                      <a:pt x="2387" y="308"/>
                    </a:lnTo>
                    <a:lnTo>
                      <a:pt x="2041" y="501"/>
                    </a:lnTo>
                    <a:lnTo>
                      <a:pt x="1733" y="693"/>
                    </a:lnTo>
                    <a:lnTo>
                      <a:pt x="1733" y="693"/>
                    </a:lnTo>
                    <a:lnTo>
                      <a:pt x="1579" y="578"/>
                    </a:lnTo>
                    <a:lnTo>
                      <a:pt x="1348" y="424"/>
                    </a:lnTo>
                    <a:lnTo>
                      <a:pt x="1117" y="308"/>
                    </a:lnTo>
                    <a:lnTo>
                      <a:pt x="847" y="270"/>
                    </a:lnTo>
                    <a:lnTo>
                      <a:pt x="732" y="231"/>
                    </a:lnTo>
                    <a:lnTo>
                      <a:pt x="578" y="270"/>
                    </a:lnTo>
                    <a:lnTo>
                      <a:pt x="463" y="308"/>
                    </a:lnTo>
                    <a:lnTo>
                      <a:pt x="347" y="424"/>
                    </a:lnTo>
                    <a:lnTo>
                      <a:pt x="232" y="539"/>
                    </a:lnTo>
                    <a:lnTo>
                      <a:pt x="155" y="693"/>
                    </a:lnTo>
                    <a:lnTo>
                      <a:pt x="155" y="693"/>
                    </a:lnTo>
                    <a:lnTo>
                      <a:pt x="78" y="885"/>
                    </a:lnTo>
                    <a:lnTo>
                      <a:pt x="39" y="1039"/>
                    </a:lnTo>
                    <a:lnTo>
                      <a:pt x="1" y="1193"/>
                    </a:lnTo>
                    <a:lnTo>
                      <a:pt x="1" y="1309"/>
                    </a:lnTo>
                    <a:lnTo>
                      <a:pt x="116" y="1540"/>
                    </a:lnTo>
                    <a:lnTo>
                      <a:pt x="232" y="1655"/>
                    </a:lnTo>
                    <a:lnTo>
                      <a:pt x="386" y="1771"/>
                    </a:lnTo>
                    <a:lnTo>
                      <a:pt x="540" y="1809"/>
                    </a:lnTo>
                    <a:lnTo>
                      <a:pt x="694" y="1848"/>
                    </a:lnTo>
                    <a:lnTo>
                      <a:pt x="694" y="1848"/>
                    </a:lnTo>
                    <a:lnTo>
                      <a:pt x="578" y="2040"/>
                    </a:lnTo>
                    <a:lnTo>
                      <a:pt x="501" y="2271"/>
                    </a:lnTo>
                    <a:lnTo>
                      <a:pt x="424" y="2541"/>
                    </a:lnTo>
                    <a:lnTo>
                      <a:pt x="386" y="2810"/>
                    </a:lnTo>
                    <a:lnTo>
                      <a:pt x="424" y="2964"/>
                    </a:lnTo>
                    <a:lnTo>
                      <a:pt x="463" y="3118"/>
                    </a:lnTo>
                    <a:lnTo>
                      <a:pt x="501" y="3272"/>
                    </a:lnTo>
                    <a:lnTo>
                      <a:pt x="617" y="3387"/>
                    </a:lnTo>
                    <a:lnTo>
                      <a:pt x="732" y="3541"/>
                    </a:lnTo>
                    <a:lnTo>
                      <a:pt x="886" y="3657"/>
                    </a:lnTo>
                    <a:lnTo>
                      <a:pt x="886" y="3657"/>
                    </a:lnTo>
                    <a:lnTo>
                      <a:pt x="1078" y="3734"/>
                    </a:lnTo>
                    <a:lnTo>
                      <a:pt x="1232" y="3811"/>
                    </a:lnTo>
                    <a:lnTo>
                      <a:pt x="1425" y="3849"/>
                    </a:lnTo>
                    <a:lnTo>
                      <a:pt x="1617" y="3849"/>
                    </a:lnTo>
                    <a:lnTo>
                      <a:pt x="1925" y="3772"/>
                    </a:lnTo>
                    <a:lnTo>
                      <a:pt x="2233" y="3657"/>
                    </a:lnTo>
                    <a:lnTo>
                      <a:pt x="2464" y="3503"/>
                    </a:lnTo>
                    <a:lnTo>
                      <a:pt x="2657" y="3349"/>
                    </a:lnTo>
                    <a:lnTo>
                      <a:pt x="2810" y="3156"/>
                    </a:lnTo>
                    <a:lnTo>
                      <a:pt x="2810" y="3156"/>
                    </a:lnTo>
                    <a:lnTo>
                      <a:pt x="2964" y="3272"/>
                    </a:lnTo>
                    <a:lnTo>
                      <a:pt x="3157" y="3349"/>
                    </a:lnTo>
                    <a:lnTo>
                      <a:pt x="3349" y="3426"/>
                    </a:lnTo>
                    <a:lnTo>
                      <a:pt x="3619" y="3464"/>
                    </a:lnTo>
                    <a:lnTo>
                      <a:pt x="3850" y="3464"/>
                    </a:lnTo>
                    <a:lnTo>
                      <a:pt x="3965" y="3426"/>
                    </a:lnTo>
                    <a:lnTo>
                      <a:pt x="4119" y="3387"/>
                    </a:lnTo>
                    <a:lnTo>
                      <a:pt x="4235" y="3272"/>
                    </a:lnTo>
                    <a:lnTo>
                      <a:pt x="4312" y="3156"/>
                    </a:lnTo>
                    <a:lnTo>
                      <a:pt x="4312" y="3156"/>
                    </a:lnTo>
                    <a:lnTo>
                      <a:pt x="4427" y="3041"/>
                    </a:lnTo>
                    <a:lnTo>
                      <a:pt x="4466" y="2925"/>
                    </a:lnTo>
                    <a:lnTo>
                      <a:pt x="4504" y="2771"/>
                    </a:lnTo>
                    <a:lnTo>
                      <a:pt x="4504" y="2656"/>
                    </a:lnTo>
                    <a:lnTo>
                      <a:pt x="4466" y="2387"/>
                    </a:lnTo>
                    <a:lnTo>
                      <a:pt x="4350" y="2117"/>
                    </a:lnTo>
                    <a:lnTo>
                      <a:pt x="4235" y="1925"/>
                    </a:lnTo>
                    <a:lnTo>
                      <a:pt x="4119" y="1732"/>
                    </a:lnTo>
                    <a:lnTo>
                      <a:pt x="3965" y="1578"/>
                    </a:lnTo>
                    <a:lnTo>
                      <a:pt x="3965" y="1578"/>
                    </a:lnTo>
                    <a:lnTo>
                      <a:pt x="4081" y="1617"/>
                    </a:lnTo>
                    <a:lnTo>
                      <a:pt x="4196" y="1617"/>
                    </a:lnTo>
                    <a:lnTo>
                      <a:pt x="4312" y="1578"/>
                    </a:lnTo>
                    <a:lnTo>
                      <a:pt x="4427" y="1501"/>
                    </a:lnTo>
                    <a:lnTo>
                      <a:pt x="4466" y="1347"/>
                    </a:lnTo>
                    <a:lnTo>
                      <a:pt x="4466" y="1078"/>
                    </a:lnTo>
                    <a:lnTo>
                      <a:pt x="4312" y="693"/>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3" name="Google Shape;2485;p51">
                <a:extLst>
                  <a:ext uri="{FF2B5EF4-FFF2-40B4-BE49-F238E27FC236}">
                    <a16:creationId xmlns:a16="http://schemas.microsoft.com/office/drawing/2014/main" id="{8D5E0A17-97DB-F492-D8AB-29A25EA67295}"/>
                  </a:ext>
                </a:extLst>
              </p:cNvPr>
              <p:cNvSpPr/>
              <p:nvPr/>
            </p:nvSpPr>
            <p:spPr>
              <a:xfrm>
                <a:off x="529675" y="4516400"/>
                <a:ext cx="81825" cy="25050"/>
              </a:xfrm>
              <a:custGeom>
                <a:avLst/>
                <a:gdLst/>
                <a:ahLst/>
                <a:cxnLst/>
                <a:rect l="l" t="t" r="r" b="b"/>
                <a:pathLst>
                  <a:path w="3273" h="1002" extrusionOk="0">
                    <a:moveTo>
                      <a:pt x="154" y="1"/>
                    </a:moveTo>
                    <a:lnTo>
                      <a:pt x="39" y="155"/>
                    </a:lnTo>
                    <a:lnTo>
                      <a:pt x="0" y="270"/>
                    </a:lnTo>
                    <a:lnTo>
                      <a:pt x="0" y="424"/>
                    </a:lnTo>
                    <a:lnTo>
                      <a:pt x="0" y="578"/>
                    </a:lnTo>
                    <a:lnTo>
                      <a:pt x="77" y="732"/>
                    </a:lnTo>
                    <a:lnTo>
                      <a:pt x="193" y="847"/>
                    </a:lnTo>
                    <a:lnTo>
                      <a:pt x="308" y="924"/>
                    </a:lnTo>
                    <a:lnTo>
                      <a:pt x="462" y="1001"/>
                    </a:lnTo>
                    <a:lnTo>
                      <a:pt x="809" y="1001"/>
                    </a:lnTo>
                    <a:lnTo>
                      <a:pt x="963" y="963"/>
                    </a:lnTo>
                    <a:lnTo>
                      <a:pt x="1078" y="886"/>
                    </a:lnTo>
                    <a:lnTo>
                      <a:pt x="1194" y="770"/>
                    </a:lnTo>
                    <a:lnTo>
                      <a:pt x="1386" y="540"/>
                    </a:lnTo>
                    <a:lnTo>
                      <a:pt x="1540" y="270"/>
                    </a:lnTo>
                    <a:lnTo>
                      <a:pt x="1771" y="540"/>
                    </a:lnTo>
                    <a:lnTo>
                      <a:pt x="2040" y="770"/>
                    </a:lnTo>
                    <a:lnTo>
                      <a:pt x="2194" y="847"/>
                    </a:lnTo>
                    <a:lnTo>
                      <a:pt x="2348" y="924"/>
                    </a:lnTo>
                    <a:lnTo>
                      <a:pt x="2541" y="1001"/>
                    </a:lnTo>
                    <a:lnTo>
                      <a:pt x="2772" y="1001"/>
                    </a:lnTo>
                    <a:lnTo>
                      <a:pt x="2926" y="963"/>
                    </a:lnTo>
                    <a:lnTo>
                      <a:pt x="3080" y="886"/>
                    </a:lnTo>
                    <a:lnTo>
                      <a:pt x="3195" y="809"/>
                    </a:lnTo>
                    <a:lnTo>
                      <a:pt x="3234" y="655"/>
                    </a:lnTo>
                    <a:lnTo>
                      <a:pt x="3272" y="540"/>
                    </a:lnTo>
                    <a:lnTo>
                      <a:pt x="3272" y="386"/>
                    </a:lnTo>
                    <a:lnTo>
                      <a:pt x="3234" y="270"/>
                    </a:lnTo>
                    <a:lnTo>
                      <a:pt x="3118" y="193"/>
                    </a:lnTo>
                    <a:lnTo>
                      <a:pt x="3080" y="193"/>
                    </a:lnTo>
                    <a:lnTo>
                      <a:pt x="3041" y="232"/>
                    </a:lnTo>
                    <a:lnTo>
                      <a:pt x="3041" y="270"/>
                    </a:lnTo>
                    <a:lnTo>
                      <a:pt x="3118" y="347"/>
                    </a:lnTo>
                    <a:lnTo>
                      <a:pt x="3157" y="463"/>
                    </a:lnTo>
                    <a:lnTo>
                      <a:pt x="3157" y="617"/>
                    </a:lnTo>
                    <a:lnTo>
                      <a:pt x="3118" y="694"/>
                    </a:lnTo>
                    <a:lnTo>
                      <a:pt x="3041" y="809"/>
                    </a:lnTo>
                    <a:lnTo>
                      <a:pt x="2926" y="847"/>
                    </a:lnTo>
                    <a:lnTo>
                      <a:pt x="2733" y="886"/>
                    </a:lnTo>
                    <a:lnTo>
                      <a:pt x="2502" y="847"/>
                    </a:lnTo>
                    <a:lnTo>
                      <a:pt x="2233" y="732"/>
                    </a:lnTo>
                    <a:lnTo>
                      <a:pt x="1963" y="578"/>
                    </a:lnTo>
                    <a:lnTo>
                      <a:pt x="1733" y="347"/>
                    </a:lnTo>
                    <a:lnTo>
                      <a:pt x="1579" y="116"/>
                    </a:lnTo>
                    <a:lnTo>
                      <a:pt x="1502" y="78"/>
                    </a:lnTo>
                    <a:lnTo>
                      <a:pt x="1502" y="116"/>
                    </a:lnTo>
                    <a:lnTo>
                      <a:pt x="1463" y="116"/>
                    </a:lnTo>
                    <a:lnTo>
                      <a:pt x="1348" y="424"/>
                    </a:lnTo>
                    <a:lnTo>
                      <a:pt x="1194" y="655"/>
                    </a:lnTo>
                    <a:lnTo>
                      <a:pt x="1078" y="770"/>
                    </a:lnTo>
                    <a:lnTo>
                      <a:pt x="963" y="847"/>
                    </a:lnTo>
                    <a:lnTo>
                      <a:pt x="809" y="886"/>
                    </a:lnTo>
                    <a:lnTo>
                      <a:pt x="655" y="924"/>
                    </a:lnTo>
                    <a:lnTo>
                      <a:pt x="616" y="924"/>
                    </a:lnTo>
                    <a:lnTo>
                      <a:pt x="462" y="886"/>
                    </a:lnTo>
                    <a:lnTo>
                      <a:pt x="308" y="809"/>
                    </a:lnTo>
                    <a:lnTo>
                      <a:pt x="193" y="732"/>
                    </a:lnTo>
                    <a:lnTo>
                      <a:pt x="116" y="617"/>
                    </a:lnTo>
                    <a:lnTo>
                      <a:pt x="77" y="463"/>
                    </a:lnTo>
                    <a:lnTo>
                      <a:pt x="77" y="309"/>
                    </a:lnTo>
                    <a:lnTo>
                      <a:pt x="116" y="193"/>
                    </a:lnTo>
                    <a:lnTo>
                      <a:pt x="193" y="39"/>
                    </a:lnTo>
                    <a:lnTo>
                      <a:pt x="193" y="1"/>
                    </a:lnTo>
                    <a:close/>
                  </a:path>
                </a:pathLst>
              </a:custGeom>
              <a:solidFill>
                <a:srgbClr val="F14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4" name="Google Shape;2486;p51">
                <a:extLst>
                  <a:ext uri="{FF2B5EF4-FFF2-40B4-BE49-F238E27FC236}">
                    <a16:creationId xmlns:a16="http://schemas.microsoft.com/office/drawing/2014/main" id="{52ED6442-EAFC-D0F3-68A4-BE80C25E588D}"/>
                  </a:ext>
                </a:extLst>
              </p:cNvPr>
              <p:cNvSpPr/>
              <p:nvPr/>
            </p:nvSpPr>
            <p:spPr>
              <a:xfrm>
                <a:off x="529675" y="4516400"/>
                <a:ext cx="81825" cy="25050"/>
              </a:xfrm>
              <a:custGeom>
                <a:avLst/>
                <a:gdLst/>
                <a:ahLst/>
                <a:cxnLst/>
                <a:rect l="l" t="t" r="r" b="b"/>
                <a:pathLst>
                  <a:path w="3273" h="1002" fill="none" extrusionOk="0">
                    <a:moveTo>
                      <a:pt x="154" y="1"/>
                    </a:moveTo>
                    <a:lnTo>
                      <a:pt x="154" y="1"/>
                    </a:lnTo>
                    <a:lnTo>
                      <a:pt x="154" y="1"/>
                    </a:lnTo>
                    <a:lnTo>
                      <a:pt x="154" y="1"/>
                    </a:lnTo>
                    <a:lnTo>
                      <a:pt x="39" y="155"/>
                    </a:lnTo>
                    <a:lnTo>
                      <a:pt x="0" y="270"/>
                    </a:lnTo>
                    <a:lnTo>
                      <a:pt x="0" y="424"/>
                    </a:lnTo>
                    <a:lnTo>
                      <a:pt x="0" y="578"/>
                    </a:lnTo>
                    <a:lnTo>
                      <a:pt x="77" y="732"/>
                    </a:lnTo>
                    <a:lnTo>
                      <a:pt x="193" y="847"/>
                    </a:lnTo>
                    <a:lnTo>
                      <a:pt x="308" y="924"/>
                    </a:lnTo>
                    <a:lnTo>
                      <a:pt x="462" y="1001"/>
                    </a:lnTo>
                    <a:lnTo>
                      <a:pt x="462" y="1001"/>
                    </a:lnTo>
                    <a:lnTo>
                      <a:pt x="655" y="1001"/>
                    </a:lnTo>
                    <a:lnTo>
                      <a:pt x="655" y="1001"/>
                    </a:lnTo>
                    <a:lnTo>
                      <a:pt x="809" y="1001"/>
                    </a:lnTo>
                    <a:lnTo>
                      <a:pt x="963" y="963"/>
                    </a:lnTo>
                    <a:lnTo>
                      <a:pt x="1078" y="886"/>
                    </a:lnTo>
                    <a:lnTo>
                      <a:pt x="1194" y="770"/>
                    </a:lnTo>
                    <a:lnTo>
                      <a:pt x="1386" y="540"/>
                    </a:lnTo>
                    <a:lnTo>
                      <a:pt x="1540" y="270"/>
                    </a:lnTo>
                    <a:lnTo>
                      <a:pt x="1540" y="270"/>
                    </a:lnTo>
                    <a:lnTo>
                      <a:pt x="1771" y="540"/>
                    </a:lnTo>
                    <a:lnTo>
                      <a:pt x="2040" y="770"/>
                    </a:lnTo>
                    <a:lnTo>
                      <a:pt x="2194" y="847"/>
                    </a:lnTo>
                    <a:lnTo>
                      <a:pt x="2348" y="924"/>
                    </a:lnTo>
                    <a:lnTo>
                      <a:pt x="2541" y="1001"/>
                    </a:lnTo>
                    <a:lnTo>
                      <a:pt x="2695" y="1001"/>
                    </a:lnTo>
                    <a:lnTo>
                      <a:pt x="2695" y="1001"/>
                    </a:lnTo>
                    <a:lnTo>
                      <a:pt x="2772" y="1001"/>
                    </a:lnTo>
                    <a:lnTo>
                      <a:pt x="2772" y="1001"/>
                    </a:lnTo>
                    <a:lnTo>
                      <a:pt x="2926" y="963"/>
                    </a:lnTo>
                    <a:lnTo>
                      <a:pt x="3080" y="886"/>
                    </a:lnTo>
                    <a:lnTo>
                      <a:pt x="3195" y="809"/>
                    </a:lnTo>
                    <a:lnTo>
                      <a:pt x="3234" y="655"/>
                    </a:lnTo>
                    <a:lnTo>
                      <a:pt x="3234" y="655"/>
                    </a:lnTo>
                    <a:lnTo>
                      <a:pt x="3272" y="540"/>
                    </a:lnTo>
                    <a:lnTo>
                      <a:pt x="3272" y="386"/>
                    </a:lnTo>
                    <a:lnTo>
                      <a:pt x="3234" y="270"/>
                    </a:lnTo>
                    <a:lnTo>
                      <a:pt x="3118" y="193"/>
                    </a:lnTo>
                    <a:lnTo>
                      <a:pt x="3118" y="193"/>
                    </a:lnTo>
                    <a:lnTo>
                      <a:pt x="3080" y="193"/>
                    </a:lnTo>
                    <a:lnTo>
                      <a:pt x="3080" y="193"/>
                    </a:lnTo>
                    <a:lnTo>
                      <a:pt x="3041" y="232"/>
                    </a:lnTo>
                    <a:lnTo>
                      <a:pt x="3041" y="232"/>
                    </a:lnTo>
                    <a:lnTo>
                      <a:pt x="3041" y="270"/>
                    </a:lnTo>
                    <a:lnTo>
                      <a:pt x="3041" y="270"/>
                    </a:lnTo>
                    <a:lnTo>
                      <a:pt x="3118" y="347"/>
                    </a:lnTo>
                    <a:lnTo>
                      <a:pt x="3157" y="463"/>
                    </a:lnTo>
                    <a:lnTo>
                      <a:pt x="3157" y="617"/>
                    </a:lnTo>
                    <a:lnTo>
                      <a:pt x="3118" y="694"/>
                    </a:lnTo>
                    <a:lnTo>
                      <a:pt x="3118" y="694"/>
                    </a:lnTo>
                    <a:lnTo>
                      <a:pt x="3041" y="809"/>
                    </a:lnTo>
                    <a:lnTo>
                      <a:pt x="2926" y="847"/>
                    </a:lnTo>
                    <a:lnTo>
                      <a:pt x="2733" y="886"/>
                    </a:lnTo>
                    <a:lnTo>
                      <a:pt x="2733" y="886"/>
                    </a:lnTo>
                    <a:lnTo>
                      <a:pt x="2502" y="847"/>
                    </a:lnTo>
                    <a:lnTo>
                      <a:pt x="2502" y="847"/>
                    </a:lnTo>
                    <a:lnTo>
                      <a:pt x="2233" y="732"/>
                    </a:lnTo>
                    <a:lnTo>
                      <a:pt x="1963" y="578"/>
                    </a:lnTo>
                    <a:lnTo>
                      <a:pt x="1733" y="347"/>
                    </a:lnTo>
                    <a:lnTo>
                      <a:pt x="1579" y="116"/>
                    </a:lnTo>
                    <a:lnTo>
                      <a:pt x="1579" y="116"/>
                    </a:lnTo>
                    <a:lnTo>
                      <a:pt x="1502" y="78"/>
                    </a:lnTo>
                    <a:lnTo>
                      <a:pt x="1502" y="78"/>
                    </a:lnTo>
                    <a:lnTo>
                      <a:pt x="1502" y="116"/>
                    </a:lnTo>
                    <a:lnTo>
                      <a:pt x="1463" y="116"/>
                    </a:lnTo>
                    <a:lnTo>
                      <a:pt x="1463" y="116"/>
                    </a:lnTo>
                    <a:lnTo>
                      <a:pt x="1348" y="424"/>
                    </a:lnTo>
                    <a:lnTo>
                      <a:pt x="1194" y="655"/>
                    </a:lnTo>
                    <a:lnTo>
                      <a:pt x="1078" y="770"/>
                    </a:lnTo>
                    <a:lnTo>
                      <a:pt x="963" y="847"/>
                    </a:lnTo>
                    <a:lnTo>
                      <a:pt x="809" y="886"/>
                    </a:lnTo>
                    <a:lnTo>
                      <a:pt x="655" y="924"/>
                    </a:lnTo>
                    <a:lnTo>
                      <a:pt x="655" y="924"/>
                    </a:lnTo>
                    <a:lnTo>
                      <a:pt x="616" y="924"/>
                    </a:lnTo>
                    <a:lnTo>
                      <a:pt x="616" y="924"/>
                    </a:lnTo>
                    <a:lnTo>
                      <a:pt x="462" y="886"/>
                    </a:lnTo>
                    <a:lnTo>
                      <a:pt x="308" y="809"/>
                    </a:lnTo>
                    <a:lnTo>
                      <a:pt x="193" y="732"/>
                    </a:lnTo>
                    <a:lnTo>
                      <a:pt x="116" y="617"/>
                    </a:lnTo>
                    <a:lnTo>
                      <a:pt x="77" y="463"/>
                    </a:lnTo>
                    <a:lnTo>
                      <a:pt x="77" y="309"/>
                    </a:lnTo>
                    <a:lnTo>
                      <a:pt x="116" y="193"/>
                    </a:lnTo>
                    <a:lnTo>
                      <a:pt x="193" y="39"/>
                    </a:lnTo>
                    <a:lnTo>
                      <a:pt x="193" y="39"/>
                    </a:lnTo>
                    <a:lnTo>
                      <a:pt x="193" y="1"/>
                    </a:lnTo>
                    <a:lnTo>
                      <a:pt x="154"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5" name="Google Shape;2487;p51">
                <a:extLst>
                  <a:ext uri="{FF2B5EF4-FFF2-40B4-BE49-F238E27FC236}">
                    <a16:creationId xmlns:a16="http://schemas.microsoft.com/office/drawing/2014/main" id="{4E49A2CF-B117-BBCF-F256-642EF84BD11F}"/>
                  </a:ext>
                </a:extLst>
              </p:cNvPr>
              <p:cNvSpPr/>
              <p:nvPr/>
            </p:nvSpPr>
            <p:spPr>
              <a:xfrm>
                <a:off x="620125" y="4584725"/>
                <a:ext cx="111650" cy="128975"/>
              </a:xfrm>
              <a:custGeom>
                <a:avLst/>
                <a:gdLst/>
                <a:ahLst/>
                <a:cxnLst/>
                <a:rect l="l" t="t" r="r" b="b"/>
                <a:pathLst>
                  <a:path w="4466" h="5159" extrusionOk="0">
                    <a:moveTo>
                      <a:pt x="1694" y="0"/>
                    </a:moveTo>
                    <a:lnTo>
                      <a:pt x="1502" y="77"/>
                    </a:lnTo>
                    <a:lnTo>
                      <a:pt x="1348" y="154"/>
                    </a:lnTo>
                    <a:lnTo>
                      <a:pt x="1232" y="231"/>
                    </a:lnTo>
                    <a:lnTo>
                      <a:pt x="1117" y="308"/>
                    </a:lnTo>
                    <a:lnTo>
                      <a:pt x="1040" y="424"/>
                    </a:lnTo>
                    <a:lnTo>
                      <a:pt x="1001" y="539"/>
                    </a:lnTo>
                    <a:lnTo>
                      <a:pt x="963" y="770"/>
                    </a:lnTo>
                    <a:lnTo>
                      <a:pt x="963" y="963"/>
                    </a:lnTo>
                    <a:lnTo>
                      <a:pt x="1040" y="1155"/>
                    </a:lnTo>
                    <a:lnTo>
                      <a:pt x="1078" y="1309"/>
                    </a:lnTo>
                    <a:lnTo>
                      <a:pt x="924" y="1386"/>
                    </a:lnTo>
                    <a:lnTo>
                      <a:pt x="732" y="1463"/>
                    </a:lnTo>
                    <a:lnTo>
                      <a:pt x="501" y="1617"/>
                    </a:lnTo>
                    <a:lnTo>
                      <a:pt x="308" y="1810"/>
                    </a:lnTo>
                    <a:lnTo>
                      <a:pt x="155" y="2040"/>
                    </a:lnTo>
                    <a:lnTo>
                      <a:pt x="78" y="2194"/>
                    </a:lnTo>
                    <a:lnTo>
                      <a:pt x="39" y="2387"/>
                    </a:lnTo>
                    <a:lnTo>
                      <a:pt x="1" y="2541"/>
                    </a:lnTo>
                    <a:lnTo>
                      <a:pt x="1" y="2772"/>
                    </a:lnTo>
                    <a:lnTo>
                      <a:pt x="39" y="2964"/>
                    </a:lnTo>
                    <a:lnTo>
                      <a:pt x="78" y="3157"/>
                    </a:lnTo>
                    <a:lnTo>
                      <a:pt x="155" y="3349"/>
                    </a:lnTo>
                    <a:lnTo>
                      <a:pt x="231" y="3503"/>
                    </a:lnTo>
                    <a:lnTo>
                      <a:pt x="462" y="3772"/>
                    </a:lnTo>
                    <a:lnTo>
                      <a:pt x="693" y="3965"/>
                    </a:lnTo>
                    <a:lnTo>
                      <a:pt x="963" y="4119"/>
                    </a:lnTo>
                    <a:lnTo>
                      <a:pt x="1155" y="4196"/>
                    </a:lnTo>
                    <a:lnTo>
                      <a:pt x="1386" y="4273"/>
                    </a:lnTo>
                    <a:lnTo>
                      <a:pt x="1425" y="4465"/>
                    </a:lnTo>
                    <a:lnTo>
                      <a:pt x="1540" y="4658"/>
                    </a:lnTo>
                    <a:lnTo>
                      <a:pt x="1694" y="4850"/>
                    </a:lnTo>
                    <a:lnTo>
                      <a:pt x="1887" y="5004"/>
                    </a:lnTo>
                    <a:lnTo>
                      <a:pt x="2002" y="5081"/>
                    </a:lnTo>
                    <a:lnTo>
                      <a:pt x="2117" y="5120"/>
                    </a:lnTo>
                    <a:lnTo>
                      <a:pt x="2271" y="5158"/>
                    </a:lnTo>
                    <a:lnTo>
                      <a:pt x="2425" y="5120"/>
                    </a:lnTo>
                    <a:lnTo>
                      <a:pt x="2618" y="5120"/>
                    </a:lnTo>
                    <a:lnTo>
                      <a:pt x="2810" y="5043"/>
                    </a:lnTo>
                    <a:lnTo>
                      <a:pt x="3003" y="4927"/>
                    </a:lnTo>
                    <a:lnTo>
                      <a:pt x="3157" y="4812"/>
                    </a:lnTo>
                    <a:lnTo>
                      <a:pt x="3272" y="4658"/>
                    </a:lnTo>
                    <a:lnTo>
                      <a:pt x="3388" y="4504"/>
                    </a:lnTo>
                    <a:lnTo>
                      <a:pt x="3465" y="4350"/>
                    </a:lnTo>
                    <a:lnTo>
                      <a:pt x="3503" y="4196"/>
                    </a:lnTo>
                    <a:lnTo>
                      <a:pt x="3580" y="3849"/>
                    </a:lnTo>
                    <a:lnTo>
                      <a:pt x="3580" y="3542"/>
                    </a:lnTo>
                    <a:lnTo>
                      <a:pt x="3542" y="3272"/>
                    </a:lnTo>
                    <a:lnTo>
                      <a:pt x="3503" y="3041"/>
                    </a:lnTo>
                    <a:lnTo>
                      <a:pt x="3696" y="3041"/>
                    </a:lnTo>
                    <a:lnTo>
                      <a:pt x="3888" y="2964"/>
                    </a:lnTo>
                    <a:lnTo>
                      <a:pt x="4080" y="2887"/>
                    </a:lnTo>
                    <a:lnTo>
                      <a:pt x="4273" y="2772"/>
                    </a:lnTo>
                    <a:lnTo>
                      <a:pt x="4350" y="2656"/>
                    </a:lnTo>
                    <a:lnTo>
                      <a:pt x="4388" y="2541"/>
                    </a:lnTo>
                    <a:lnTo>
                      <a:pt x="4427" y="2425"/>
                    </a:lnTo>
                    <a:lnTo>
                      <a:pt x="4465" y="2271"/>
                    </a:lnTo>
                    <a:lnTo>
                      <a:pt x="4427" y="2079"/>
                    </a:lnTo>
                    <a:lnTo>
                      <a:pt x="4388" y="1886"/>
                    </a:lnTo>
                    <a:lnTo>
                      <a:pt x="4311" y="1656"/>
                    </a:lnTo>
                    <a:lnTo>
                      <a:pt x="4234" y="1502"/>
                    </a:lnTo>
                    <a:lnTo>
                      <a:pt x="4119" y="1386"/>
                    </a:lnTo>
                    <a:lnTo>
                      <a:pt x="4004" y="1271"/>
                    </a:lnTo>
                    <a:lnTo>
                      <a:pt x="3888" y="1194"/>
                    </a:lnTo>
                    <a:lnTo>
                      <a:pt x="3773" y="1117"/>
                    </a:lnTo>
                    <a:lnTo>
                      <a:pt x="3503" y="1040"/>
                    </a:lnTo>
                    <a:lnTo>
                      <a:pt x="3272" y="1040"/>
                    </a:lnTo>
                    <a:lnTo>
                      <a:pt x="3080" y="1078"/>
                    </a:lnTo>
                    <a:lnTo>
                      <a:pt x="2887" y="1117"/>
                    </a:lnTo>
                    <a:lnTo>
                      <a:pt x="2887" y="924"/>
                    </a:lnTo>
                    <a:lnTo>
                      <a:pt x="2887" y="693"/>
                    </a:lnTo>
                    <a:lnTo>
                      <a:pt x="2849" y="462"/>
                    </a:lnTo>
                    <a:lnTo>
                      <a:pt x="2733" y="231"/>
                    </a:lnTo>
                    <a:lnTo>
                      <a:pt x="2618" y="154"/>
                    </a:lnTo>
                    <a:lnTo>
                      <a:pt x="2502" y="77"/>
                    </a:lnTo>
                    <a:lnTo>
                      <a:pt x="2348" y="0"/>
                    </a:lnTo>
                    <a:close/>
                  </a:path>
                </a:pathLst>
              </a:custGeom>
              <a:solidFill>
                <a:srgbClr val="E143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6" name="Google Shape;2488;p51">
                <a:extLst>
                  <a:ext uri="{FF2B5EF4-FFF2-40B4-BE49-F238E27FC236}">
                    <a16:creationId xmlns:a16="http://schemas.microsoft.com/office/drawing/2014/main" id="{4A627E61-1649-102F-9A30-C232F8EA566B}"/>
                  </a:ext>
                </a:extLst>
              </p:cNvPr>
              <p:cNvSpPr/>
              <p:nvPr/>
            </p:nvSpPr>
            <p:spPr>
              <a:xfrm>
                <a:off x="620125" y="4584725"/>
                <a:ext cx="111650" cy="128975"/>
              </a:xfrm>
              <a:custGeom>
                <a:avLst/>
                <a:gdLst/>
                <a:ahLst/>
                <a:cxnLst/>
                <a:rect l="l" t="t" r="r" b="b"/>
                <a:pathLst>
                  <a:path w="4466" h="5159" fill="none" extrusionOk="0">
                    <a:moveTo>
                      <a:pt x="1694" y="0"/>
                    </a:moveTo>
                    <a:lnTo>
                      <a:pt x="1694" y="0"/>
                    </a:lnTo>
                    <a:lnTo>
                      <a:pt x="1502" y="77"/>
                    </a:lnTo>
                    <a:lnTo>
                      <a:pt x="1348" y="154"/>
                    </a:lnTo>
                    <a:lnTo>
                      <a:pt x="1232" y="231"/>
                    </a:lnTo>
                    <a:lnTo>
                      <a:pt x="1117" y="308"/>
                    </a:lnTo>
                    <a:lnTo>
                      <a:pt x="1040" y="424"/>
                    </a:lnTo>
                    <a:lnTo>
                      <a:pt x="1001" y="539"/>
                    </a:lnTo>
                    <a:lnTo>
                      <a:pt x="963" y="770"/>
                    </a:lnTo>
                    <a:lnTo>
                      <a:pt x="963" y="963"/>
                    </a:lnTo>
                    <a:lnTo>
                      <a:pt x="1040" y="1155"/>
                    </a:lnTo>
                    <a:lnTo>
                      <a:pt x="1078" y="1309"/>
                    </a:lnTo>
                    <a:lnTo>
                      <a:pt x="1078" y="1309"/>
                    </a:lnTo>
                    <a:lnTo>
                      <a:pt x="924" y="1386"/>
                    </a:lnTo>
                    <a:lnTo>
                      <a:pt x="732" y="1463"/>
                    </a:lnTo>
                    <a:lnTo>
                      <a:pt x="501" y="1617"/>
                    </a:lnTo>
                    <a:lnTo>
                      <a:pt x="308" y="1810"/>
                    </a:lnTo>
                    <a:lnTo>
                      <a:pt x="155" y="2040"/>
                    </a:lnTo>
                    <a:lnTo>
                      <a:pt x="78" y="2194"/>
                    </a:lnTo>
                    <a:lnTo>
                      <a:pt x="39" y="2387"/>
                    </a:lnTo>
                    <a:lnTo>
                      <a:pt x="1" y="2541"/>
                    </a:lnTo>
                    <a:lnTo>
                      <a:pt x="1" y="2772"/>
                    </a:lnTo>
                    <a:lnTo>
                      <a:pt x="1" y="2772"/>
                    </a:lnTo>
                    <a:lnTo>
                      <a:pt x="39" y="2964"/>
                    </a:lnTo>
                    <a:lnTo>
                      <a:pt x="78" y="3157"/>
                    </a:lnTo>
                    <a:lnTo>
                      <a:pt x="155" y="3349"/>
                    </a:lnTo>
                    <a:lnTo>
                      <a:pt x="231" y="3503"/>
                    </a:lnTo>
                    <a:lnTo>
                      <a:pt x="462" y="3772"/>
                    </a:lnTo>
                    <a:lnTo>
                      <a:pt x="693" y="3965"/>
                    </a:lnTo>
                    <a:lnTo>
                      <a:pt x="963" y="4119"/>
                    </a:lnTo>
                    <a:lnTo>
                      <a:pt x="1155" y="4196"/>
                    </a:lnTo>
                    <a:lnTo>
                      <a:pt x="1386" y="4273"/>
                    </a:lnTo>
                    <a:lnTo>
                      <a:pt x="1386" y="4273"/>
                    </a:lnTo>
                    <a:lnTo>
                      <a:pt x="1425" y="4465"/>
                    </a:lnTo>
                    <a:lnTo>
                      <a:pt x="1540" y="4658"/>
                    </a:lnTo>
                    <a:lnTo>
                      <a:pt x="1694" y="4850"/>
                    </a:lnTo>
                    <a:lnTo>
                      <a:pt x="1887" y="5004"/>
                    </a:lnTo>
                    <a:lnTo>
                      <a:pt x="2002" y="5081"/>
                    </a:lnTo>
                    <a:lnTo>
                      <a:pt x="2117" y="5120"/>
                    </a:lnTo>
                    <a:lnTo>
                      <a:pt x="2271" y="5158"/>
                    </a:lnTo>
                    <a:lnTo>
                      <a:pt x="2425" y="5120"/>
                    </a:lnTo>
                    <a:lnTo>
                      <a:pt x="2618" y="5120"/>
                    </a:lnTo>
                    <a:lnTo>
                      <a:pt x="2810" y="5043"/>
                    </a:lnTo>
                    <a:lnTo>
                      <a:pt x="2810" y="5043"/>
                    </a:lnTo>
                    <a:lnTo>
                      <a:pt x="3003" y="4927"/>
                    </a:lnTo>
                    <a:lnTo>
                      <a:pt x="3157" y="4812"/>
                    </a:lnTo>
                    <a:lnTo>
                      <a:pt x="3272" y="4658"/>
                    </a:lnTo>
                    <a:lnTo>
                      <a:pt x="3388" y="4504"/>
                    </a:lnTo>
                    <a:lnTo>
                      <a:pt x="3465" y="4350"/>
                    </a:lnTo>
                    <a:lnTo>
                      <a:pt x="3503" y="4196"/>
                    </a:lnTo>
                    <a:lnTo>
                      <a:pt x="3580" y="3849"/>
                    </a:lnTo>
                    <a:lnTo>
                      <a:pt x="3580" y="3542"/>
                    </a:lnTo>
                    <a:lnTo>
                      <a:pt x="3542" y="3272"/>
                    </a:lnTo>
                    <a:lnTo>
                      <a:pt x="3503" y="3041"/>
                    </a:lnTo>
                    <a:lnTo>
                      <a:pt x="3503" y="3041"/>
                    </a:lnTo>
                    <a:lnTo>
                      <a:pt x="3696" y="3041"/>
                    </a:lnTo>
                    <a:lnTo>
                      <a:pt x="3888" y="2964"/>
                    </a:lnTo>
                    <a:lnTo>
                      <a:pt x="4080" y="2887"/>
                    </a:lnTo>
                    <a:lnTo>
                      <a:pt x="4273" y="2772"/>
                    </a:lnTo>
                    <a:lnTo>
                      <a:pt x="4350" y="2656"/>
                    </a:lnTo>
                    <a:lnTo>
                      <a:pt x="4388" y="2541"/>
                    </a:lnTo>
                    <a:lnTo>
                      <a:pt x="4427" y="2425"/>
                    </a:lnTo>
                    <a:lnTo>
                      <a:pt x="4465" y="2271"/>
                    </a:lnTo>
                    <a:lnTo>
                      <a:pt x="4427" y="2079"/>
                    </a:lnTo>
                    <a:lnTo>
                      <a:pt x="4388" y="1886"/>
                    </a:lnTo>
                    <a:lnTo>
                      <a:pt x="4388" y="1886"/>
                    </a:lnTo>
                    <a:lnTo>
                      <a:pt x="4311" y="1656"/>
                    </a:lnTo>
                    <a:lnTo>
                      <a:pt x="4234" y="1502"/>
                    </a:lnTo>
                    <a:lnTo>
                      <a:pt x="4119" y="1386"/>
                    </a:lnTo>
                    <a:lnTo>
                      <a:pt x="4004" y="1271"/>
                    </a:lnTo>
                    <a:lnTo>
                      <a:pt x="3888" y="1194"/>
                    </a:lnTo>
                    <a:lnTo>
                      <a:pt x="3773" y="1117"/>
                    </a:lnTo>
                    <a:lnTo>
                      <a:pt x="3503" y="1040"/>
                    </a:lnTo>
                    <a:lnTo>
                      <a:pt x="3272" y="1040"/>
                    </a:lnTo>
                    <a:lnTo>
                      <a:pt x="3080" y="1078"/>
                    </a:lnTo>
                    <a:lnTo>
                      <a:pt x="2887" y="1117"/>
                    </a:lnTo>
                    <a:lnTo>
                      <a:pt x="2887" y="1117"/>
                    </a:lnTo>
                    <a:lnTo>
                      <a:pt x="2887" y="924"/>
                    </a:lnTo>
                    <a:lnTo>
                      <a:pt x="2887" y="693"/>
                    </a:lnTo>
                    <a:lnTo>
                      <a:pt x="2849" y="462"/>
                    </a:lnTo>
                    <a:lnTo>
                      <a:pt x="2733" y="231"/>
                    </a:lnTo>
                    <a:lnTo>
                      <a:pt x="2618" y="154"/>
                    </a:lnTo>
                    <a:lnTo>
                      <a:pt x="2502" y="77"/>
                    </a:lnTo>
                    <a:lnTo>
                      <a:pt x="2348" y="0"/>
                    </a:lnTo>
                    <a:lnTo>
                      <a:pt x="2194" y="0"/>
                    </a:lnTo>
                    <a:lnTo>
                      <a:pt x="1964" y="0"/>
                    </a:lnTo>
                    <a:lnTo>
                      <a:pt x="169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7" name="Google Shape;2489;p51">
                <a:extLst>
                  <a:ext uri="{FF2B5EF4-FFF2-40B4-BE49-F238E27FC236}">
                    <a16:creationId xmlns:a16="http://schemas.microsoft.com/office/drawing/2014/main" id="{297CA882-85DE-2C78-3B72-02110741B441}"/>
                  </a:ext>
                </a:extLst>
              </p:cNvPr>
              <p:cNvSpPr/>
              <p:nvPr/>
            </p:nvSpPr>
            <p:spPr>
              <a:xfrm>
                <a:off x="657650" y="4601075"/>
                <a:ext cx="50075" cy="47175"/>
              </a:xfrm>
              <a:custGeom>
                <a:avLst/>
                <a:gdLst/>
                <a:ahLst/>
                <a:cxnLst/>
                <a:rect l="l" t="t" r="r" b="b"/>
                <a:pathLst>
                  <a:path w="2003" h="1887" extrusionOk="0">
                    <a:moveTo>
                      <a:pt x="232" y="1"/>
                    </a:moveTo>
                    <a:lnTo>
                      <a:pt x="116" y="78"/>
                    </a:lnTo>
                    <a:lnTo>
                      <a:pt x="39" y="155"/>
                    </a:lnTo>
                    <a:lnTo>
                      <a:pt x="1" y="309"/>
                    </a:lnTo>
                    <a:lnTo>
                      <a:pt x="1" y="386"/>
                    </a:lnTo>
                    <a:lnTo>
                      <a:pt x="1" y="501"/>
                    </a:lnTo>
                    <a:lnTo>
                      <a:pt x="78" y="617"/>
                    </a:lnTo>
                    <a:lnTo>
                      <a:pt x="155" y="655"/>
                    </a:lnTo>
                    <a:lnTo>
                      <a:pt x="193" y="617"/>
                    </a:lnTo>
                    <a:lnTo>
                      <a:pt x="116" y="578"/>
                    </a:lnTo>
                    <a:lnTo>
                      <a:pt x="78" y="463"/>
                    </a:lnTo>
                    <a:lnTo>
                      <a:pt x="39" y="386"/>
                    </a:lnTo>
                    <a:lnTo>
                      <a:pt x="78" y="270"/>
                    </a:lnTo>
                    <a:lnTo>
                      <a:pt x="116" y="193"/>
                    </a:lnTo>
                    <a:lnTo>
                      <a:pt x="193" y="116"/>
                    </a:lnTo>
                    <a:lnTo>
                      <a:pt x="270" y="78"/>
                    </a:lnTo>
                    <a:lnTo>
                      <a:pt x="463" y="78"/>
                    </a:lnTo>
                    <a:lnTo>
                      <a:pt x="616" y="155"/>
                    </a:lnTo>
                    <a:lnTo>
                      <a:pt x="732" y="270"/>
                    </a:lnTo>
                    <a:lnTo>
                      <a:pt x="770" y="386"/>
                    </a:lnTo>
                    <a:lnTo>
                      <a:pt x="809" y="540"/>
                    </a:lnTo>
                    <a:lnTo>
                      <a:pt x="847" y="848"/>
                    </a:lnTo>
                    <a:lnTo>
                      <a:pt x="770" y="1156"/>
                    </a:lnTo>
                    <a:lnTo>
                      <a:pt x="770" y="1194"/>
                    </a:lnTo>
                    <a:lnTo>
                      <a:pt x="847" y="1232"/>
                    </a:lnTo>
                    <a:lnTo>
                      <a:pt x="847" y="1194"/>
                    </a:lnTo>
                    <a:lnTo>
                      <a:pt x="1117" y="1079"/>
                    </a:lnTo>
                    <a:lnTo>
                      <a:pt x="1386" y="1040"/>
                    </a:lnTo>
                    <a:lnTo>
                      <a:pt x="1540" y="1040"/>
                    </a:lnTo>
                    <a:lnTo>
                      <a:pt x="1656" y="1079"/>
                    </a:lnTo>
                    <a:lnTo>
                      <a:pt x="1733" y="1117"/>
                    </a:lnTo>
                    <a:lnTo>
                      <a:pt x="1810" y="1194"/>
                    </a:lnTo>
                    <a:lnTo>
                      <a:pt x="1887" y="1386"/>
                    </a:lnTo>
                    <a:lnTo>
                      <a:pt x="1887" y="1540"/>
                    </a:lnTo>
                    <a:lnTo>
                      <a:pt x="1810" y="1694"/>
                    </a:lnTo>
                    <a:lnTo>
                      <a:pt x="1733" y="1733"/>
                    </a:lnTo>
                    <a:lnTo>
                      <a:pt x="1656" y="1771"/>
                    </a:lnTo>
                    <a:lnTo>
                      <a:pt x="1617" y="1810"/>
                    </a:lnTo>
                    <a:lnTo>
                      <a:pt x="1617" y="1848"/>
                    </a:lnTo>
                    <a:lnTo>
                      <a:pt x="1656" y="1887"/>
                    </a:lnTo>
                    <a:lnTo>
                      <a:pt x="1694" y="1887"/>
                    </a:lnTo>
                    <a:lnTo>
                      <a:pt x="1810" y="1848"/>
                    </a:lnTo>
                    <a:lnTo>
                      <a:pt x="1887" y="1810"/>
                    </a:lnTo>
                    <a:lnTo>
                      <a:pt x="1964" y="1694"/>
                    </a:lnTo>
                    <a:lnTo>
                      <a:pt x="2002" y="1617"/>
                    </a:lnTo>
                    <a:lnTo>
                      <a:pt x="2002" y="1386"/>
                    </a:lnTo>
                    <a:lnTo>
                      <a:pt x="1925" y="1156"/>
                    </a:lnTo>
                    <a:lnTo>
                      <a:pt x="1848" y="1040"/>
                    </a:lnTo>
                    <a:lnTo>
                      <a:pt x="1733" y="963"/>
                    </a:lnTo>
                    <a:lnTo>
                      <a:pt x="1579" y="925"/>
                    </a:lnTo>
                    <a:lnTo>
                      <a:pt x="1425" y="925"/>
                    </a:lnTo>
                    <a:lnTo>
                      <a:pt x="1155" y="963"/>
                    </a:lnTo>
                    <a:lnTo>
                      <a:pt x="924" y="1040"/>
                    </a:lnTo>
                    <a:lnTo>
                      <a:pt x="963" y="886"/>
                    </a:lnTo>
                    <a:lnTo>
                      <a:pt x="963" y="694"/>
                    </a:lnTo>
                    <a:lnTo>
                      <a:pt x="924" y="501"/>
                    </a:lnTo>
                    <a:lnTo>
                      <a:pt x="886" y="347"/>
                    </a:lnTo>
                    <a:lnTo>
                      <a:pt x="770" y="193"/>
                    </a:lnTo>
                    <a:lnTo>
                      <a:pt x="655" y="78"/>
                    </a:lnTo>
                    <a:lnTo>
                      <a:pt x="501" y="39"/>
                    </a:lnTo>
                    <a:lnTo>
                      <a:pt x="347" y="1"/>
                    </a:lnTo>
                    <a:close/>
                  </a:path>
                </a:pathLst>
              </a:custGeom>
              <a:solidFill>
                <a:srgbClr val="C712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68" name="Google Shape;2490;p51">
                <a:extLst>
                  <a:ext uri="{FF2B5EF4-FFF2-40B4-BE49-F238E27FC236}">
                    <a16:creationId xmlns:a16="http://schemas.microsoft.com/office/drawing/2014/main" id="{216ED593-7D30-4274-55C3-7708B050F98E}"/>
                  </a:ext>
                </a:extLst>
              </p:cNvPr>
              <p:cNvSpPr/>
              <p:nvPr/>
            </p:nvSpPr>
            <p:spPr>
              <a:xfrm>
                <a:off x="657650" y="4601075"/>
                <a:ext cx="50075" cy="47175"/>
              </a:xfrm>
              <a:custGeom>
                <a:avLst/>
                <a:gdLst/>
                <a:ahLst/>
                <a:cxnLst/>
                <a:rect l="l" t="t" r="r" b="b"/>
                <a:pathLst>
                  <a:path w="2003" h="1887" fill="none" extrusionOk="0">
                    <a:moveTo>
                      <a:pt x="347" y="1"/>
                    </a:moveTo>
                    <a:lnTo>
                      <a:pt x="347" y="1"/>
                    </a:lnTo>
                    <a:lnTo>
                      <a:pt x="347" y="1"/>
                    </a:lnTo>
                    <a:lnTo>
                      <a:pt x="347" y="1"/>
                    </a:lnTo>
                    <a:lnTo>
                      <a:pt x="232" y="1"/>
                    </a:lnTo>
                    <a:lnTo>
                      <a:pt x="116" y="78"/>
                    </a:lnTo>
                    <a:lnTo>
                      <a:pt x="39" y="155"/>
                    </a:lnTo>
                    <a:lnTo>
                      <a:pt x="1" y="309"/>
                    </a:lnTo>
                    <a:lnTo>
                      <a:pt x="1" y="309"/>
                    </a:lnTo>
                    <a:lnTo>
                      <a:pt x="1" y="386"/>
                    </a:lnTo>
                    <a:lnTo>
                      <a:pt x="1" y="501"/>
                    </a:lnTo>
                    <a:lnTo>
                      <a:pt x="78" y="617"/>
                    </a:lnTo>
                    <a:lnTo>
                      <a:pt x="155" y="655"/>
                    </a:lnTo>
                    <a:lnTo>
                      <a:pt x="155" y="655"/>
                    </a:lnTo>
                    <a:lnTo>
                      <a:pt x="155" y="655"/>
                    </a:lnTo>
                    <a:lnTo>
                      <a:pt x="155" y="655"/>
                    </a:lnTo>
                    <a:lnTo>
                      <a:pt x="193" y="617"/>
                    </a:lnTo>
                    <a:lnTo>
                      <a:pt x="193" y="617"/>
                    </a:lnTo>
                    <a:lnTo>
                      <a:pt x="116" y="578"/>
                    </a:lnTo>
                    <a:lnTo>
                      <a:pt x="78" y="463"/>
                    </a:lnTo>
                    <a:lnTo>
                      <a:pt x="39" y="386"/>
                    </a:lnTo>
                    <a:lnTo>
                      <a:pt x="78" y="270"/>
                    </a:lnTo>
                    <a:lnTo>
                      <a:pt x="78" y="270"/>
                    </a:lnTo>
                    <a:lnTo>
                      <a:pt x="116" y="193"/>
                    </a:lnTo>
                    <a:lnTo>
                      <a:pt x="193" y="116"/>
                    </a:lnTo>
                    <a:lnTo>
                      <a:pt x="270" y="78"/>
                    </a:lnTo>
                    <a:lnTo>
                      <a:pt x="347" y="78"/>
                    </a:lnTo>
                    <a:lnTo>
                      <a:pt x="347" y="78"/>
                    </a:lnTo>
                    <a:lnTo>
                      <a:pt x="463" y="78"/>
                    </a:lnTo>
                    <a:lnTo>
                      <a:pt x="463" y="78"/>
                    </a:lnTo>
                    <a:lnTo>
                      <a:pt x="616" y="155"/>
                    </a:lnTo>
                    <a:lnTo>
                      <a:pt x="732" y="270"/>
                    </a:lnTo>
                    <a:lnTo>
                      <a:pt x="770" y="386"/>
                    </a:lnTo>
                    <a:lnTo>
                      <a:pt x="809" y="540"/>
                    </a:lnTo>
                    <a:lnTo>
                      <a:pt x="847" y="848"/>
                    </a:lnTo>
                    <a:lnTo>
                      <a:pt x="770" y="1156"/>
                    </a:lnTo>
                    <a:lnTo>
                      <a:pt x="770" y="1156"/>
                    </a:lnTo>
                    <a:lnTo>
                      <a:pt x="770" y="1194"/>
                    </a:lnTo>
                    <a:lnTo>
                      <a:pt x="847" y="1232"/>
                    </a:lnTo>
                    <a:lnTo>
                      <a:pt x="847" y="1232"/>
                    </a:lnTo>
                    <a:lnTo>
                      <a:pt x="847" y="1194"/>
                    </a:lnTo>
                    <a:lnTo>
                      <a:pt x="847" y="1194"/>
                    </a:lnTo>
                    <a:lnTo>
                      <a:pt x="1117" y="1079"/>
                    </a:lnTo>
                    <a:lnTo>
                      <a:pt x="1386" y="1040"/>
                    </a:lnTo>
                    <a:lnTo>
                      <a:pt x="1386" y="1040"/>
                    </a:lnTo>
                    <a:lnTo>
                      <a:pt x="1425" y="1040"/>
                    </a:lnTo>
                    <a:lnTo>
                      <a:pt x="1425" y="1040"/>
                    </a:lnTo>
                    <a:lnTo>
                      <a:pt x="1540" y="1040"/>
                    </a:lnTo>
                    <a:lnTo>
                      <a:pt x="1656" y="1079"/>
                    </a:lnTo>
                    <a:lnTo>
                      <a:pt x="1733" y="1117"/>
                    </a:lnTo>
                    <a:lnTo>
                      <a:pt x="1810" y="1194"/>
                    </a:lnTo>
                    <a:lnTo>
                      <a:pt x="1810" y="1194"/>
                    </a:lnTo>
                    <a:lnTo>
                      <a:pt x="1887" y="1386"/>
                    </a:lnTo>
                    <a:lnTo>
                      <a:pt x="1887" y="1540"/>
                    </a:lnTo>
                    <a:lnTo>
                      <a:pt x="1810" y="1694"/>
                    </a:lnTo>
                    <a:lnTo>
                      <a:pt x="1733" y="1733"/>
                    </a:lnTo>
                    <a:lnTo>
                      <a:pt x="1656" y="1771"/>
                    </a:lnTo>
                    <a:lnTo>
                      <a:pt x="1656" y="1771"/>
                    </a:lnTo>
                    <a:lnTo>
                      <a:pt x="1617" y="1810"/>
                    </a:lnTo>
                    <a:lnTo>
                      <a:pt x="1617" y="1848"/>
                    </a:lnTo>
                    <a:lnTo>
                      <a:pt x="1656" y="1887"/>
                    </a:lnTo>
                    <a:lnTo>
                      <a:pt x="1694" y="1887"/>
                    </a:lnTo>
                    <a:lnTo>
                      <a:pt x="1694" y="1887"/>
                    </a:lnTo>
                    <a:lnTo>
                      <a:pt x="1694" y="1887"/>
                    </a:lnTo>
                    <a:lnTo>
                      <a:pt x="1694" y="1887"/>
                    </a:lnTo>
                    <a:lnTo>
                      <a:pt x="1810" y="1848"/>
                    </a:lnTo>
                    <a:lnTo>
                      <a:pt x="1887" y="1810"/>
                    </a:lnTo>
                    <a:lnTo>
                      <a:pt x="1964" y="1694"/>
                    </a:lnTo>
                    <a:lnTo>
                      <a:pt x="2002" y="1617"/>
                    </a:lnTo>
                    <a:lnTo>
                      <a:pt x="2002" y="1386"/>
                    </a:lnTo>
                    <a:lnTo>
                      <a:pt x="1925" y="1156"/>
                    </a:lnTo>
                    <a:lnTo>
                      <a:pt x="1925" y="1156"/>
                    </a:lnTo>
                    <a:lnTo>
                      <a:pt x="1848" y="1040"/>
                    </a:lnTo>
                    <a:lnTo>
                      <a:pt x="1733" y="963"/>
                    </a:lnTo>
                    <a:lnTo>
                      <a:pt x="1579" y="925"/>
                    </a:lnTo>
                    <a:lnTo>
                      <a:pt x="1425" y="925"/>
                    </a:lnTo>
                    <a:lnTo>
                      <a:pt x="1425" y="925"/>
                    </a:lnTo>
                    <a:lnTo>
                      <a:pt x="1155" y="963"/>
                    </a:lnTo>
                    <a:lnTo>
                      <a:pt x="924" y="1040"/>
                    </a:lnTo>
                    <a:lnTo>
                      <a:pt x="924" y="1040"/>
                    </a:lnTo>
                    <a:lnTo>
                      <a:pt x="963" y="886"/>
                    </a:lnTo>
                    <a:lnTo>
                      <a:pt x="963" y="694"/>
                    </a:lnTo>
                    <a:lnTo>
                      <a:pt x="924" y="501"/>
                    </a:lnTo>
                    <a:lnTo>
                      <a:pt x="886" y="347"/>
                    </a:lnTo>
                    <a:lnTo>
                      <a:pt x="886" y="347"/>
                    </a:lnTo>
                    <a:lnTo>
                      <a:pt x="770" y="193"/>
                    </a:lnTo>
                    <a:lnTo>
                      <a:pt x="655" y="78"/>
                    </a:lnTo>
                    <a:lnTo>
                      <a:pt x="501" y="39"/>
                    </a:lnTo>
                    <a:lnTo>
                      <a:pt x="347" y="1"/>
                    </a:lnTo>
                  </a:path>
                </a:pathLst>
              </a:custGeom>
              <a:solidFill>
                <a:srgbClr val="2A2A2A">
                  <a:alpha val="131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39925013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58BD3DC2-8A02-A5E6-2614-3784F0F48707}"/>
              </a:ext>
            </a:extLst>
          </p:cNvPr>
          <p:cNvGrpSpPr/>
          <p:nvPr/>
        </p:nvGrpSpPr>
        <p:grpSpPr>
          <a:xfrm>
            <a:off x="915576" y="521800"/>
            <a:ext cx="7312848" cy="3859157"/>
            <a:chOff x="417022" y="139833"/>
            <a:chExt cx="8458812" cy="4578233"/>
          </a:xfrm>
        </p:grpSpPr>
        <p:grpSp>
          <p:nvGrpSpPr>
            <p:cNvPr id="4" name="Google Shape;1286;p50">
              <a:extLst>
                <a:ext uri="{FF2B5EF4-FFF2-40B4-BE49-F238E27FC236}">
                  <a16:creationId xmlns:a16="http://schemas.microsoft.com/office/drawing/2014/main" id="{2A824E42-8C33-756A-E6E8-8750910DC6FD}"/>
                </a:ext>
              </a:extLst>
            </p:cNvPr>
            <p:cNvGrpSpPr/>
            <p:nvPr/>
          </p:nvGrpSpPr>
          <p:grpSpPr>
            <a:xfrm>
              <a:off x="417022" y="139833"/>
              <a:ext cx="8458812" cy="4578233"/>
              <a:chOff x="342594" y="166475"/>
              <a:chExt cx="8458812" cy="4578233"/>
            </a:xfrm>
          </p:grpSpPr>
          <p:sp>
            <p:nvSpPr>
              <p:cNvPr id="5" name="Google Shape;1287;p50">
                <a:extLst>
                  <a:ext uri="{FF2B5EF4-FFF2-40B4-BE49-F238E27FC236}">
                    <a16:creationId xmlns:a16="http://schemas.microsoft.com/office/drawing/2014/main" id="{3B41A6E6-A372-A566-52D1-F7AF395BF28D}"/>
                  </a:ext>
                </a:extLst>
              </p:cNvPr>
              <p:cNvSpPr/>
              <p:nvPr/>
            </p:nvSpPr>
            <p:spPr>
              <a:xfrm>
                <a:off x="2918710" y="1489273"/>
                <a:ext cx="1223506" cy="659993"/>
              </a:xfrm>
              <a:custGeom>
                <a:avLst/>
                <a:gdLst/>
                <a:ahLst/>
                <a:cxnLst/>
                <a:rect l="l" t="t" r="r" b="b"/>
                <a:pathLst>
                  <a:path w="23968" h="12929" extrusionOk="0">
                    <a:moveTo>
                      <a:pt x="6635" y="0"/>
                    </a:moveTo>
                    <a:cubicBezTo>
                      <a:pt x="4499" y="4007"/>
                      <a:pt x="2136" y="8128"/>
                      <a:pt x="0" y="12135"/>
                    </a:cubicBezTo>
                    <a:lnTo>
                      <a:pt x="23967" y="12929"/>
                    </a:lnTo>
                    <a:cubicBezTo>
                      <a:pt x="23646" y="9697"/>
                      <a:pt x="23344" y="6408"/>
                      <a:pt x="23003" y="3195"/>
                    </a:cubicBezTo>
                    <a:cubicBezTo>
                      <a:pt x="22403" y="3227"/>
                      <a:pt x="21802" y="3243"/>
                      <a:pt x="21200" y="3243"/>
                    </a:cubicBezTo>
                    <a:cubicBezTo>
                      <a:pt x="16195" y="3243"/>
                      <a:pt x="11174" y="2126"/>
                      <a:pt x="6635" y="0"/>
                    </a:cubicBezTo>
                    <a:close/>
                  </a:path>
                </a:pathLst>
              </a:custGeom>
              <a:solidFill>
                <a:srgbClr val="F795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288;p50">
                <a:extLst>
                  <a:ext uri="{FF2B5EF4-FFF2-40B4-BE49-F238E27FC236}">
                    <a16:creationId xmlns:a16="http://schemas.microsoft.com/office/drawing/2014/main" id="{D63C10F1-5863-8C54-7E95-D1034609E3A6}"/>
                  </a:ext>
                </a:extLst>
              </p:cNvPr>
              <p:cNvSpPr/>
              <p:nvPr/>
            </p:nvSpPr>
            <p:spPr>
              <a:xfrm>
                <a:off x="6054387" y="974069"/>
                <a:ext cx="2747019" cy="1653786"/>
              </a:xfrm>
              <a:custGeom>
                <a:avLst/>
                <a:gdLst/>
                <a:ahLst/>
                <a:cxnLst/>
                <a:rect l="l" t="t" r="r" b="b"/>
                <a:pathLst>
                  <a:path w="53813" h="32397" extrusionOk="0">
                    <a:moveTo>
                      <a:pt x="27067" y="0"/>
                    </a:moveTo>
                    <a:cubicBezTo>
                      <a:pt x="22852" y="756"/>
                      <a:pt x="18826" y="1493"/>
                      <a:pt x="14630" y="2287"/>
                    </a:cubicBezTo>
                    <a:cubicBezTo>
                      <a:pt x="11644" y="2854"/>
                      <a:pt x="8998" y="3875"/>
                      <a:pt x="6163" y="5009"/>
                    </a:cubicBezTo>
                    <a:cubicBezTo>
                      <a:pt x="4121" y="5822"/>
                      <a:pt x="2061" y="6653"/>
                      <a:pt x="1" y="7466"/>
                    </a:cubicBezTo>
                    <a:lnTo>
                      <a:pt x="8998" y="32397"/>
                    </a:lnTo>
                    <a:cubicBezTo>
                      <a:pt x="12627" y="31981"/>
                      <a:pt x="16294" y="31981"/>
                      <a:pt x="19961" y="31981"/>
                    </a:cubicBezTo>
                    <a:cubicBezTo>
                      <a:pt x="25971" y="31962"/>
                      <a:pt x="32076" y="31603"/>
                      <a:pt x="38068" y="31603"/>
                    </a:cubicBezTo>
                    <a:cubicBezTo>
                      <a:pt x="38408" y="28465"/>
                      <a:pt x="38692" y="25403"/>
                      <a:pt x="39032" y="22266"/>
                    </a:cubicBezTo>
                    <a:cubicBezTo>
                      <a:pt x="44003" y="20943"/>
                      <a:pt x="48861" y="19657"/>
                      <a:pt x="53813" y="18353"/>
                    </a:cubicBezTo>
                    <a:cubicBezTo>
                      <a:pt x="52149" y="16104"/>
                      <a:pt x="50562" y="13836"/>
                      <a:pt x="48766" y="11662"/>
                    </a:cubicBezTo>
                    <a:lnTo>
                      <a:pt x="48766" y="11681"/>
                    </a:lnTo>
                    <a:cubicBezTo>
                      <a:pt x="46366" y="8751"/>
                      <a:pt x="43020" y="6937"/>
                      <a:pt x="39712" y="5104"/>
                    </a:cubicBezTo>
                    <a:cubicBezTo>
                      <a:pt x="36726" y="3440"/>
                      <a:pt x="33910" y="1739"/>
                      <a:pt x="30923" y="76"/>
                    </a:cubicBezTo>
                    <a:cubicBezTo>
                      <a:pt x="30415" y="479"/>
                      <a:pt x="29776" y="704"/>
                      <a:pt x="29127" y="704"/>
                    </a:cubicBezTo>
                    <a:cubicBezTo>
                      <a:pt x="29077" y="704"/>
                      <a:pt x="29027" y="702"/>
                      <a:pt x="28976" y="700"/>
                    </a:cubicBezTo>
                    <a:cubicBezTo>
                      <a:pt x="28277" y="643"/>
                      <a:pt x="27559" y="492"/>
                      <a:pt x="27067" y="0"/>
                    </a:cubicBezTo>
                    <a:close/>
                  </a:path>
                </a:pathLst>
              </a:custGeom>
              <a:solidFill>
                <a:srgbClr val="C7CD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289;p50">
                <a:extLst>
                  <a:ext uri="{FF2B5EF4-FFF2-40B4-BE49-F238E27FC236}">
                    <a16:creationId xmlns:a16="http://schemas.microsoft.com/office/drawing/2014/main" id="{9DCD49E4-E079-F1A5-874A-A393DCB729E1}"/>
                  </a:ext>
                </a:extLst>
              </p:cNvPr>
              <p:cNvSpPr/>
              <p:nvPr/>
            </p:nvSpPr>
            <p:spPr>
              <a:xfrm>
                <a:off x="685110" y="1051250"/>
                <a:ext cx="2706538" cy="1158829"/>
              </a:xfrm>
              <a:custGeom>
                <a:avLst/>
                <a:gdLst/>
                <a:ahLst/>
                <a:cxnLst/>
                <a:rect l="l" t="t" r="r" b="b"/>
                <a:pathLst>
                  <a:path w="53020" h="22701" extrusionOk="0">
                    <a:moveTo>
                      <a:pt x="24403" y="0"/>
                    </a:moveTo>
                    <a:cubicBezTo>
                      <a:pt x="21000" y="605"/>
                      <a:pt x="17598" y="1210"/>
                      <a:pt x="14177" y="1815"/>
                    </a:cubicBezTo>
                    <a:cubicBezTo>
                      <a:pt x="12173" y="2174"/>
                      <a:pt x="10264" y="3100"/>
                      <a:pt x="8544" y="4196"/>
                    </a:cubicBezTo>
                    <a:cubicBezTo>
                      <a:pt x="5652" y="6049"/>
                      <a:pt x="2817" y="8203"/>
                      <a:pt x="1" y="10150"/>
                    </a:cubicBezTo>
                    <a:cubicBezTo>
                      <a:pt x="4235" y="14006"/>
                      <a:pt x="8355" y="17975"/>
                      <a:pt x="12608" y="21831"/>
                    </a:cubicBezTo>
                    <a:lnTo>
                      <a:pt x="44740" y="22701"/>
                    </a:lnTo>
                    <a:cubicBezTo>
                      <a:pt x="47557" y="18013"/>
                      <a:pt x="50203" y="13477"/>
                      <a:pt x="53019" y="8789"/>
                    </a:cubicBezTo>
                    <a:cubicBezTo>
                      <a:pt x="48464" y="6483"/>
                      <a:pt x="43757" y="4801"/>
                      <a:pt x="38843" y="3403"/>
                    </a:cubicBezTo>
                    <a:cubicBezTo>
                      <a:pt x="33834" y="1985"/>
                      <a:pt x="29336" y="756"/>
                      <a:pt x="29336" y="756"/>
                    </a:cubicBezTo>
                    <a:cubicBezTo>
                      <a:pt x="28976" y="1716"/>
                      <a:pt x="27963" y="2365"/>
                      <a:pt x="26946" y="2365"/>
                    </a:cubicBezTo>
                    <a:cubicBezTo>
                      <a:pt x="26842" y="2365"/>
                      <a:pt x="26737" y="2358"/>
                      <a:pt x="26633" y="2344"/>
                    </a:cubicBezTo>
                    <a:cubicBezTo>
                      <a:pt x="25518" y="2174"/>
                      <a:pt x="24497" y="1134"/>
                      <a:pt x="24403" y="0"/>
                    </a:cubicBezTo>
                    <a:close/>
                  </a:path>
                </a:pathLst>
              </a:custGeom>
              <a:solidFill>
                <a:srgbClr val="C7CD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290;p50">
                <a:extLst>
                  <a:ext uri="{FF2B5EF4-FFF2-40B4-BE49-F238E27FC236}">
                    <a16:creationId xmlns:a16="http://schemas.microsoft.com/office/drawing/2014/main" id="{18EC247E-E85A-A526-C2D9-DF4693D7606E}"/>
                  </a:ext>
                </a:extLst>
              </p:cNvPr>
              <p:cNvSpPr/>
              <p:nvPr/>
            </p:nvSpPr>
            <p:spPr>
              <a:xfrm>
                <a:off x="6636204" y="1084991"/>
                <a:ext cx="161157" cy="617573"/>
              </a:xfrm>
              <a:custGeom>
                <a:avLst/>
                <a:gdLst/>
                <a:ahLst/>
                <a:cxnLst/>
                <a:rect l="l" t="t" r="r" b="b"/>
                <a:pathLst>
                  <a:path w="3157" h="12098" fill="none" extrusionOk="0">
                    <a:moveTo>
                      <a:pt x="0" y="12098"/>
                    </a:moveTo>
                    <a:cubicBezTo>
                      <a:pt x="775" y="9187"/>
                      <a:pt x="2401" y="2912"/>
                      <a:pt x="3157"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291;p50">
                <a:extLst>
                  <a:ext uri="{FF2B5EF4-FFF2-40B4-BE49-F238E27FC236}">
                    <a16:creationId xmlns:a16="http://schemas.microsoft.com/office/drawing/2014/main" id="{A3D86254-51C4-C1D4-7305-270D623C94D8}"/>
                  </a:ext>
                </a:extLst>
              </p:cNvPr>
              <p:cNvSpPr/>
              <p:nvPr/>
            </p:nvSpPr>
            <p:spPr>
              <a:xfrm>
                <a:off x="1373051" y="1075343"/>
                <a:ext cx="1438672" cy="1114469"/>
              </a:xfrm>
              <a:custGeom>
                <a:avLst/>
                <a:gdLst/>
                <a:ahLst/>
                <a:cxnLst/>
                <a:rect l="l" t="t" r="r" b="b"/>
                <a:pathLst>
                  <a:path w="28183" h="21832" extrusionOk="0">
                    <a:moveTo>
                      <a:pt x="4877" y="1"/>
                    </a:moveTo>
                    <a:cubicBezTo>
                      <a:pt x="4008" y="133"/>
                      <a:pt x="3081" y="360"/>
                      <a:pt x="2212" y="492"/>
                    </a:cubicBezTo>
                    <a:cubicBezTo>
                      <a:pt x="2496" y="4216"/>
                      <a:pt x="2760" y="7939"/>
                      <a:pt x="3025" y="11663"/>
                    </a:cubicBezTo>
                    <a:cubicBezTo>
                      <a:pt x="3252" y="14989"/>
                      <a:pt x="2155" y="18429"/>
                      <a:pt x="1" y="20962"/>
                    </a:cubicBezTo>
                    <a:lnTo>
                      <a:pt x="28182" y="21832"/>
                    </a:lnTo>
                    <a:cubicBezTo>
                      <a:pt x="27502" y="19866"/>
                      <a:pt x="26538" y="18203"/>
                      <a:pt x="26122" y="16161"/>
                    </a:cubicBezTo>
                    <a:cubicBezTo>
                      <a:pt x="25158" y="11417"/>
                      <a:pt x="24327" y="6616"/>
                      <a:pt x="23381" y="1872"/>
                    </a:cubicBezTo>
                    <a:cubicBezTo>
                      <a:pt x="22436" y="1607"/>
                      <a:pt x="21491" y="1437"/>
                      <a:pt x="20565" y="1173"/>
                    </a:cubicBezTo>
                    <a:lnTo>
                      <a:pt x="20565" y="1173"/>
                    </a:lnTo>
                    <a:cubicBezTo>
                      <a:pt x="20905" y="4896"/>
                      <a:pt x="21208" y="8582"/>
                      <a:pt x="21548" y="12306"/>
                    </a:cubicBezTo>
                    <a:cubicBezTo>
                      <a:pt x="16766" y="12154"/>
                      <a:pt x="12060" y="12154"/>
                      <a:pt x="7278" y="12003"/>
                    </a:cubicBezTo>
                    <a:cubicBezTo>
                      <a:pt x="6484" y="7958"/>
                      <a:pt x="5652" y="4065"/>
                      <a:pt x="4877" y="1"/>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292;p50">
                <a:extLst>
                  <a:ext uri="{FF2B5EF4-FFF2-40B4-BE49-F238E27FC236}">
                    <a16:creationId xmlns:a16="http://schemas.microsoft.com/office/drawing/2014/main" id="{D1917050-C4CD-FEC0-74F4-10EF14388ED4}"/>
                  </a:ext>
                </a:extLst>
              </p:cNvPr>
              <p:cNvSpPr/>
              <p:nvPr/>
            </p:nvSpPr>
            <p:spPr>
              <a:xfrm>
                <a:off x="4652523" y="1225877"/>
                <a:ext cx="2074468" cy="1267867"/>
              </a:xfrm>
              <a:custGeom>
                <a:avLst/>
                <a:gdLst/>
                <a:ahLst/>
                <a:cxnLst/>
                <a:rect l="l" t="t" r="r" b="b"/>
                <a:pathLst>
                  <a:path w="40638" h="24837" extrusionOk="0">
                    <a:moveTo>
                      <a:pt x="19771" y="0"/>
                    </a:moveTo>
                    <a:cubicBezTo>
                      <a:pt x="16066" y="1437"/>
                      <a:pt x="12362" y="2873"/>
                      <a:pt x="8657" y="4329"/>
                    </a:cubicBezTo>
                    <a:cubicBezTo>
                      <a:pt x="4914" y="5765"/>
                      <a:pt x="2117" y="8846"/>
                      <a:pt x="0" y="12248"/>
                    </a:cubicBezTo>
                    <a:lnTo>
                      <a:pt x="8751" y="24837"/>
                    </a:lnTo>
                    <a:cubicBezTo>
                      <a:pt x="19298" y="23381"/>
                      <a:pt x="30091" y="21926"/>
                      <a:pt x="40638" y="20489"/>
                    </a:cubicBezTo>
                    <a:cubicBezTo>
                      <a:pt x="40468" y="17805"/>
                      <a:pt x="40317" y="15046"/>
                      <a:pt x="40165" y="12305"/>
                    </a:cubicBezTo>
                    <a:cubicBezTo>
                      <a:pt x="39958" y="8355"/>
                      <a:pt x="37292" y="4953"/>
                      <a:pt x="33531" y="3724"/>
                    </a:cubicBezTo>
                    <a:lnTo>
                      <a:pt x="33474" y="3686"/>
                    </a:lnTo>
                    <a:cubicBezTo>
                      <a:pt x="30072" y="2571"/>
                      <a:pt x="26859" y="1494"/>
                      <a:pt x="23457" y="360"/>
                    </a:cubicBezTo>
                    <a:cubicBezTo>
                      <a:pt x="23066" y="1038"/>
                      <a:pt x="22296" y="1473"/>
                      <a:pt x="21513" y="1473"/>
                    </a:cubicBezTo>
                    <a:cubicBezTo>
                      <a:pt x="21424" y="1473"/>
                      <a:pt x="21334" y="1467"/>
                      <a:pt x="21245" y="1456"/>
                    </a:cubicBezTo>
                    <a:cubicBezTo>
                      <a:pt x="20395" y="1342"/>
                      <a:pt x="19979" y="832"/>
                      <a:pt x="19771"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293;p50">
                <a:extLst>
                  <a:ext uri="{FF2B5EF4-FFF2-40B4-BE49-F238E27FC236}">
                    <a16:creationId xmlns:a16="http://schemas.microsoft.com/office/drawing/2014/main" id="{2C5C618C-0599-6346-B08F-8AC25E926BC7}"/>
                  </a:ext>
                </a:extLst>
              </p:cNvPr>
              <p:cNvSpPr/>
              <p:nvPr/>
            </p:nvSpPr>
            <p:spPr>
              <a:xfrm>
                <a:off x="6459637" y="1472887"/>
                <a:ext cx="45381" cy="668671"/>
              </a:xfrm>
              <a:custGeom>
                <a:avLst/>
                <a:gdLst/>
                <a:ahLst/>
                <a:cxnLst/>
                <a:rect l="l" t="t" r="r" b="b"/>
                <a:pathLst>
                  <a:path w="889" h="13099" fill="none" extrusionOk="0">
                    <a:moveTo>
                      <a:pt x="889" y="0"/>
                    </a:moveTo>
                    <a:cubicBezTo>
                      <a:pt x="170" y="4328"/>
                      <a:pt x="0" y="8732"/>
                      <a:pt x="378" y="1309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294;p50">
                <a:extLst>
                  <a:ext uri="{FF2B5EF4-FFF2-40B4-BE49-F238E27FC236}">
                    <a16:creationId xmlns:a16="http://schemas.microsoft.com/office/drawing/2014/main" id="{A77253F5-13DE-630C-0937-AFD9B37D5E29}"/>
                  </a:ext>
                </a:extLst>
              </p:cNvPr>
              <p:cNvSpPr/>
              <p:nvPr/>
            </p:nvSpPr>
            <p:spPr>
              <a:xfrm>
                <a:off x="5092484" y="1756548"/>
                <a:ext cx="726559" cy="247989"/>
              </a:xfrm>
              <a:custGeom>
                <a:avLst/>
                <a:gdLst/>
                <a:ahLst/>
                <a:cxnLst/>
                <a:rect l="l" t="t" r="r" b="b"/>
                <a:pathLst>
                  <a:path w="14233" h="4858" fill="none" extrusionOk="0">
                    <a:moveTo>
                      <a:pt x="14233" y="0"/>
                    </a:moveTo>
                    <a:cubicBezTo>
                      <a:pt x="9337" y="1134"/>
                      <a:pt x="4574" y="2760"/>
                      <a:pt x="0" y="485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295;p50">
                <a:extLst>
                  <a:ext uri="{FF2B5EF4-FFF2-40B4-BE49-F238E27FC236}">
                    <a16:creationId xmlns:a16="http://schemas.microsoft.com/office/drawing/2014/main" id="{D4E139DC-CDCD-0786-3DA0-7F371A96347F}"/>
                  </a:ext>
                </a:extLst>
              </p:cNvPr>
              <p:cNvSpPr/>
              <p:nvPr/>
            </p:nvSpPr>
            <p:spPr>
              <a:xfrm>
                <a:off x="5481298" y="1826940"/>
                <a:ext cx="83973" cy="359017"/>
              </a:xfrm>
              <a:custGeom>
                <a:avLst/>
                <a:gdLst/>
                <a:ahLst/>
                <a:cxnLst/>
                <a:rect l="l" t="t" r="r" b="b"/>
                <a:pathLst>
                  <a:path w="1645" h="7033" fill="none" extrusionOk="0">
                    <a:moveTo>
                      <a:pt x="1645" y="1"/>
                    </a:moveTo>
                    <a:cubicBezTo>
                      <a:pt x="284" y="2042"/>
                      <a:pt x="0" y="4764"/>
                      <a:pt x="945" y="703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296;p50">
                <a:extLst>
                  <a:ext uri="{FF2B5EF4-FFF2-40B4-BE49-F238E27FC236}">
                    <a16:creationId xmlns:a16="http://schemas.microsoft.com/office/drawing/2014/main" id="{70337559-DE2D-C02E-43E8-06567275F4EC}"/>
                  </a:ext>
                </a:extLst>
              </p:cNvPr>
              <p:cNvSpPr/>
              <p:nvPr/>
            </p:nvSpPr>
            <p:spPr>
              <a:xfrm>
                <a:off x="5071249" y="1462269"/>
                <a:ext cx="83973" cy="506595"/>
              </a:xfrm>
              <a:custGeom>
                <a:avLst/>
                <a:gdLst/>
                <a:ahLst/>
                <a:cxnLst/>
                <a:rect l="l" t="t" r="r" b="b"/>
                <a:pathLst>
                  <a:path w="1645" h="9924" fill="none" extrusionOk="0">
                    <a:moveTo>
                      <a:pt x="0" y="0"/>
                    </a:moveTo>
                    <a:lnTo>
                      <a:pt x="1645" y="9923"/>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97;p50">
                <a:extLst>
                  <a:ext uri="{FF2B5EF4-FFF2-40B4-BE49-F238E27FC236}">
                    <a16:creationId xmlns:a16="http://schemas.microsoft.com/office/drawing/2014/main" id="{72D793ED-C601-281F-C067-F3A4435B821F}"/>
                  </a:ext>
                </a:extLst>
              </p:cNvPr>
              <p:cNvSpPr/>
              <p:nvPr/>
            </p:nvSpPr>
            <p:spPr>
              <a:xfrm>
                <a:off x="3091397" y="1298260"/>
                <a:ext cx="2225058" cy="980316"/>
              </a:xfrm>
              <a:custGeom>
                <a:avLst/>
                <a:gdLst/>
                <a:ahLst/>
                <a:cxnLst/>
                <a:rect l="l" t="t" r="r" b="b"/>
                <a:pathLst>
                  <a:path w="43588" h="19204" extrusionOk="0">
                    <a:moveTo>
                      <a:pt x="23042" y="0"/>
                    </a:moveTo>
                    <a:cubicBezTo>
                      <a:pt x="23023" y="1021"/>
                      <a:pt x="22267" y="1985"/>
                      <a:pt x="21284" y="2268"/>
                    </a:cubicBezTo>
                    <a:cubicBezTo>
                      <a:pt x="21090" y="2320"/>
                      <a:pt x="20891" y="2345"/>
                      <a:pt x="20692" y="2345"/>
                    </a:cubicBezTo>
                    <a:cubicBezTo>
                      <a:pt x="19883" y="2345"/>
                      <a:pt x="19074" y="1930"/>
                      <a:pt x="18619" y="1247"/>
                    </a:cubicBezTo>
                    <a:cubicBezTo>
                      <a:pt x="16974" y="1928"/>
                      <a:pt x="15311" y="2627"/>
                      <a:pt x="13666" y="3327"/>
                    </a:cubicBezTo>
                    <a:cubicBezTo>
                      <a:pt x="9829" y="4914"/>
                      <a:pt x="5974" y="6842"/>
                      <a:pt x="3781" y="10358"/>
                    </a:cubicBezTo>
                    <a:lnTo>
                      <a:pt x="1" y="17465"/>
                    </a:lnTo>
                    <a:lnTo>
                      <a:pt x="43587" y="19204"/>
                    </a:lnTo>
                    <a:lnTo>
                      <a:pt x="41811" y="10679"/>
                    </a:lnTo>
                    <a:cubicBezTo>
                      <a:pt x="41073" y="7466"/>
                      <a:pt x="38616" y="4858"/>
                      <a:pt x="35573" y="3591"/>
                    </a:cubicBezTo>
                    <a:lnTo>
                      <a:pt x="35573" y="3572"/>
                    </a:lnTo>
                    <a:cubicBezTo>
                      <a:pt x="31509" y="1890"/>
                      <a:pt x="27370" y="775"/>
                      <a:pt x="23042"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98;p50">
                <a:extLst>
                  <a:ext uri="{FF2B5EF4-FFF2-40B4-BE49-F238E27FC236}">
                    <a16:creationId xmlns:a16="http://schemas.microsoft.com/office/drawing/2014/main" id="{B530212B-09B9-59AA-9FC1-BBF7E7A17490}"/>
                  </a:ext>
                </a:extLst>
              </p:cNvPr>
              <p:cNvSpPr/>
              <p:nvPr/>
            </p:nvSpPr>
            <p:spPr>
              <a:xfrm>
                <a:off x="8045826" y="1322353"/>
                <a:ext cx="142831" cy="770970"/>
              </a:xfrm>
              <a:custGeom>
                <a:avLst/>
                <a:gdLst/>
                <a:ahLst/>
                <a:cxnLst/>
                <a:rect l="l" t="t" r="r" b="b"/>
                <a:pathLst>
                  <a:path w="2798" h="15103" fill="none" extrusionOk="0">
                    <a:moveTo>
                      <a:pt x="0" y="15103"/>
                    </a:moveTo>
                    <a:cubicBezTo>
                      <a:pt x="926" y="10075"/>
                      <a:pt x="1871" y="5028"/>
                      <a:pt x="2797"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99;p50">
                <a:extLst>
                  <a:ext uri="{FF2B5EF4-FFF2-40B4-BE49-F238E27FC236}">
                    <a16:creationId xmlns:a16="http://schemas.microsoft.com/office/drawing/2014/main" id="{FBAA40F9-8899-8A02-79F9-4FE3A68F0E87}"/>
                  </a:ext>
                </a:extLst>
              </p:cNvPr>
              <p:cNvSpPr/>
              <p:nvPr/>
            </p:nvSpPr>
            <p:spPr>
              <a:xfrm>
                <a:off x="8065122" y="1817292"/>
                <a:ext cx="644577" cy="191122"/>
              </a:xfrm>
              <a:custGeom>
                <a:avLst/>
                <a:gdLst/>
                <a:ahLst/>
                <a:cxnLst/>
                <a:rect l="l" t="t" r="r" b="b"/>
                <a:pathLst>
                  <a:path w="12627" h="3744" fill="none" extrusionOk="0">
                    <a:moveTo>
                      <a:pt x="0" y="3743"/>
                    </a:moveTo>
                    <a:cubicBezTo>
                      <a:pt x="4215" y="2496"/>
                      <a:pt x="8411" y="1248"/>
                      <a:pt x="1262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300;p50">
                <a:extLst>
                  <a:ext uri="{FF2B5EF4-FFF2-40B4-BE49-F238E27FC236}">
                    <a16:creationId xmlns:a16="http://schemas.microsoft.com/office/drawing/2014/main" id="{782A2170-7E0A-BA24-A0EE-00FFFF78F5EF}"/>
                  </a:ext>
                </a:extLst>
              </p:cNvPr>
              <p:cNvSpPr/>
              <p:nvPr/>
            </p:nvSpPr>
            <p:spPr>
              <a:xfrm>
                <a:off x="7325063" y="1055078"/>
                <a:ext cx="442939" cy="175654"/>
              </a:xfrm>
              <a:custGeom>
                <a:avLst/>
                <a:gdLst/>
                <a:ahLst/>
                <a:cxnLst/>
                <a:rect l="l" t="t" r="r" b="b"/>
                <a:pathLst>
                  <a:path w="8677" h="3441" fill="none" extrusionOk="0">
                    <a:moveTo>
                      <a:pt x="1" y="1"/>
                    </a:moveTo>
                    <a:cubicBezTo>
                      <a:pt x="511" y="1834"/>
                      <a:pt x="2269" y="3233"/>
                      <a:pt x="4178" y="3346"/>
                    </a:cubicBezTo>
                    <a:cubicBezTo>
                      <a:pt x="6068" y="3441"/>
                      <a:pt x="7958" y="2231"/>
                      <a:pt x="8676" y="47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301;p50">
                <a:extLst>
                  <a:ext uri="{FF2B5EF4-FFF2-40B4-BE49-F238E27FC236}">
                    <a16:creationId xmlns:a16="http://schemas.microsoft.com/office/drawing/2014/main" id="{51F86868-FAC8-A2C8-CDC2-13BFF7E9A7BF}"/>
                  </a:ext>
                </a:extLst>
              </p:cNvPr>
              <p:cNvSpPr/>
              <p:nvPr/>
            </p:nvSpPr>
            <p:spPr>
              <a:xfrm>
                <a:off x="7756347" y="1950470"/>
                <a:ext cx="975518" cy="1207069"/>
              </a:xfrm>
              <a:custGeom>
                <a:avLst/>
                <a:gdLst/>
                <a:ahLst/>
                <a:cxnLst/>
                <a:rect l="l" t="t" r="r" b="b"/>
                <a:pathLst>
                  <a:path w="19110" h="23646" extrusionOk="0">
                    <a:moveTo>
                      <a:pt x="16917" y="0"/>
                    </a:moveTo>
                    <a:lnTo>
                      <a:pt x="5577" y="2892"/>
                    </a:lnTo>
                    <a:cubicBezTo>
                      <a:pt x="5406" y="4291"/>
                      <a:pt x="5161" y="5822"/>
                      <a:pt x="5009" y="7220"/>
                    </a:cubicBezTo>
                    <a:cubicBezTo>
                      <a:pt x="4046" y="8411"/>
                      <a:pt x="3100" y="9621"/>
                      <a:pt x="2155" y="10831"/>
                    </a:cubicBezTo>
                    <a:cubicBezTo>
                      <a:pt x="605" y="12777"/>
                      <a:pt x="1" y="15367"/>
                      <a:pt x="549" y="17805"/>
                    </a:cubicBezTo>
                    <a:cubicBezTo>
                      <a:pt x="1097" y="20243"/>
                      <a:pt x="2722" y="22417"/>
                      <a:pt x="4896" y="23627"/>
                    </a:cubicBezTo>
                    <a:cubicBezTo>
                      <a:pt x="5728" y="23589"/>
                      <a:pt x="6503" y="23646"/>
                      <a:pt x="7334" y="23513"/>
                    </a:cubicBezTo>
                    <a:cubicBezTo>
                      <a:pt x="8620" y="23286"/>
                      <a:pt x="9867" y="22946"/>
                      <a:pt x="11077" y="22474"/>
                    </a:cubicBezTo>
                    <a:cubicBezTo>
                      <a:pt x="13685" y="21472"/>
                      <a:pt x="15840" y="19374"/>
                      <a:pt x="17201" y="16936"/>
                    </a:cubicBezTo>
                    <a:cubicBezTo>
                      <a:pt x="18562" y="14497"/>
                      <a:pt x="19110" y="11624"/>
                      <a:pt x="18713" y="8865"/>
                    </a:cubicBezTo>
                    <a:cubicBezTo>
                      <a:pt x="18297" y="5916"/>
                      <a:pt x="17768" y="2854"/>
                      <a:pt x="16917"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302;p50">
                <a:extLst>
                  <a:ext uri="{FF2B5EF4-FFF2-40B4-BE49-F238E27FC236}">
                    <a16:creationId xmlns:a16="http://schemas.microsoft.com/office/drawing/2014/main" id="{14592467-F8EF-C482-0050-36A319D86B34}"/>
                  </a:ext>
                </a:extLst>
              </p:cNvPr>
              <p:cNvSpPr/>
              <p:nvPr/>
            </p:nvSpPr>
            <p:spPr>
              <a:xfrm>
                <a:off x="8013974" y="2196459"/>
                <a:ext cx="560604" cy="222006"/>
              </a:xfrm>
              <a:custGeom>
                <a:avLst/>
                <a:gdLst/>
                <a:ahLst/>
                <a:cxnLst/>
                <a:rect l="l" t="t" r="r" b="b"/>
                <a:pathLst>
                  <a:path w="10982" h="4349" fill="none" extrusionOk="0">
                    <a:moveTo>
                      <a:pt x="0" y="2912"/>
                    </a:moveTo>
                    <a:cubicBezTo>
                      <a:pt x="1304" y="1041"/>
                      <a:pt x="3686" y="1"/>
                      <a:pt x="5935" y="285"/>
                    </a:cubicBezTo>
                    <a:cubicBezTo>
                      <a:pt x="8185" y="587"/>
                      <a:pt x="10207" y="2212"/>
                      <a:pt x="10982" y="434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303;p50">
                <a:extLst>
                  <a:ext uri="{FF2B5EF4-FFF2-40B4-BE49-F238E27FC236}">
                    <a16:creationId xmlns:a16="http://schemas.microsoft.com/office/drawing/2014/main" id="{27BA1B77-C03D-F111-FA72-5302712AE8D0}"/>
                  </a:ext>
                </a:extLst>
              </p:cNvPr>
              <p:cNvSpPr/>
              <p:nvPr/>
            </p:nvSpPr>
            <p:spPr>
              <a:xfrm>
                <a:off x="7387798" y="866005"/>
                <a:ext cx="319404" cy="301282"/>
              </a:xfrm>
              <a:custGeom>
                <a:avLst/>
                <a:gdLst/>
                <a:ahLst/>
                <a:cxnLst/>
                <a:rect l="l" t="t" r="r" b="b"/>
                <a:pathLst>
                  <a:path w="6257" h="5902" extrusionOk="0">
                    <a:moveTo>
                      <a:pt x="6105" y="0"/>
                    </a:moveTo>
                    <a:cubicBezTo>
                      <a:pt x="3837" y="643"/>
                      <a:pt x="1720" y="1909"/>
                      <a:pt x="0" y="3535"/>
                    </a:cubicBezTo>
                    <a:cubicBezTo>
                      <a:pt x="365" y="4886"/>
                      <a:pt x="1700" y="5901"/>
                      <a:pt x="3102" y="5901"/>
                    </a:cubicBezTo>
                    <a:cubicBezTo>
                      <a:pt x="3152" y="5901"/>
                      <a:pt x="3201" y="5900"/>
                      <a:pt x="3251" y="5897"/>
                    </a:cubicBezTo>
                    <a:cubicBezTo>
                      <a:pt x="4707" y="5841"/>
                      <a:pt x="6030" y="4669"/>
                      <a:pt x="6257" y="3232"/>
                    </a:cubicBezTo>
                    <a:lnTo>
                      <a:pt x="6105" y="0"/>
                    </a:ln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304;p50">
                <a:extLst>
                  <a:ext uri="{FF2B5EF4-FFF2-40B4-BE49-F238E27FC236}">
                    <a16:creationId xmlns:a16="http://schemas.microsoft.com/office/drawing/2014/main" id="{0091FEC2-27FB-C189-91E7-61BCBBE4606F}"/>
                  </a:ext>
                </a:extLst>
              </p:cNvPr>
              <p:cNvSpPr/>
              <p:nvPr/>
            </p:nvSpPr>
            <p:spPr>
              <a:xfrm>
                <a:off x="7136960" y="177144"/>
                <a:ext cx="781588" cy="889145"/>
              </a:xfrm>
              <a:custGeom>
                <a:avLst/>
                <a:gdLst/>
                <a:ahLst/>
                <a:cxnLst/>
                <a:rect l="l" t="t" r="r" b="b"/>
                <a:pathLst>
                  <a:path w="15311" h="17418" extrusionOk="0">
                    <a:moveTo>
                      <a:pt x="7406" y="1"/>
                    </a:moveTo>
                    <a:cubicBezTo>
                      <a:pt x="6942" y="1"/>
                      <a:pt x="6496" y="164"/>
                      <a:pt x="6256" y="548"/>
                    </a:cubicBezTo>
                    <a:cubicBezTo>
                      <a:pt x="5576" y="1588"/>
                      <a:pt x="4820" y="2552"/>
                      <a:pt x="4272" y="3648"/>
                    </a:cubicBezTo>
                    <a:cubicBezTo>
                      <a:pt x="3894" y="4423"/>
                      <a:pt x="3969" y="5406"/>
                      <a:pt x="4480" y="6086"/>
                    </a:cubicBezTo>
                    <a:lnTo>
                      <a:pt x="2249" y="9261"/>
                    </a:lnTo>
                    <a:cubicBezTo>
                      <a:pt x="2179" y="9253"/>
                      <a:pt x="2108" y="9249"/>
                      <a:pt x="2038" y="9249"/>
                    </a:cubicBezTo>
                    <a:cubicBezTo>
                      <a:pt x="1622" y="9249"/>
                      <a:pt x="1231" y="9400"/>
                      <a:pt x="1021" y="9772"/>
                    </a:cubicBezTo>
                    <a:cubicBezTo>
                      <a:pt x="302" y="11076"/>
                      <a:pt x="0" y="12569"/>
                      <a:pt x="132" y="14062"/>
                    </a:cubicBezTo>
                    <a:cubicBezTo>
                      <a:pt x="189" y="14592"/>
                      <a:pt x="473" y="15083"/>
                      <a:pt x="832" y="15442"/>
                    </a:cubicBezTo>
                    <a:cubicBezTo>
                      <a:pt x="1210" y="15820"/>
                      <a:pt x="1682" y="16104"/>
                      <a:pt x="2136" y="16349"/>
                    </a:cubicBezTo>
                    <a:cubicBezTo>
                      <a:pt x="3194" y="16898"/>
                      <a:pt x="4328" y="17332"/>
                      <a:pt x="5500" y="17408"/>
                    </a:cubicBezTo>
                    <a:cubicBezTo>
                      <a:pt x="5612" y="17414"/>
                      <a:pt x="5724" y="17418"/>
                      <a:pt x="5835" y="17418"/>
                    </a:cubicBezTo>
                    <a:cubicBezTo>
                      <a:pt x="7943" y="17418"/>
                      <a:pt x="9942" y="16248"/>
                      <a:pt x="11379" y="14686"/>
                    </a:cubicBezTo>
                    <a:cubicBezTo>
                      <a:pt x="12910" y="13061"/>
                      <a:pt x="13892" y="11000"/>
                      <a:pt x="14856" y="8997"/>
                    </a:cubicBezTo>
                    <a:cubicBezTo>
                      <a:pt x="15064" y="8581"/>
                      <a:pt x="15272" y="8127"/>
                      <a:pt x="15291" y="7655"/>
                    </a:cubicBezTo>
                    <a:cubicBezTo>
                      <a:pt x="15310" y="7201"/>
                      <a:pt x="15102" y="6766"/>
                      <a:pt x="14667" y="6596"/>
                    </a:cubicBezTo>
                    <a:cubicBezTo>
                      <a:pt x="15045" y="6105"/>
                      <a:pt x="15083" y="5387"/>
                      <a:pt x="14781" y="4857"/>
                    </a:cubicBezTo>
                    <a:cubicBezTo>
                      <a:pt x="14507" y="4361"/>
                      <a:pt x="14062" y="4112"/>
                      <a:pt x="13531" y="4112"/>
                    </a:cubicBezTo>
                    <a:cubicBezTo>
                      <a:pt x="13476" y="4112"/>
                      <a:pt x="13420" y="4115"/>
                      <a:pt x="13363" y="4120"/>
                    </a:cubicBezTo>
                    <a:cubicBezTo>
                      <a:pt x="13496" y="3478"/>
                      <a:pt x="13136" y="2741"/>
                      <a:pt x="12550" y="2438"/>
                    </a:cubicBezTo>
                    <a:cubicBezTo>
                      <a:pt x="12331" y="2329"/>
                      <a:pt x="12090" y="2276"/>
                      <a:pt x="11849" y="2276"/>
                    </a:cubicBezTo>
                    <a:cubicBezTo>
                      <a:pt x="11424" y="2276"/>
                      <a:pt x="11000" y="2439"/>
                      <a:pt x="10698" y="2741"/>
                    </a:cubicBezTo>
                    <a:cubicBezTo>
                      <a:pt x="10641" y="2400"/>
                      <a:pt x="10434" y="2079"/>
                      <a:pt x="10112" y="1909"/>
                    </a:cubicBezTo>
                    <a:cubicBezTo>
                      <a:pt x="9957" y="1821"/>
                      <a:pt x="9806" y="1779"/>
                      <a:pt x="9653" y="1779"/>
                    </a:cubicBezTo>
                    <a:cubicBezTo>
                      <a:pt x="9508" y="1779"/>
                      <a:pt x="9361" y="1817"/>
                      <a:pt x="9205" y="1890"/>
                    </a:cubicBezTo>
                    <a:cubicBezTo>
                      <a:pt x="9281" y="1172"/>
                      <a:pt x="8846" y="435"/>
                      <a:pt x="8184" y="151"/>
                    </a:cubicBezTo>
                    <a:cubicBezTo>
                      <a:pt x="7943" y="55"/>
                      <a:pt x="7671" y="1"/>
                      <a:pt x="7406"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305;p50">
                <a:extLst>
                  <a:ext uri="{FF2B5EF4-FFF2-40B4-BE49-F238E27FC236}">
                    <a16:creationId xmlns:a16="http://schemas.microsoft.com/office/drawing/2014/main" id="{866896D4-2C4D-A955-30CC-E225CC15073D}"/>
                  </a:ext>
                </a:extLst>
              </p:cNvPr>
              <p:cNvSpPr/>
              <p:nvPr/>
            </p:nvSpPr>
            <p:spPr>
              <a:xfrm>
                <a:off x="7328943" y="166475"/>
                <a:ext cx="111028" cy="311747"/>
              </a:xfrm>
              <a:custGeom>
                <a:avLst/>
                <a:gdLst/>
                <a:ahLst/>
                <a:cxnLst/>
                <a:rect l="l" t="t" r="r" b="b"/>
                <a:pathLst>
                  <a:path w="2175" h="6107" fill="none" extrusionOk="0">
                    <a:moveTo>
                      <a:pt x="2174" y="1"/>
                    </a:moveTo>
                    <a:lnTo>
                      <a:pt x="549" y="2893"/>
                    </a:lnTo>
                    <a:cubicBezTo>
                      <a:pt x="0" y="3857"/>
                      <a:pt x="133" y="5066"/>
                      <a:pt x="530" y="6106"/>
                    </a:cubicBezTo>
                  </a:path>
                </a:pathLst>
              </a:custGeom>
              <a:noFill/>
              <a:ln w="8975" cap="rnd" cmpd="sng">
                <a:solidFill>
                  <a:srgbClr val="FC5B5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306;p50">
                <a:extLst>
                  <a:ext uri="{FF2B5EF4-FFF2-40B4-BE49-F238E27FC236}">
                    <a16:creationId xmlns:a16="http://schemas.microsoft.com/office/drawing/2014/main" id="{C098D6A6-6F86-06E7-FF41-7EA9990BAF04}"/>
                  </a:ext>
                </a:extLst>
              </p:cNvPr>
              <p:cNvSpPr/>
              <p:nvPr/>
            </p:nvSpPr>
            <p:spPr>
              <a:xfrm>
                <a:off x="7218940" y="450544"/>
                <a:ext cx="484441" cy="373055"/>
              </a:xfrm>
              <a:custGeom>
                <a:avLst/>
                <a:gdLst/>
                <a:ahLst/>
                <a:cxnLst/>
                <a:rect l="l" t="t" r="r" b="b"/>
                <a:pathLst>
                  <a:path w="9490" h="7308" extrusionOk="0">
                    <a:moveTo>
                      <a:pt x="4601" y="0"/>
                    </a:moveTo>
                    <a:cubicBezTo>
                      <a:pt x="3410" y="0"/>
                      <a:pt x="2218" y="547"/>
                      <a:pt x="1569" y="1562"/>
                    </a:cubicBezTo>
                    <a:cubicBezTo>
                      <a:pt x="946" y="2488"/>
                      <a:pt x="379" y="3509"/>
                      <a:pt x="1" y="4567"/>
                    </a:cubicBezTo>
                    <a:cubicBezTo>
                      <a:pt x="2571" y="4567"/>
                      <a:pt x="5104" y="5588"/>
                      <a:pt x="6994" y="7308"/>
                    </a:cubicBezTo>
                    <a:lnTo>
                      <a:pt x="7845" y="7043"/>
                    </a:lnTo>
                    <a:cubicBezTo>
                      <a:pt x="8393" y="6230"/>
                      <a:pt x="8941" y="5418"/>
                      <a:pt x="9489" y="4605"/>
                    </a:cubicBezTo>
                    <a:cubicBezTo>
                      <a:pt x="8771" y="3792"/>
                      <a:pt x="8355" y="2771"/>
                      <a:pt x="8053" y="1732"/>
                    </a:cubicBezTo>
                    <a:cubicBezTo>
                      <a:pt x="7896" y="1864"/>
                      <a:pt x="7709" y="1935"/>
                      <a:pt x="7520" y="1935"/>
                    </a:cubicBezTo>
                    <a:cubicBezTo>
                      <a:pt x="7413" y="1935"/>
                      <a:pt x="7305" y="1912"/>
                      <a:pt x="7202" y="1864"/>
                    </a:cubicBezTo>
                    <a:cubicBezTo>
                      <a:pt x="6918" y="1751"/>
                      <a:pt x="6711" y="1448"/>
                      <a:pt x="6711" y="1146"/>
                    </a:cubicBezTo>
                    <a:cubicBezTo>
                      <a:pt x="6568" y="1241"/>
                      <a:pt x="6392" y="1283"/>
                      <a:pt x="6213" y="1283"/>
                    </a:cubicBezTo>
                    <a:cubicBezTo>
                      <a:pt x="5963" y="1283"/>
                      <a:pt x="5707" y="1202"/>
                      <a:pt x="5520" y="1070"/>
                    </a:cubicBezTo>
                    <a:cubicBezTo>
                      <a:pt x="5198" y="843"/>
                      <a:pt x="5009" y="428"/>
                      <a:pt x="5085" y="31"/>
                    </a:cubicBezTo>
                    <a:cubicBezTo>
                      <a:pt x="4925" y="10"/>
                      <a:pt x="4763" y="0"/>
                      <a:pt x="4601"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307;p50">
                <a:extLst>
                  <a:ext uri="{FF2B5EF4-FFF2-40B4-BE49-F238E27FC236}">
                    <a16:creationId xmlns:a16="http://schemas.microsoft.com/office/drawing/2014/main" id="{6C116A16-DF79-72C3-DE06-6A6D6F766D8A}"/>
                  </a:ext>
                </a:extLst>
              </p:cNvPr>
              <p:cNvSpPr/>
              <p:nvPr/>
            </p:nvSpPr>
            <p:spPr>
              <a:xfrm>
                <a:off x="7304798" y="605468"/>
                <a:ext cx="36754" cy="35784"/>
              </a:xfrm>
              <a:custGeom>
                <a:avLst/>
                <a:gdLst/>
                <a:ahLst/>
                <a:cxnLst/>
                <a:rect l="l" t="t" r="r" b="b"/>
                <a:pathLst>
                  <a:path w="720" h="701" extrusionOk="0">
                    <a:moveTo>
                      <a:pt x="360" y="1"/>
                    </a:moveTo>
                    <a:cubicBezTo>
                      <a:pt x="171" y="1"/>
                      <a:pt x="1" y="152"/>
                      <a:pt x="1" y="341"/>
                    </a:cubicBezTo>
                    <a:cubicBezTo>
                      <a:pt x="1" y="549"/>
                      <a:pt x="171" y="700"/>
                      <a:pt x="360" y="700"/>
                    </a:cubicBezTo>
                    <a:cubicBezTo>
                      <a:pt x="549" y="700"/>
                      <a:pt x="719" y="549"/>
                      <a:pt x="719" y="341"/>
                    </a:cubicBezTo>
                    <a:cubicBezTo>
                      <a:pt x="719" y="152"/>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308;p50">
                <a:extLst>
                  <a:ext uri="{FF2B5EF4-FFF2-40B4-BE49-F238E27FC236}">
                    <a16:creationId xmlns:a16="http://schemas.microsoft.com/office/drawing/2014/main" id="{603056A3-79C8-BBE1-F51E-9CF0D9FCC2A9}"/>
                  </a:ext>
                </a:extLst>
              </p:cNvPr>
              <p:cNvSpPr/>
              <p:nvPr/>
            </p:nvSpPr>
            <p:spPr>
              <a:xfrm>
                <a:off x="7534452" y="695206"/>
                <a:ext cx="35733" cy="36754"/>
              </a:xfrm>
              <a:custGeom>
                <a:avLst/>
                <a:gdLst/>
                <a:ahLst/>
                <a:cxnLst/>
                <a:rect l="l" t="t" r="r" b="b"/>
                <a:pathLst>
                  <a:path w="700" h="720" extrusionOk="0">
                    <a:moveTo>
                      <a:pt x="359" y="1"/>
                    </a:moveTo>
                    <a:cubicBezTo>
                      <a:pt x="152" y="1"/>
                      <a:pt x="0" y="171"/>
                      <a:pt x="0" y="360"/>
                    </a:cubicBezTo>
                    <a:cubicBezTo>
                      <a:pt x="0" y="549"/>
                      <a:pt x="152" y="719"/>
                      <a:pt x="359" y="719"/>
                    </a:cubicBezTo>
                    <a:cubicBezTo>
                      <a:pt x="548" y="719"/>
                      <a:pt x="700" y="549"/>
                      <a:pt x="700" y="360"/>
                    </a:cubicBezTo>
                    <a:cubicBezTo>
                      <a:pt x="700" y="171"/>
                      <a:pt x="548" y="1"/>
                      <a:pt x="35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309;p50">
                <a:extLst>
                  <a:ext uri="{FF2B5EF4-FFF2-40B4-BE49-F238E27FC236}">
                    <a16:creationId xmlns:a16="http://schemas.microsoft.com/office/drawing/2014/main" id="{767B6F21-ACC6-58F2-E1A9-25ED893A6BDE}"/>
                  </a:ext>
                </a:extLst>
              </p:cNvPr>
              <p:cNvSpPr/>
              <p:nvPr/>
            </p:nvSpPr>
            <p:spPr>
              <a:xfrm>
                <a:off x="7385859" y="637320"/>
                <a:ext cx="51201" cy="84024"/>
              </a:xfrm>
              <a:custGeom>
                <a:avLst/>
                <a:gdLst/>
                <a:ahLst/>
                <a:cxnLst/>
                <a:rect l="l" t="t" r="r" b="b"/>
                <a:pathLst>
                  <a:path w="1003" h="1646" fill="none" extrusionOk="0">
                    <a:moveTo>
                      <a:pt x="1002" y="1"/>
                    </a:moveTo>
                    <a:cubicBezTo>
                      <a:pt x="662" y="473"/>
                      <a:pt x="341" y="946"/>
                      <a:pt x="1" y="1418"/>
                    </a:cubicBezTo>
                    <a:cubicBezTo>
                      <a:pt x="171" y="1494"/>
                      <a:pt x="322" y="1570"/>
                      <a:pt x="492" y="164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310;p50">
                <a:extLst>
                  <a:ext uri="{FF2B5EF4-FFF2-40B4-BE49-F238E27FC236}">
                    <a16:creationId xmlns:a16="http://schemas.microsoft.com/office/drawing/2014/main" id="{5CBF207E-FC17-9A35-680D-7EB35915EE28}"/>
                  </a:ext>
                </a:extLst>
              </p:cNvPr>
              <p:cNvSpPr/>
              <p:nvPr/>
            </p:nvSpPr>
            <p:spPr>
              <a:xfrm>
                <a:off x="7406124" y="783974"/>
                <a:ext cx="54059" cy="28025"/>
              </a:xfrm>
              <a:custGeom>
                <a:avLst/>
                <a:gdLst/>
                <a:ahLst/>
                <a:cxnLst/>
                <a:rect l="l" t="t" r="r" b="b"/>
                <a:pathLst>
                  <a:path w="1059" h="549" fill="none" extrusionOk="0">
                    <a:moveTo>
                      <a:pt x="0" y="1"/>
                    </a:moveTo>
                    <a:cubicBezTo>
                      <a:pt x="0" y="265"/>
                      <a:pt x="227" y="511"/>
                      <a:pt x="492" y="530"/>
                    </a:cubicBezTo>
                    <a:cubicBezTo>
                      <a:pt x="757" y="549"/>
                      <a:pt x="1021" y="341"/>
                      <a:pt x="1059" y="76"/>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311;p50">
                <a:extLst>
                  <a:ext uri="{FF2B5EF4-FFF2-40B4-BE49-F238E27FC236}">
                    <a16:creationId xmlns:a16="http://schemas.microsoft.com/office/drawing/2014/main" id="{AF85687E-8D85-B55B-1548-9C373918DB5B}"/>
                  </a:ext>
                </a:extLst>
              </p:cNvPr>
              <p:cNvSpPr/>
              <p:nvPr/>
            </p:nvSpPr>
            <p:spPr>
              <a:xfrm>
                <a:off x="7309648" y="502253"/>
                <a:ext cx="77235" cy="35733"/>
              </a:xfrm>
              <a:custGeom>
                <a:avLst/>
                <a:gdLst/>
                <a:ahLst/>
                <a:cxnLst/>
                <a:rect l="l" t="t" r="r" b="b"/>
                <a:pathLst>
                  <a:path w="1513" h="700" fill="none" extrusionOk="0">
                    <a:moveTo>
                      <a:pt x="0" y="284"/>
                    </a:moveTo>
                    <a:cubicBezTo>
                      <a:pt x="227" y="76"/>
                      <a:pt x="567" y="1"/>
                      <a:pt x="870" y="76"/>
                    </a:cubicBezTo>
                    <a:cubicBezTo>
                      <a:pt x="1172" y="171"/>
                      <a:pt x="1418" y="416"/>
                      <a:pt x="1512" y="70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312;p50">
                <a:extLst>
                  <a:ext uri="{FF2B5EF4-FFF2-40B4-BE49-F238E27FC236}">
                    <a16:creationId xmlns:a16="http://schemas.microsoft.com/office/drawing/2014/main" id="{DEFF3AC3-7C0E-5E40-C714-7C0AB784F60F}"/>
                  </a:ext>
                </a:extLst>
              </p:cNvPr>
              <p:cNvSpPr/>
              <p:nvPr/>
            </p:nvSpPr>
            <p:spPr>
              <a:xfrm>
                <a:off x="7555687" y="609347"/>
                <a:ext cx="51150" cy="19347"/>
              </a:xfrm>
              <a:custGeom>
                <a:avLst/>
                <a:gdLst/>
                <a:ahLst/>
                <a:cxnLst/>
                <a:rect l="l" t="t" r="r" b="b"/>
                <a:pathLst>
                  <a:path w="1002" h="379" fill="none" extrusionOk="0">
                    <a:moveTo>
                      <a:pt x="0" y="1"/>
                    </a:moveTo>
                    <a:cubicBezTo>
                      <a:pt x="321" y="133"/>
                      <a:pt x="662" y="246"/>
                      <a:pt x="1002" y="37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313;p50">
                <a:extLst>
                  <a:ext uri="{FF2B5EF4-FFF2-40B4-BE49-F238E27FC236}">
                    <a16:creationId xmlns:a16="http://schemas.microsoft.com/office/drawing/2014/main" id="{E187B8ED-F660-C1F9-E716-0D5290650690}"/>
                  </a:ext>
                </a:extLst>
              </p:cNvPr>
              <p:cNvSpPr/>
              <p:nvPr/>
            </p:nvSpPr>
            <p:spPr>
              <a:xfrm>
                <a:off x="7465949" y="452076"/>
                <a:ext cx="20317" cy="73406"/>
              </a:xfrm>
              <a:custGeom>
                <a:avLst/>
                <a:gdLst/>
                <a:ahLst/>
                <a:cxnLst/>
                <a:rect l="l" t="t" r="r" b="b"/>
                <a:pathLst>
                  <a:path w="398" h="1438" fill="none" extrusionOk="0">
                    <a:moveTo>
                      <a:pt x="265" y="1"/>
                    </a:moveTo>
                    <a:cubicBezTo>
                      <a:pt x="0" y="435"/>
                      <a:pt x="57" y="1040"/>
                      <a:pt x="397" y="1437"/>
                    </a:cubicBezTo>
                  </a:path>
                </a:pathLst>
              </a:custGeom>
              <a:noFill/>
              <a:ln w="8975" cap="rnd" cmpd="sng">
                <a:solidFill>
                  <a:srgbClr val="FC5B5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314;p50">
                <a:extLst>
                  <a:ext uri="{FF2B5EF4-FFF2-40B4-BE49-F238E27FC236}">
                    <a16:creationId xmlns:a16="http://schemas.microsoft.com/office/drawing/2014/main" id="{5033F6AB-60FD-4D7E-55D4-ED0DD6F564FE}"/>
                  </a:ext>
                </a:extLst>
              </p:cNvPr>
              <p:cNvSpPr/>
              <p:nvPr/>
            </p:nvSpPr>
            <p:spPr>
              <a:xfrm>
                <a:off x="7654103" y="698116"/>
                <a:ext cx="210367" cy="234665"/>
              </a:xfrm>
              <a:custGeom>
                <a:avLst/>
                <a:gdLst/>
                <a:ahLst/>
                <a:cxnLst/>
                <a:rect l="l" t="t" r="r" b="b"/>
                <a:pathLst>
                  <a:path w="4121" h="4597" extrusionOk="0">
                    <a:moveTo>
                      <a:pt x="1682" y="0"/>
                    </a:moveTo>
                    <a:lnTo>
                      <a:pt x="0" y="3932"/>
                    </a:lnTo>
                    <a:cubicBezTo>
                      <a:pt x="426" y="4369"/>
                      <a:pt x="1033" y="4596"/>
                      <a:pt x="1644" y="4596"/>
                    </a:cubicBezTo>
                    <a:cubicBezTo>
                      <a:pt x="2037" y="4596"/>
                      <a:pt x="2431" y="4502"/>
                      <a:pt x="2779" y="4310"/>
                    </a:cubicBezTo>
                    <a:cubicBezTo>
                      <a:pt x="3648" y="3819"/>
                      <a:pt x="4121" y="2703"/>
                      <a:pt x="3875" y="1739"/>
                    </a:cubicBezTo>
                    <a:cubicBezTo>
                      <a:pt x="3629" y="757"/>
                      <a:pt x="2684" y="19"/>
                      <a:pt x="1682"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315;p50">
                <a:extLst>
                  <a:ext uri="{FF2B5EF4-FFF2-40B4-BE49-F238E27FC236}">
                    <a16:creationId xmlns:a16="http://schemas.microsoft.com/office/drawing/2014/main" id="{976349E0-2824-230E-F2C6-D7F8DAB0D080}"/>
                  </a:ext>
                </a:extLst>
              </p:cNvPr>
              <p:cNvSpPr/>
              <p:nvPr/>
            </p:nvSpPr>
            <p:spPr>
              <a:xfrm>
                <a:off x="7730314" y="783974"/>
                <a:ext cx="93621" cy="13579"/>
              </a:xfrm>
              <a:custGeom>
                <a:avLst/>
                <a:gdLst/>
                <a:ahLst/>
                <a:cxnLst/>
                <a:rect l="l" t="t" r="r" b="b"/>
                <a:pathLst>
                  <a:path w="1834" h="266" fill="none" extrusionOk="0">
                    <a:moveTo>
                      <a:pt x="0" y="1"/>
                    </a:moveTo>
                    <a:lnTo>
                      <a:pt x="1834" y="265"/>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316;p50">
                <a:extLst>
                  <a:ext uri="{FF2B5EF4-FFF2-40B4-BE49-F238E27FC236}">
                    <a16:creationId xmlns:a16="http://schemas.microsoft.com/office/drawing/2014/main" id="{1B4ECB02-48DB-A5EB-BFCB-77FB6D0304FF}"/>
                  </a:ext>
                </a:extLst>
              </p:cNvPr>
              <p:cNvSpPr/>
              <p:nvPr/>
            </p:nvSpPr>
            <p:spPr>
              <a:xfrm>
                <a:off x="342594" y="1419799"/>
                <a:ext cx="1469555" cy="1297985"/>
              </a:xfrm>
              <a:custGeom>
                <a:avLst/>
                <a:gdLst/>
                <a:ahLst/>
                <a:cxnLst/>
                <a:rect l="l" t="t" r="r" b="b"/>
                <a:pathLst>
                  <a:path w="28788" h="25427" extrusionOk="0">
                    <a:moveTo>
                      <a:pt x="13213" y="1"/>
                    </a:moveTo>
                    <a:cubicBezTo>
                      <a:pt x="9508" y="2439"/>
                      <a:pt x="6201" y="5463"/>
                      <a:pt x="3441" y="8922"/>
                    </a:cubicBezTo>
                    <a:cubicBezTo>
                      <a:pt x="1513" y="11341"/>
                      <a:pt x="1" y="14214"/>
                      <a:pt x="474" y="17276"/>
                    </a:cubicBezTo>
                    <a:cubicBezTo>
                      <a:pt x="927" y="20338"/>
                      <a:pt x="3044" y="23098"/>
                      <a:pt x="5879" y="24364"/>
                    </a:cubicBezTo>
                    <a:cubicBezTo>
                      <a:pt x="7999" y="25316"/>
                      <a:pt x="10369" y="25427"/>
                      <a:pt x="12704" y="25427"/>
                    </a:cubicBezTo>
                    <a:cubicBezTo>
                      <a:pt x="13013" y="25427"/>
                      <a:pt x="13322" y="25425"/>
                      <a:pt x="13629" y="25423"/>
                    </a:cubicBezTo>
                    <a:cubicBezTo>
                      <a:pt x="16937" y="25404"/>
                      <a:pt x="20074" y="24402"/>
                      <a:pt x="22777" y="22493"/>
                    </a:cubicBezTo>
                    <a:cubicBezTo>
                      <a:pt x="25480" y="20584"/>
                      <a:pt x="27597" y="17843"/>
                      <a:pt x="28788" y="14762"/>
                    </a:cubicBezTo>
                    <a:lnTo>
                      <a:pt x="13213" y="1"/>
                    </a:ln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317;p50">
                <a:extLst>
                  <a:ext uri="{FF2B5EF4-FFF2-40B4-BE49-F238E27FC236}">
                    <a16:creationId xmlns:a16="http://schemas.microsoft.com/office/drawing/2014/main" id="{60496396-0220-A130-3076-17F054C9CBB7}"/>
                  </a:ext>
                </a:extLst>
              </p:cNvPr>
              <p:cNvSpPr/>
              <p:nvPr/>
            </p:nvSpPr>
            <p:spPr>
              <a:xfrm>
                <a:off x="1709798" y="249475"/>
                <a:ext cx="118685" cy="169886"/>
              </a:xfrm>
              <a:custGeom>
                <a:avLst/>
                <a:gdLst/>
                <a:ahLst/>
                <a:cxnLst/>
                <a:rect l="l" t="t" r="r" b="b"/>
                <a:pathLst>
                  <a:path w="2325" h="3328" fill="none" extrusionOk="0">
                    <a:moveTo>
                      <a:pt x="907" y="3327"/>
                    </a:moveTo>
                    <a:cubicBezTo>
                      <a:pt x="265" y="2855"/>
                      <a:pt x="0" y="1909"/>
                      <a:pt x="321" y="1172"/>
                    </a:cubicBezTo>
                    <a:cubicBezTo>
                      <a:pt x="662" y="435"/>
                      <a:pt x="1550" y="0"/>
                      <a:pt x="2325" y="189"/>
                    </a:cubicBezTo>
                  </a:path>
                </a:pathLst>
              </a:custGeom>
              <a:noFill/>
              <a:ln w="8975" cap="rnd" cmpd="sng">
                <a:solidFill>
                  <a:srgbClr val="FFC4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318;p50">
                <a:extLst>
                  <a:ext uri="{FF2B5EF4-FFF2-40B4-BE49-F238E27FC236}">
                    <a16:creationId xmlns:a16="http://schemas.microsoft.com/office/drawing/2014/main" id="{338495E2-FB75-B461-14DC-D5911212BB13}"/>
                  </a:ext>
                </a:extLst>
              </p:cNvPr>
              <p:cNvSpPr/>
              <p:nvPr/>
            </p:nvSpPr>
            <p:spPr>
              <a:xfrm>
                <a:off x="1528382" y="208894"/>
                <a:ext cx="1012221" cy="927890"/>
              </a:xfrm>
              <a:custGeom>
                <a:avLst/>
                <a:gdLst/>
                <a:ahLst/>
                <a:cxnLst/>
                <a:rect l="l" t="t" r="r" b="b"/>
                <a:pathLst>
                  <a:path w="19829" h="18177" extrusionOk="0">
                    <a:moveTo>
                      <a:pt x="12871" y="0"/>
                    </a:moveTo>
                    <a:cubicBezTo>
                      <a:pt x="12053" y="0"/>
                      <a:pt x="11263" y="435"/>
                      <a:pt x="10888" y="1155"/>
                    </a:cubicBezTo>
                    <a:cubicBezTo>
                      <a:pt x="10657" y="746"/>
                      <a:pt x="10192" y="471"/>
                      <a:pt x="9713" y="471"/>
                    </a:cubicBezTo>
                    <a:cubicBezTo>
                      <a:pt x="9682" y="471"/>
                      <a:pt x="9652" y="472"/>
                      <a:pt x="9621" y="474"/>
                    </a:cubicBezTo>
                    <a:cubicBezTo>
                      <a:pt x="9111" y="531"/>
                      <a:pt x="8657" y="909"/>
                      <a:pt x="8487" y="1400"/>
                    </a:cubicBezTo>
                    <a:cubicBezTo>
                      <a:pt x="8351" y="1158"/>
                      <a:pt x="8094" y="1013"/>
                      <a:pt x="7832" y="1013"/>
                    </a:cubicBezTo>
                    <a:cubicBezTo>
                      <a:pt x="7767" y="1013"/>
                      <a:pt x="7701" y="1022"/>
                      <a:pt x="7637" y="1041"/>
                    </a:cubicBezTo>
                    <a:cubicBezTo>
                      <a:pt x="7315" y="1117"/>
                      <a:pt x="6994" y="1381"/>
                      <a:pt x="6994" y="1722"/>
                    </a:cubicBezTo>
                    <a:cubicBezTo>
                      <a:pt x="6684" y="1450"/>
                      <a:pt x="6268" y="1313"/>
                      <a:pt x="5853" y="1313"/>
                    </a:cubicBezTo>
                    <a:cubicBezTo>
                      <a:pt x="5460" y="1313"/>
                      <a:pt x="5067" y="1436"/>
                      <a:pt x="4764" y="1684"/>
                    </a:cubicBezTo>
                    <a:cubicBezTo>
                      <a:pt x="4140" y="2175"/>
                      <a:pt x="3932" y="3158"/>
                      <a:pt x="4310" y="3876"/>
                    </a:cubicBezTo>
                    <a:cubicBezTo>
                      <a:pt x="4010" y="3753"/>
                      <a:pt x="3690" y="3695"/>
                      <a:pt x="3368" y="3695"/>
                    </a:cubicBezTo>
                    <a:cubicBezTo>
                      <a:pt x="2801" y="3695"/>
                      <a:pt x="2229" y="3879"/>
                      <a:pt x="1759" y="4217"/>
                    </a:cubicBezTo>
                    <a:cubicBezTo>
                      <a:pt x="1021" y="4746"/>
                      <a:pt x="606" y="5653"/>
                      <a:pt x="643" y="6560"/>
                    </a:cubicBezTo>
                    <a:cubicBezTo>
                      <a:pt x="700" y="7260"/>
                      <a:pt x="1059" y="7959"/>
                      <a:pt x="1683" y="8261"/>
                    </a:cubicBezTo>
                    <a:cubicBezTo>
                      <a:pt x="1663" y="8260"/>
                      <a:pt x="1642" y="8260"/>
                      <a:pt x="1622" y="8260"/>
                    </a:cubicBezTo>
                    <a:cubicBezTo>
                      <a:pt x="939" y="8260"/>
                      <a:pt x="205" y="8868"/>
                      <a:pt x="95" y="9547"/>
                    </a:cubicBezTo>
                    <a:cubicBezTo>
                      <a:pt x="1" y="10246"/>
                      <a:pt x="473" y="11002"/>
                      <a:pt x="1154" y="11172"/>
                    </a:cubicBezTo>
                    <a:cubicBezTo>
                      <a:pt x="662" y="11267"/>
                      <a:pt x="171" y="11777"/>
                      <a:pt x="265" y="12287"/>
                    </a:cubicBezTo>
                    <a:cubicBezTo>
                      <a:pt x="334" y="12736"/>
                      <a:pt x="782" y="13091"/>
                      <a:pt x="1249" y="13091"/>
                    </a:cubicBezTo>
                    <a:cubicBezTo>
                      <a:pt x="1292" y="13091"/>
                      <a:pt x="1337" y="13088"/>
                      <a:pt x="1380" y="13081"/>
                    </a:cubicBezTo>
                    <a:lnTo>
                      <a:pt x="1380" y="13081"/>
                    </a:lnTo>
                    <a:cubicBezTo>
                      <a:pt x="984" y="13554"/>
                      <a:pt x="832" y="14272"/>
                      <a:pt x="1154" y="14801"/>
                    </a:cubicBezTo>
                    <a:cubicBezTo>
                      <a:pt x="1412" y="15253"/>
                      <a:pt x="1931" y="15525"/>
                      <a:pt x="2453" y="15525"/>
                    </a:cubicBezTo>
                    <a:cubicBezTo>
                      <a:pt x="2543" y="15525"/>
                      <a:pt x="2634" y="15517"/>
                      <a:pt x="2722" y="15501"/>
                    </a:cubicBezTo>
                    <a:lnTo>
                      <a:pt x="2722" y="15501"/>
                    </a:lnTo>
                    <a:cubicBezTo>
                      <a:pt x="2666" y="15916"/>
                      <a:pt x="2798" y="16370"/>
                      <a:pt x="3157" y="16578"/>
                    </a:cubicBezTo>
                    <a:cubicBezTo>
                      <a:pt x="3319" y="16680"/>
                      <a:pt x="3511" y="16729"/>
                      <a:pt x="3705" y="16729"/>
                    </a:cubicBezTo>
                    <a:cubicBezTo>
                      <a:pt x="3941" y="16729"/>
                      <a:pt x="4180" y="16656"/>
                      <a:pt x="4367" y="16521"/>
                    </a:cubicBezTo>
                    <a:cubicBezTo>
                      <a:pt x="4405" y="17202"/>
                      <a:pt x="4934" y="17788"/>
                      <a:pt x="5558" y="18033"/>
                    </a:cubicBezTo>
                    <a:cubicBezTo>
                      <a:pt x="5835" y="18131"/>
                      <a:pt x="6126" y="18176"/>
                      <a:pt x="6417" y="18176"/>
                    </a:cubicBezTo>
                    <a:cubicBezTo>
                      <a:pt x="6802" y="18176"/>
                      <a:pt x="7187" y="18098"/>
                      <a:pt x="7542" y="17958"/>
                    </a:cubicBezTo>
                    <a:cubicBezTo>
                      <a:pt x="8185" y="17712"/>
                      <a:pt x="8733" y="17296"/>
                      <a:pt x="9243" y="16843"/>
                    </a:cubicBezTo>
                    <a:lnTo>
                      <a:pt x="17447" y="11626"/>
                    </a:lnTo>
                    <a:cubicBezTo>
                      <a:pt x="17862" y="11607"/>
                      <a:pt x="18259" y="11323"/>
                      <a:pt x="18411" y="10926"/>
                    </a:cubicBezTo>
                    <a:cubicBezTo>
                      <a:pt x="18581" y="10548"/>
                      <a:pt x="18581" y="10038"/>
                      <a:pt x="18297" y="9736"/>
                    </a:cubicBezTo>
                    <a:cubicBezTo>
                      <a:pt x="19204" y="9452"/>
                      <a:pt x="19828" y="8469"/>
                      <a:pt x="19696" y="7524"/>
                    </a:cubicBezTo>
                    <a:lnTo>
                      <a:pt x="19696" y="7505"/>
                    </a:lnTo>
                    <a:cubicBezTo>
                      <a:pt x="19564" y="6560"/>
                      <a:pt x="18713" y="5785"/>
                      <a:pt x="17768" y="5766"/>
                    </a:cubicBezTo>
                    <a:cubicBezTo>
                      <a:pt x="17976" y="5426"/>
                      <a:pt x="18014" y="4992"/>
                      <a:pt x="17825" y="4651"/>
                    </a:cubicBezTo>
                    <a:cubicBezTo>
                      <a:pt x="17655" y="4292"/>
                      <a:pt x="17371" y="4122"/>
                      <a:pt x="16974" y="4084"/>
                    </a:cubicBezTo>
                    <a:cubicBezTo>
                      <a:pt x="17295" y="3574"/>
                      <a:pt x="17201" y="2837"/>
                      <a:pt x="16766" y="2402"/>
                    </a:cubicBezTo>
                    <a:cubicBezTo>
                      <a:pt x="16505" y="2141"/>
                      <a:pt x="16154" y="1992"/>
                      <a:pt x="15798" y="1992"/>
                    </a:cubicBezTo>
                    <a:cubicBezTo>
                      <a:pt x="15588" y="1992"/>
                      <a:pt x="15375" y="2044"/>
                      <a:pt x="15178" y="2156"/>
                    </a:cubicBezTo>
                    <a:cubicBezTo>
                      <a:pt x="15122" y="1173"/>
                      <a:pt x="14347" y="266"/>
                      <a:pt x="13383" y="58"/>
                    </a:cubicBezTo>
                    <a:cubicBezTo>
                      <a:pt x="13213" y="19"/>
                      <a:pt x="13042" y="0"/>
                      <a:pt x="12871" y="0"/>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319;p50">
                <a:extLst>
                  <a:ext uri="{FF2B5EF4-FFF2-40B4-BE49-F238E27FC236}">
                    <a16:creationId xmlns:a16="http://schemas.microsoft.com/office/drawing/2014/main" id="{8D19D6E0-404C-2F67-58E9-C8CF66EC202D}"/>
                  </a:ext>
                </a:extLst>
              </p:cNvPr>
              <p:cNvSpPr/>
              <p:nvPr/>
            </p:nvSpPr>
            <p:spPr>
              <a:xfrm>
                <a:off x="1743539" y="1104286"/>
                <a:ext cx="641718" cy="294340"/>
              </a:xfrm>
              <a:custGeom>
                <a:avLst/>
                <a:gdLst/>
                <a:ahLst/>
                <a:cxnLst/>
                <a:rect l="l" t="t" r="r" b="b"/>
                <a:pathLst>
                  <a:path w="12571" h="5766" fill="none" extrusionOk="0">
                    <a:moveTo>
                      <a:pt x="1" y="1"/>
                    </a:moveTo>
                    <a:cubicBezTo>
                      <a:pt x="303" y="1872"/>
                      <a:pt x="1456" y="3592"/>
                      <a:pt x="3082" y="4556"/>
                    </a:cubicBezTo>
                    <a:cubicBezTo>
                      <a:pt x="4707" y="5539"/>
                      <a:pt x="6767" y="5766"/>
                      <a:pt x="8563" y="5161"/>
                    </a:cubicBezTo>
                    <a:cubicBezTo>
                      <a:pt x="10359" y="4556"/>
                      <a:pt x="11852" y="3138"/>
                      <a:pt x="12570" y="13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320;p50">
                <a:extLst>
                  <a:ext uri="{FF2B5EF4-FFF2-40B4-BE49-F238E27FC236}">
                    <a16:creationId xmlns:a16="http://schemas.microsoft.com/office/drawing/2014/main" id="{32E751C6-0032-5503-6DE2-3AD7DE7BFC3D}"/>
                  </a:ext>
                </a:extLst>
              </p:cNvPr>
              <p:cNvSpPr/>
              <p:nvPr/>
            </p:nvSpPr>
            <p:spPr>
              <a:xfrm>
                <a:off x="765200" y="1521125"/>
                <a:ext cx="451617" cy="448708"/>
              </a:xfrm>
              <a:custGeom>
                <a:avLst/>
                <a:gdLst/>
                <a:ahLst/>
                <a:cxnLst/>
                <a:rect l="l" t="t" r="r" b="b"/>
                <a:pathLst>
                  <a:path w="8847" h="8790" fill="none" extrusionOk="0">
                    <a:moveTo>
                      <a:pt x="1" y="0"/>
                    </a:moveTo>
                    <a:cubicBezTo>
                      <a:pt x="2949" y="2930"/>
                      <a:pt x="5898" y="5860"/>
                      <a:pt x="8847" y="878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321;p50">
                <a:extLst>
                  <a:ext uri="{FF2B5EF4-FFF2-40B4-BE49-F238E27FC236}">
                    <a16:creationId xmlns:a16="http://schemas.microsoft.com/office/drawing/2014/main" id="{6C222BBE-6CDD-1D63-D121-1C82657C0971}"/>
                  </a:ext>
                </a:extLst>
              </p:cNvPr>
              <p:cNvSpPr/>
              <p:nvPr/>
            </p:nvSpPr>
            <p:spPr>
              <a:xfrm>
                <a:off x="1256310" y="1203672"/>
                <a:ext cx="290460" cy="673521"/>
              </a:xfrm>
              <a:custGeom>
                <a:avLst/>
                <a:gdLst/>
                <a:ahLst/>
                <a:cxnLst/>
                <a:rect l="l" t="t" r="r" b="b"/>
                <a:pathLst>
                  <a:path w="5690" h="13194" fill="none" extrusionOk="0">
                    <a:moveTo>
                      <a:pt x="1" y="1"/>
                    </a:moveTo>
                    <a:cubicBezTo>
                      <a:pt x="2344" y="4197"/>
                      <a:pt x="4253" y="8620"/>
                      <a:pt x="5690" y="1319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322;p50">
                <a:extLst>
                  <a:ext uri="{FF2B5EF4-FFF2-40B4-BE49-F238E27FC236}">
                    <a16:creationId xmlns:a16="http://schemas.microsoft.com/office/drawing/2014/main" id="{CE94D341-3818-0FD4-0846-C902544E9A87}"/>
                  </a:ext>
                </a:extLst>
              </p:cNvPr>
              <p:cNvSpPr/>
              <p:nvPr/>
            </p:nvSpPr>
            <p:spPr>
              <a:xfrm>
                <a:off x="2664962" y="1292440"/>
                <a:ext cx="184333" cy="670611"/>
              </a:xfrm>
              <a:custGeom>
                <a:avLst/>
                <a:gdLst/>
                <a:ahLst/>
                <a:cxnLst/>
                <a:rect l="l" t="t" r="r" b="b"/>
                <a:pathLst>
                  <a:path w="3611" h="13137" fill="none" extrusionOk="0">
                    <a:moveTo>
                      <a:pt x="3611" y="1"/>
                    </a:moveTo>
                    <a:cubicBezTo>
                      <a:pt x="2287" y="3460"/>
                      <a:pt x="1210" y="7013"/>
                      <a:pt x="360" y="10604"/>
                    </a:cubicBezTo>
                    <a:cubicBezTo>
                      <a:pt x="171" y="11455"/>
                      <a:pt x="0" y="12362"/>
                      <a:pt x="360" y="1313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323;p50">
                <a:extLst>
                  <a:ext uri="{FF2B5EF4-FFF2-40B4-BE49-F238E27FC236}">
                    <a16:creationId xmlns:a16="http://schemas.microsoft.com/office/drawing/2014/main" id="{C4275BD1-B98F-9FE1-7E22-32C3F922AE6D}"/>
                  </a:ext>
                </a:extLst>
              </p:cNvPr>
              <p:cNvSpPr/>
              <p:nvPr/>
            </p:nvSpPr>
            <p:spPr>
              <a:xfrm>
                <a:off x="3008448" y="1461300"/>
                <a:ext cx="297199" cy="596337"/>
              </a:xfrm>
              <a:custGeom>
                <a:avLst/>
                <a:gdLst/>
                <a:ahLst/>
                <a:cxnLst/>
                <a:rect l="l" t="t" r="r" b="b"/>
                <a:pathLst>
                  <a:path w="5822" h="11682" fill="none" extrusionOk="0">
                    <a:moveTo>
                      <a:pt x="5822" y="0"/>
                    </a:moveTo>
                    <a:cubicBezTo>
                      <a:pt x="3875" y="3894"/>
                      <a:pt x="1947" y="7788"/>
                      <a:pt x="0" y="116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324;p50">
                <a:extLst>
                  <a:ext uri="{FF2B5EF4-FFF2-40B4-BE49-F238E27FC236}">
                    <a16:creationId xmlns:a16="http://schemas.microsoft.com/office/drawing/2014/main" id="{966FDC21-D009-701E-96D3-BC184559ACB6}"/>
                  </a:ext>
                </a:extLst>
              </p:cNvPr>
              <p:cNvSpPr/>
              <p:nvPr/>
            </p:nvSpPr>
            <p:spPr>
              <a:xfrm>
                <a:off x="1548647" y="1656192"/>
                <a:ext cx="162178" cy="83973"/>
              </a:xfrm>
              <a:custGeom>
                <a:avLst/>
                <a:gdLst/>
                <a:ahLst/>
                <a:cxnLst/>
                <a:rect l="l" t="t" r="r" b="b"/>
                <a:pathLst>
                  <a:path w="3177" h="1645" fill="none" extrusionOk="0">
                    <a:moveTo>
                      <a:pt x="1" y="265"/>
                    </a:moveTo>
                    <a:cubicBezTo>
                      <a:pt x="133" y="1040"/>
                      <a:pt x="908" y="1645"/>
                      <a:pt x="1702" y="1588"/>
                    </a:cubicBezTo>
                    <a:cubicBezTo>
                      <a:pt x="2496" y="1531"/>
                      <a:pt x="3176" y="794"/>
                      <a:pt x="3176" y="0"/>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325;p50">
                <a:extLst>
                  <a:ext uri="{FF2B5EF4-FFF2-40B4-BE49-F238E27FC236}">
                    <a16:creationId xmlns:a16="http://schemas.microsoft.com/office/drawing/2014/main" id="{DA65A64C-D324-7237-2A28-A9D58756EA81}"/>
                  </a:ext>
                </a:extLst>
              </p:cNvPr>
              <p:cNvSpPr/>
              <p:nvPr/>
            </p:nvSpPr>
            <p:spPr>
              <a:xfrm>
                <a:off x="2486456" y="1660990"/>
                <a:ext cx="153449" cy="77235"/>
              </a:xfrm>
              <a:custGeom>
                <a:avLst/>
                <a:gdLst/>
                <a:ahLst/>
                <a:cxnLst/>
                <a:rect l="l" t="t" r="r" b="b"/>
                <a:pathLst>
                  <a:path w="3006" h="1513" fill="none" extrusionOk="0">
                    <a:moveTo>
                      <a:pt x="1" y="171"/>
                    </a:moveTo>
                    <a:cubicBezTo>
                      <a:pt x="114" y="908"/>
                      <a:pt x="832" y="1513"/>
                      <a:pt x="1588" y="1456"/>
                    </a:cubicBezTo>
                    <a:cubicBezTo>
                      <a:pt x="2344" y="1418"/>
                      <a:pt x="2987" y="738"/>
                      <a:pt x="3006" y="1"/>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326;p50">
                <a:extLst>
                  <a:ext uri="{FF2B5EF4-FFF2-40B4-BE49-F238E27FC236}">
                    <a16:creationId xmlns:a16="http://schemas.microsoft.com/office/drawing/2014/main" id="{6ADC11C6-C601-3447-C11A-1B8095A95219}"/>
                  </a:ext>
                </a:extLst>
              </p:cNvPr>
              <p:cNvSpPr/>
              <p:nvPr/>
            </p:nvSpPr>
            <p:spPr>
              <a:xfrm>
                <a:off x="1778301" y="611287"/>
                <a:ext cx="674491" cy="678523"/>
              </a:xfrm>
              <a:custGeom>
                <a:avLst/>
                <a:gdLst/>
                <a:ahLst/>
                <a:cxnLst/>
                <a:rect l="l" t="t" r="r" b="b"/>
                <a:pathLst>
                  <a:path w="13213" h="13292" extrusionOk="0">
                    <a:moveTo>
                      <a:pt x="11492" y="0"/>
                    </a:moveTo>
                    <a:cubicBezTo>
                      <a:pt x="11341" y="265"/>
                      <a:pt x="11038" y="454"/>
                      <a:pt x="10736" y="473"/>
                    </a:cubicBezTo>
                    <a:cubicBezTo>
                      <a:pt x="10717" y="474"/>
                      <a:pt x="10698" y="475"/>
                      <a:pt x="10678" y="475"/>
                    </a:cubicBezTo>
                    <a:cubicBezTo>
                      <a:pt x="10393" y="475"/>
                      <a:pt x="10099" y="345"/>
                      <a:pt x="9904" y="133"/>
                    </a:cubicBezTo>
                    <a:lnTo>
                      <a:pt x="9904" y="133"/>
                    </a:lnTo>
                    <a:cubicBezTo>
                      <a:pt x="9961" y="643"/>
                      <a:pt x="9564" y="1191"/>
                      <a:pt x="9035" y="1305"/>
                    </a:cubicBezTo>
                    <a:cubicBezTo>
                      <a:pt x="8963" y="1321"/>
                      <a:pt x="8893" y="1328"/>
                      <a:pt x="8826" y="1328"/>
                    </a:cubicBezTo>
                    <a:cubicBezTo>
                      <a:pt x="8417" y="1328"/>
                      <a:pt x="8104" y="1043"/>
                      <a:pt x="7958" y="605"/>
                    </a:cubicBezTo>
                    <a:cubicBezTo>
                      <a:pt x="7882" y="1116"/>
                      <a:pt x="7485" y="1569"/>
                      <a:pt x="6975" y="1683"/>
                    </a:cubicBezTo>
                    <a:cubicBezTo>
                      <a:pt x="6885" y="1703"/>
                      <a:pt x="6793" y="1713"/>
                      <a:pt x="6701" y="1713"/>
                    </a:cubicBezTo>
                    <a:cubicBezTo>
                      <a:pt x="6286" y="1713"/>
                      <a:pt x="5865" y="1512"/>
                      <a:pt x="5633" y="1172"/>
                    </a:cubicBezTo>
                    <a:cubicBezTo>
                      <a:pt x="5534" y="1511"/>
                      <a:pt x="5141" y="1754"/>
                      <a:pt x="4775" y="1754"/>
                    </a:cubicBezTo>
                    <a:cubicBezTo>
                      <a:pt x="4650" y="1754"/>
                      <a:pt x="4529" y="1726"/>
                      <a:pt x="4423" y="1664"/>
                    </a:cubicBezTo>
                    <a:lnTo>
                      <a:pt x="4423" y="1664"/>
                    </a:lnTo>
                    <a:cubicBezTo>
                      <a:pt x="4536" y="2269"/>
                      <a:pt x="3988" y="2873"/>
                      <a:pt x="3383" y="2930"/>
                    </a:cubicBezTo>
                    <a:cubicBezTo>
                      <a:pt x="3213" y="2628"/>
                      <a:pt x="2949" y="2287"/>
                      <a:pt x="2760" y="1985"/>
                    </a:cubicBezTo>
                    <a:cubicBezTo>
                      <a:pt x="2656" y="1969"/>
                      <a:pt x="2550" y="1961"/>
                      <a:pt x="2445" y="1961"/>
                    </a:cubicBezTo>
                    <a:cubicBezTo>
                      <a:pt x="1671" y="1961"/>
                      <a:pt x="889" y="2378"/>
                      <a:pt x="473" y="3043"/>
                    </a:cubicBezTo>
                    <a:cubicBezTo>
                      <a:pt x="0" y="3800"/>
                      <a:pt x="38" y="4839"/>
                      <a:pt x="548" y="5576"/>
                    </a:cubicBezTo>
                    <a:cubicBezTo>
                      <a:pt x="971" y="6170"/>
                      <a:pt x="1703" y="6532"/>
                      <a:pt x="2436" y="6532"/>
                    </a:cubicBezTo>
                    <a:cubicBezTo>
                      <a:pt x="2589" y="6532"/>
                      <a:pt x="2742" y="6516"/>
                      <a:pt x="2892" y="6483"/>
                    </a:cubicBezTo>
                    <a:lnTo>
                      <a:pt x="2892" y="6483"/>
                    </a:lnTo>
                    <a:cubicBezTo>
                      <a:pt x="2646" y="7466"/>
                      <a:pt x="2363" y="8430"/>
                      <a:pt x="2117" y="9413"/>
                    </a:cubicBezTo>
                    <a:cubicBezTo>
                      <a:pt x="1834" y="9451"/>
                      <a:pt x="1342" y="9470"/>
                      <a:pt x="1040" y="9508"/>
                    </a:cubicBezTo>
                    <a:cubicBezTo>
                      <a:pt x="1399" y="11417"/>
                      <a:pt x="3100" y="12985"/>
                      <a:pt x="5009" y="13250"/>
                    </a:cubicBezTo>
                    <a:cubicBezTo>
                      <a:pt x="5208" y="13278"/>
                      <a:pt x="5410" y="13291"/>
                      <a:pt x="5613" y="13291"/>
                    </a:cubicBezTo>
                    <a:cubicBezTo>
                      <a:pt x="7367" y="13291"/>
                      <a:pt x="9237" y="12296"/>
                      <a:pt x="9999" y="10755"/>
                    </a:cubicBezTo>
                    <a:cubicBezTo>
                      <a:pt x="9621" y="10623"/>
                      <a:pt x="9205" y="10472"/>
                      <a:pt x="8827" y="10339"/>
                    </a:cubicBezTo>
                    <a:cubicBezTo>
                      <a:pt x="8940" y="9734"/>
                      <a:pt x="8997" y="9111"/>
                      <a:pt x="9111" y="8506"/>
                    </a:cubicBezTo>
                    <a:cubicBezTo>
                      <a:pt x="10396" y="8298"/>
                      <a:pt x="11587" y="7485"/>
                      <a:pt x="12248" y="6351"/>
                    </a:cubicBezTo>
                    <a:cubicBezTo>
                      <a:pt x="12910" y="5217"/>
                      <a:pt x="13212" y="3837"/>
                      <a:pt x="12721" y="2609"/>
                    </a:cubicBezTo>
                    <a:cubicBezTo>
                      <a:pt x="12362" y="1701"/>
                      <a:pt x="11870" y="908"/>
                      <a:pt x="11492" y="0"/>
                    </a:cubicBez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327;p50">
                <a:extLst>
                  <a:ext uri="{FF2B5EF4-FFF2-40B4-BE49-F238E27FC236}">
                    <a16:creationId xmlns:a16="http://schemas.microsoft.com/office/drawing/2014/main" id="{21A69548-D9E3-94A8-D1DC-FC02627173C5}"/>
                  </a:ext>
                </a:extLst>
              </p:cNvPr>
              <p:cNvSpPr/>
              <p:nvPr/>
            </p:nvSpPr>
            <p:spPr>
              <a:xfrm>
                <a:off x="2068699" y="686528"/>
                <a:ext cx="93621" cy="44462"/>
              </a:xfrm>
              <a:custGeom>
                <a:avLst/>
                <a:gdLst/>
                <a:ahLst/>
                <a:cxnLst/>
                <a:rect l="l" t="t" r="r" b="b"/>
                <a:pathLst>
                  <a:path w="1834" h="871" fill="none" extrusionOk="0">
                    <a:moveTo>
                      <a:pt x="0" y="870"/>
                    </a:moveTo>
                    <a:cubicBezTo>
                      <a:pt x="95" y="492"/>
                      <a:pt x="416" y="190"/>
                      <a:pt x="775" y="95"/>
                    </a:cubicBezTo>
                    <a:cubicBezTo>
                      <a:pt x="1153" y="1"/>
                      <a:pt x="1569" y="133"/>
                      <a:pt x="1834" y="41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328;p50">
                <a:extLst>
                  <a:ext uri="{FF2B5EF4-FFF2-40B4-BE49-F238E27FC236}">
                    <a16:creationId xmlns:a16="http://schemas.microsoft.com/office/drawing/2014/main" id="{5D0E1B05-F2C6-9672-FA00-87111FF5D58A}"/>
                  </a:ext>
                </a:extLst>
              </p:cNvPr>
              <p:cNvSpPr/>
              <p:nvPr/>
            </p:nvSpPr>
            <p:spPr>
              <a:xfrm>
                <a:off x="2088964" y="767589"/>
                <a:ext cx="62737" cy="22257"/>
              </a:xfrm>
              <a:custGeom>
                <a:avLst/>
                <a:gdLst/>
                <a:ahLst/>
                <a:cxnLst/>
                <a:rect l="l" t="t" r="r" b="b"/>
                <a:pathLst>
                  <a:path w="1229" h="436" fill="none" extrusionOk="0">
                    <a:moveTo>
                      <a:pt x="0" y="435"/>
                    </a:moveTo>
                    <a:cubicBezTo>
                      <a:pt x="114" y="208"/>
                      <a:pt x="341" y="57"/>
                      <a:pt x="586" y="38"/>
                    </a:cubicBezTo>
                    <a:cubicBezTo>
                      <a:pt x="832" y="0"/>
                      <a:pt x="1078" y="114"/>
                      <a:pt x="1229" y="32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329;p50">
                <a:extLst>
                  <a:ext uri="{FF2B5EF4-FFF2-40B4-BE49-F238E27FC236}">
                    <a16:creationId xmlns:a16="http://schemas.microsoft.com/office/drawing/2014/main" id="{6408E8E9-51C8-6467-2E23-6D82750806D8}"/>
                  </a:ext>
                </a:extLst>
              </p:cNvPr>
              <p:cNvSpPr/>
              <p:nvPr/>
            </p:nvSpPr>
            <p:spPr>
              <a:xfrm>
                <a:off x="2334034" y="712613"/>
                <a:ext cx="51201" cy="32824"/>
              </a:xfrm>
              <a:custGeom>
                <a:avLst/>
                <a:gdLst/>
                <a:ahLst/>
                <a:cxnLst/>
                <a:rect l="l" t="t" r="r" b="b"/>
                <a:pathLst>
                  <a:path w="1003" h="643" fill="none" extrusionOk="0">
                    <a:moveTo>
                      <a:pt x="0" y="643"/>
                    </a:moveTo>
                    <a:cubicBezTo>
                      <a:pt x="0" y="416"/>
                      <a:pt x="151" y="189"/>
                      <a:pt x="359" y="95"/>
                    </a:cubicBezTo>
                    <a:cubicBezTo>
                      <a:pt x="567" y="0"/>
                      <a:pt x="832" y="38"/>
                      <a:pt x="1002" y="20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330;p50">
                <a:extLst>
                  <a:ext uri="{FF2B5EF4-FFF2-40B4-BE49-F238E27FC236}">
                    <a16:creationId xmlns:a16="http://schemas.microsoft.com/office/drawing/2014/main" id="{EAD5D9D0-FC95-7525-3FAE-8AF50F4FEC4B}"/>
                  </a:ext>
                </a:extLst>
              </p:cNvPr>
              <p:cNvSpPr/>
              <p:nvPr/>
            </p:nvSpPr>
            <p:spPr>
              <a:xfrm>
                <a:off x="2238528" y="757941"/>
                <a:ext cx="30884" cy="70497"/>
              </a:xfrm>
              <a:custGeom>
                <a:avLst/>
                <a:gdLst/>
                <a:ahLst/>
                <a:cxnLst/>
                <a:rect l="l" t="t" r="r" b="b"/>
                <a:pathLst>
                  <a:path w="605" h="1381" fill="none" extrusionOk="0">
                    <a:moveTo>
                      <a:pt x="76" y="0"/>
                    </a:moveTo>
                    <a:cubicBezTo>
                      <a:pt x="246" y="435"/>
                      <a:pt x="435" y="870"/>
                      <a:pt x="605" y="1305"/>
                    </a:cubicBezTo>
                    <a:cubicBezTo>
                      <a:pt x="397" y="1305"/>
                      <a:pt x="208" y="1380"/>
                      <a:pt x="0" y="138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31;p50">
                <a:extLst>
                  <a:ext uri="{FF2B5EF4-FFF2-40B4-BE49-F238E27FC236}">
                    <a16:creationId xmlns:a16="http://schemas.microsoft.com/office/drawing/2014/main" id="{8354A220-5AED-C603-71DA-5BBB414CFE8C}"/>
                  </a:ext>
                </a:extLst>
              </p:cNvPr>
              <p:cNvSpPr/>
              <p:nvPr/>
            </p:nvSpPr>
            <p:spPr>
              <a:xfrm>
                <a:off x="2308920" y="643139"/>
                <a:ext cx="63758" cy="17407"/>
              </a:xfrm>
              <a:custGeom>
                <a:avLst/>
                <a:gdLst/>
                <a:ahLst/>
                <a:cxnLst/>
                <a:rect l="l" t="t" r="r" b="b"/>
                <a:pathLst>
                  <a:path w="1249" h="341" fill="none" extrusionOk="0">
                    <a:moveTo>
                      <a:pt x="1" y="340"/>
                    </a:moveTo>
                    <a:cubicBezTo>
                      <a:pt x="417" y="227"/>
                      <a:pt x="833" y="114"/>
                      <a:pt x="1248"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32;p50">
                <a:extLst>
                  <a:ext uri="{FF2B5EF4-FFF2-40B4-BE49-F238E27FC236}">
                    <a16:creationId xmlns:a16="http://schemas.microsoft.com/office/drawing/2014/main" id="{FE3F8A74-89DC-33A0-304B-F48CA7C0E863}"/>
                  </a:ext>
                </a:extLst>
              </p:cNvPr>
              <p:cNvSpPr/>
              <p:nvPr/>
            </p:nvSpPr>
            <p:spPr>
              <a:xfrm>
                <a:off x="1857422" y="791682"/>
                <a:ext cx="71415" cy="21287"/>
              </a:xfrm>
              <a:custGeom>
                <a:avLst/>
                <a:gdLst/>
                <a:ahLst/>
                <a:cxnLst/>
                <a:rect l="l" t="t" r="r" b="b"/>
                <a:pathLst>
                  <a:path w="1399" h="417" fill="none" extrusionOk="0">
                    <a:moveTo>
                      <a:pt x="0" y="1"/>
                    </a:moveTo>
                    <a:lnTo>
                      <a:pt x="1399" y="417"/>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33;p50">
                <a:extLst>
                  <a:ext uri="{FF2B5EF4-FFF2-40B4-BE49-F238E27FC236}">
                    <a16:creationId xmlns:a16="http://schemas.microsoft.com/office/drawing/2014/main" id="{0C4A0517-6E82-DFF2-79E4-7F47492AF866}"/>
                  </a:ext>
                </a:extLst>
              </p:cNvPr>
              <p:cNvSpPr/>
              <p:nvPr/>
            </p:nvSpPr>
            <p:spPr>
              <a:xfrm>
                <a:off x="1922046" y="948954"/>
                <a:ext cx="25115" cy="51"/>
              </a:xfrm>
              <a:custGeom>
                <a:avLst/>
                <a:gdLst/>
                <a:ahLst/>
                <a:cxnLst/>
                <a:rect l="l" t="t" r="r" b="b"/>
                <a:pathLst>
                  <a:path w="492" h="1" fill="none" extrusionOk="0">
                    <a:moveTo>
                      <a:pt x="0" y="1"/>
                    </a:moveTo>
                    <a:lnTo>
                      <a:pt x="492" y="1"/>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34;p50">
                <a:extLst>
                  <a:ext uri="{FF2B5EF4-FFF2-40B4-BE49-F238E27FC236}">
                    <a16:creationId xmlns:a16="http://schemas.microsoft.com/office/drawing/2014/main" id="{B47626EF-CB00-179B-7502-CF4C0F04A290}"/>
                  </a:ext>
                </a:extLst>
              </p:cNvPr>
              <p:cNvSpPr/>
              <p:nvPr/>
            </p:nvSpPr>
            <p:spPr>
              <a:xfrm>
                <a:off x="2047464" y="1009750"/>
                <a:ext cx="201689" cy="51201"/>
              </a:xfrm>
              <a:custGeom>
                <a:avLst/>
                <a:gdLst/>
                <a:ahLst/>
                <a:cxnLst/>
                <a:rect l="l" t="t" r="r" b="b"/>
                <a:pathLst>
                  <a:path w="3951" h="1003" fill="none" extrusionOk="0">
                    <a:moveTo>
                      <a:pt x="1" y="1"/>
                    </a:moveTo>
                    <a:cubicBezTo>
                      <a:pt x="1135" y="757"/>
                      <a:pt x="2628" y="1002"/>
                      <a:pt x="3951" y="64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35;p50">
                <a:extLst>
                  <a:ext uri="{FF2B5EF4-FFF2-40B4-BE49-F238E27FC236}">
                    <a16:creationId xmlns:a16="http://schemas.microsoft.com/office/drawing/2014/main" id="{9CBB7671-9C5D-B2C2-C31D-ED3ADDFA9D69}"/>
                  </a:ext>
                </a:extLst>
              </p:cNvPr>
              <p:cNvSpPr/>
              <p:nvPr/>
            </p:nvSpPr>
            <p:spPr>
              <a:xfrm>
                <a:off x="2165175" y="854418"/>
                <a:ext cx="44462" cy="25115"/>
              </a:xfrm>
              <a:custGeom>
                <a:avLst/>
                <a:gdLst/>
                <a:ahLst/>
                <a:cxnLst/>
                <a:rect l="l" t="t" r="r" b="b"/>
                <a:pathLst>
                  <a:path w="871" h="492" fill="none" extrusionOk="0">
                    <a:moveTo>
                      <a:pt x="1" y="0"/>
                    </a:moveTo>
                    <a:cubicBezTo>
                      <a:pt x="19" y="189"/>
                      <a:pt x="152" y="360"/>
                      <a:pt x="322" y="435"/>
                    </a:cubicBezTo>
                    <a:cubicBezTo>
                      <a:pt x="511" y="492"/>
                      <a:pt x="719" y="454"/>
                      <a:pt x="870" y="32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36;p50">
                <a:extLst>
                  <a:ext uri="{FF2B5EF4-FFF2-40B4-BE49-F238E27FC236}">
                    <a16:creationId xmlns:a16="http://schemas.microsoft.com/office/drawing/2014/main" id="{24AA8738-D594-8FF6-7637-B1225EAEA92E}"/>
                  </a:ext>
                </a:extLst>
              </p:cNvPr>
              <p:cNvSpPr/>
              <p:nvPr/>
            </p:nvSpPr>
            <p:spPr>
              <a:xfrm>
                <a:off x="5760109" y="1475745"/>
                <a:ext cx="141912" cy="328133"/>
              </a:xfrm>
              <a:custGeom>
                <a:avLst/>
                <a:gdLst/>
                <a:ahLst/>
                <a:cxnLst/>
                <a:rect l="l" t="t" r="r" b="b"/>
                <a:pathLst>
                  <a:path w="2780" h="6428" fill="none" extrusionOk="0">
                    <a:moveTo>
                      <a:pt x="1" y="1"/>
                    </a:moveTo>
                    <a:cubicBezTo>
                      <a:pt x="1097" y="2061"/>
                      <a:pt x="2023" y="4216"/>
                      <a:pt x="2779" y="642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37;p50">
                <a:extLst>
                  <a:ext uri="{FF2B5EF4-FFF2-40B4-BE49-F238E27FC236}">
                    <a16:creationId xmlns:a16="http://schemas.microsoft.com/office/drawing/2014/main" id="{BD1C80D6-6E9B-0E3E-7DC1-FCAFDF07DFF8}"/>
                  </a:ext>
                </a:extLst>
              </p:cNvPr>
              <p:cNvSpPr/>
              <p:nvPr/>
            </p:nvSpPr>
            <p:spPr>
              <a:xfrm>
                <a:off x="4711378" y="728284"/>
                <a:ext cx="824979" cy="618287"/>
              </a:xfrm>
              <a:custGeom>
                <a:avLst/>
                <a:gdLst/>
                <a:ahLst/>
                <a:cxnLst/>
                <a:rect l="l" t="t" r="r" b="b"/>
                <a:pathLst>
                  <a:path w="16161" h="12112" extrusionOk="0">
                    <a:moveTo>
                      <a:pt x="13062" y="1"/>
                    </a:moveTo>
                    <a:cubicBezTo>
                      <a:pt x="12596" y="1"/>
                      <a:pt x="12131" y="61"/>
                      <a:pt x="11681" y="184"/>
                    </a:cubicBezTo>
                    <a:cubicBezTo>
                      <a:pt x="10188" y="600"/>
                      <a:pt x="8884" y="1697"/>
                      <a:pt x="8222" y="3114"/>
                    </a:cubicBezTo>
                    <a:cubicBezTo>
                      <a:pt x="7787" y="4078"/>
                      <a:pt x="7542" y="5288"/>
                      <a:pt x="6616" y="5779"/>
                    </a:cubicBezTo>
                    <a:cubicBezTo>
                      <a:pt x="6246" y="5977"/>
                      <a:pt x="5843" y="6025"/>
                      <a:pt x="5428" y="6025"/>
                    </a:cubicBezTo>
                    <a:cubicBezTo>
                      <a:pt x="5038" y="6025"/>
                      <a:pt x="4637" y="5983"/>
                      <a:pt x="4245" y="5983"/>
                    </a:cubicBezTo>
                    <a:cubicBezTo>
                      <a:pt x="4178" y="5983"/>
                      <a:pt x="4111" y="5984"/>
                      <a:pt x="4045" y="5987"/>
                    </a:cubicBezTo>
                    <a:cubicBezTo>
                      <a:pt x="2987" y="6006"/>
                      <a:pt x="1947" y="6460"/>
                      <a:pt x="1191" y="7235"/>
                    </a:cubicBezTo>
                    <a:cubicBezTo>
                      <a:pt x="454" y="7991"/>
                      <a:pt x="19" y="9030"/>
                      <a:pt x="0" y="10108"/>
                    </a:cubicBezTo>
                    <a:lnTo>
                      <a:pt x="2155" y="10599"/>
                    </a:lnTo>
                    <a:cubicBezTo>
                      <a:pt x="2514" y="9446"/>
                      <a:pt x="3497" y="8501"/>
                      <a:pt x="4688" y="8199"/>
                    </a:cubicBezTo>
                    <a:lnTo>
                      <a:pt x="4688" y="8199"/>
                    </a:lnTo>
                    <a:cubicBezTo>
                      <a:pt x="3894" y="8879"/>
                      <a:pt x="3365" y="9824"/>
                      <a:pt x="3157" y="10845"/>
                    </a:cubicBezTo>
                    <a:lnTo>
                      <a:pt x="8544" y="12111"/>
                    </a:lnTo>
                    <a:cubicBezTo>
                      <a:pt x="8562" y="11544"/>
                      <a:pt x="9092" y="11128"/>
                      <a:pt x="9602" y="10920"/>
                    </a:cubicBezTo>
                    <a:cubicBezTo>
                      <a:pt x="10112" y="10712"/>
                      <a:pt x="10698" y="10618"/>
                      <a:pt x="11171" y="10315"/>
                    </a:cubicBezTo>
                    <a:cubicBezTo>
                      <a:pt x="11927" y="9843"/>
                      <a:pt x="12286" y="8898"/>
                      <a:pt x="12362" y="7991"/>
                    </a:cubicBezTo>
                    <a:cubicBezTo>
                      <a:pt x="12437" y="7102"/>
                      <a:pt x="12267" y="6195"/>
                      <a:pt x="12248" y="5288"/>
                    </a:cubicBezTo>
                    <a:cubicBezTo>
                      <a:pt x="12210" y="4399"/>
                      <a:pt x="12362" y="3435"/>
                      <a:pt x="12929" y="2736"/>
                    </a:cubicBezTo>
                    <a:cubicBezTo>
                      <a:pt x="13320" y="2269"/>
                      <a:pt x="14032" y="1937"/>
                      <a:pt x="14670" y="1937"/>
                    </a:cubicBezTo>
                    <a:cubicBezTo>
                      <a:pt x="14987" y="1937"/>
                      <a:pt x="15286" y="2019"/>
                      <a:pt x="15518" y="2207"/>
                    </a:cubicBezTo>
                    <a:cubicBezTo>
                      <a:pt x="15669" y="1810"/>
                      <a:pt x="16010" y="1356"/>
                      <a:pt x="16161" y="959"/>
                    </a:cubicBezTo>
                    <a:cubicBezTo>
                      <a:pt x="15258" y="335"/>
                      <a:pt x="14159" y="1"/>
                      <a:pt x="13062" y="1"/>
                    </a:cubicBezTo>
                    <a:close/>
                  </a:path>
                </a:pathLst>
              </a:custGeom>
              <a:solidFill>
                <a:srgbClr val="FE70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38;p50">
                <a:extLst>
                  <a:ext uri="{FF2B5EF4-FFF2-40B4-BE49-F238E27FC236}">
                    <a16:creationId xmlns:a16="http://schemas.microsoft.com/office/drawing/2014/main" id="{F0ED6D2F-C523-A2AF-CCCE-E73CABED3B9E}"/>
                  </a:ext>
                </a:extLst>
              </p:cNvPr>
              <p:cNvSpPr/>
              <p:nvPr/>
            </p:nvSpPr>
            <p:spPr>
              <a:xfrm>
                <a:off x="4675646" y="796532"/>
                <a:ext cx="581890" cy="440999"/>
              </a:xfrm>
              <a:custGeom>
                <a:avLst/>
                <a:gdLst/>
                <a:ahLst/>
                <a:cxnLst/>
                <a:rect l="l" t="t" r="r" b="b"/>
                <a:pathLst>
                  <a:path w="11399" h="8639" fill="none" extrusionOk="0">
                    <a:moveTo>
                      <a:pt x="1" y="8638"/>
                    </a:moveTo>
                    <a:cubicBezTo>
                      <a:pt x="76" y="7580"/>
                      <a:pt x="549" y="6559"/>
                      <a:pt x="1305" y="5822"/>
                    </a:cubicBezTo>
                    <a:cubicBezTo>
                      <a:pt x="2061" y="5085"/>
                      <a:pt x="3101" y="4631"/>
                      <a:pt x="4140" y="4574"/>
                    </a:cubicBezTo>
                    <a:cubicBezTo>
                      <a:pt x="5350" y="4518"/>
                      <a:pt x="6654" y="4934"/>
                      <a:pt x="7694" y="4348"/>
                    </a:cubicBezTo>
                    <a:cubicBezTo>
                      <a:pt x="8563" y="3856"/>
                      <a:pt x="8941" y="2854"/>
                      <a:pt x="9357" y="1947"/>
                    </a:cubicBezTo>
                    <a:cubicBezTo>
                      <a:pt x="9773" y="1059"/>
                      <a:pt x="10415" y="114"/>
                      <a:pt x="11398" y="0"/>
                    </a:cubicBezTo>
                  </a:path>
                </a:pathLst>
              </a:custGeom>
              <a:noFill/>
              <a:ln w="8975" cap="rnd" cmpd="sng">
                <a:solidFill>
                  <a:srgbClr val="FE702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39;p50">
                <a:extLst>
                  <a:ext uri="{FF2B5EF4-FFF2-40B4-BE49-F238E27FC236}">
                    <a16:creationId xmlns:a16="http://schemas.microsoft.com/office/drawing/2014/main" id="{8B3207BE-7F78-3154-C7C1-50CB0CBF2B5E}"/>
                  </a:ext>
                </a:extLst>
              </p:cNvPr>
              <p:cNvSpPr/>
              <p:nvPr/>
            </p:nvSpPr>
            <p:spPr>
              <a:xfrm>
                <a:off x="5419533" y="593472"/>
                <a:ext cx="578011" cy="486381"/>
              </a:xfrm>
              <a:custGeom>
                <a:avLst/>
                <a:gdLst/>
                <a:ahLst/>
                <a:cxnLst/>
                <a:rect l="l" t="t" r="r" b="b"/>
                <a:pathLst>
                  <a:path w="11323" h="9528" extrusionOk="0">
                    <a:moveTo>
                      <a:pt x="6524" y="0"/>
                    </a:moveTo>
                    <a:cubicBezTo>
                      <a:pt x="6226" y="0"/>
                      <a:pt x="5928" y="22"/>
                      <a:pt x="5633" y="66"/>
                    </a:cubicBezTo>
                    <a:cubicBezTo>
                      <a:pt x="3592" y="368"/>
                      <a:pt x="1758" y="1748"/>
                      <a:pt x="889" y="3600"/>
                    </a:cubicBezTo>
                    <a:cubicBezTo>
                      <a:pt x="1" y="5453"/>
                      <a:pt x="114" y="7740"/>
                      <a:pt x="1173" y="9516"/>
                    </a:cubicBezTo>
                    <a:cubicBezTo>
                      <a:pt x="1516" y="9508"/>
                      <a:pt x="1859" y="9506"/>
                      <a:pt x="2201" y="9506"/>
                    </a:cubicBezTo>
                    <a:cubicBezTo>
                      <a:pt x="3136" y="9506"/>
                      <a:pt x="4069" y="9527"/>
                      <a:pt x="5011" y="9527"/>
                    </a:cubicBezTo>
                    <a:cubicBezTo>
                      <a:pt x="5356" y="9527"/>
                      <a:pt x="5702" y="9524"/>
                      <a:pt x="6049" y="9516"/>
                    </a:cubicBezTo>
                    <a:lnTo>
                      <a:pt x="11323" y="4186"/>
                    </a:lnTo>
                    <a:cubicBezTo>
                      <a:pt x="11323" y="3449"/>
                      <a:pt x="11209" y="2769"/>
                      <a:pt x="11209" y="2032"/>
                    </a:cubicBezTo>
                    <a:cubicBezTo>
                      <a:pt x="10015" y="740"/>
                      <a:pt x="8268" y="0"/>
                      <a:pt x="6524" y="0"/>
                    </a:cubicBezTo>
                    <a:close/>
                  </a:path>
                </a:pathLst>
              </a:custGeom>
              <a:solidFill>
                <a:srgbClr val="FE70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40;p50">
                <a:extLst>
                  <a:ext uri="{FF2B5EF4-FFF2-40B4-BE49-F238E27FC236}">
                    <a16:creationId xmlns:a16="http://schemas.microsoft.com/office/drawing/2014/main" id="{64DC8C84-FBD2-046E-EFDE-7F7853949F62}"/>
                  </a:ext>
                </a:extLst>
              </p:cNvPr>
              <p:cNvSpPr/>
              <p:nvPr/>
            </p:nvSpPr>
            <p:spPr>
              <a:xfrm>
                <a:off x="5427241" y="707049"/>
                <a:ext cx="692868" cy="776535"/>
              </a:xfrm>
              <a:custGeom>
                <a:avLst/>
                <a:gdLst/>
                <a:ahLst/>
                <a:cxnLst/>
                <a:rect l="l" t="t" r="r" b="b"/>
                <a:pathLst>
                  <a:path w="13573" h="15212" extrusionOk="0">
                    <a:moveTo>
                      <a:pt x="8192" y="1"/>
                    </a:moveTo>
                    <a:cubicBezTo>
                      <a:pt x="7932" y="1"/>
                      <a:pt x="7670" y="30"/>
                      <a:pt x="7410" y="90"/>
                    </a:cubicBezTo>
                    <a:cubicBezTo>
                      <a:pt x="7713" y="827"/>
                      <a:pt x="7467" y="1753"/>
                      <a:pt x="6862" y="2283"/>
                    </a:cubicBezTo>
                    <a:cubicBezTo>
                      <a:pt x="6503" y="2566"/>
                      <a:pt x="6049" y="2736"/>
                      <a:pt x="5615" y="2925"/>
                    </a:cubicBezTo>
                    <a:cubicBezTo>
                      <a:pt x="5199" y="3133"/>
                      <a:pt x="4783" y="3398"/>
                      <a:pt x="4594" y="3833"/>
                    </a:cubicBezTo>
                    <a:cubicBezTo>
                      <a:pt x="4386" y="4267"/>
                      <a:pt x="4480" y="4759"/>
                      <a:pt x="4405" y="5231"/>
                    </a:cubicBezTo>
                    <a:cubicBezTo>
                      <a:pt x="4335" y="5669"/>
                      <a:pt x="3974" y="6187"/>
                      <a:pt x="3546" y="6187"/>
                    </a:cubicBezTo>
                    <a:cubicBezTo>
                      <a:pt x="3511" y="6187"/>
                      <a:pt x="3476" y="6183"/>
                      <a:pt x="3441" y="6176"/>
                    </a:cubicBezTo>
                    <a:cubicBezTo>
                      <a:pt x="3214" y="5855"/>
                      <a:pt x="2912" y="5590"/>
                      <a:pt x="2666" y="5250"/>
                    </a:cubicBezTo>
                    <a:cubicBezTo>
                      <a:pt x="2613" y="5246"/>
                      <a:pt x="2561" y="5244"/>
                      <a:pt x="2508" y="5244"/>
                    </a:cubicBezTo>
                    <a:cubicBezTo>
                      <a:pt x="1578" y="5244"/>
                      <a:pt x="663" y="5867"/>
                      <a:pt x="341" y="6743"/>
                    </a:cubicBezTo>
                    <a:cubicBezTo>
                      <a:pt x="1" y="7688"/>
                      <a:pt x="360" y="8822"/>
                      <a:pt x="1173" y="9389"/>
                    </a:cubicBezTo>
                    <a:cubicBezTo>
                      <a:pt x="1557" y="9657"/>
                      <a:pt x="2025" y="9790"/>
                      <a:pt x="2492" y="9790"/>
                    </a:cubicBezTo>
                    <a:cubicBezTo>
                      <a:pt x="3013" y="9790"/>
                      <a:pt x="3533" y="9624"/>
                      <a:pt x="3932" y="9295"/>
                    </a:cubicBezTo>
                    <a:lnTo>
                      <a:pt x="3932" y="9295"/>
                    </a:lnTo>
                    <a:cubicBezTo>
                      <a:pt x="3838" y="9919"/>
                      <a:pt x="3762" y="10561"/>
                      <a:pt x="3649" y="11204"/>
                    </a:cubicBezTo>
                    <a:cubicBezTo>
                      <a:pt x="4556" y="12603"/>
                      <a:pt x="5539" y="13926"/>
                      <a:pt x="6654" y="15211"/>
                    </a:cubicBezTo>
                    <a:lnTo>
                      <a:pt x="9319" y="11582"/>
                    </a:lnTo>
                    <a:cubicBezTo>
                      <a:pt x="9357" y="11223"/>
                      <a:pt x="9395" y="10845"/>
                      <a:pt x="9433" y="10486"/>
                    </a:cubicBezTo>
                    <a:cubicBezTo>
                      <a:pt x="10680" y="10335"/>
                      <a:pt x="11852" y="9597"/>
                      <a:pt x="12514" y="8520"/>
                    </a:cubicBezTo>
                    <a:cubicBezTo>
                      <a:pt x="13194" y="7462"/>
                      <a:pt x="13572" y="6025"/>
                      <a:pt x="13024" y="4910"/>
                    </a:cubicBezTo>
                    <a:cubicBezTo>
                      <a:pt x="12495" y="3851"/>
                      <a:pt x="12098" y="2774"/>
                      <a:pt x="11436" y="1810"/>
                    </a:cubicBezTo>
                    <a:cubicBezTo>
                      <a:pt x="10713" y="709"/>
                      <a:pt x="9479" y="1"/>
                      <a:pt x="8192" y="1"/>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41;p50">
                <a:extLst>
                  <a:ext uri="{FF2B5EF4-FFF2-40B4-BE49-F238E27FC236}">
                    <a16:creationId xmlns:a16="http://schemas.microsoft.com/office/drawing/2014/main" id="{6E88B69B-628F-9D28-3ED0-9655D720FA3F}"/>
                  </a:ext>
                </a:extLst>
              </p:cNvPr>
              <p:cNvSpPr/>
              <p:nvPr/>
            </p:nvSpPr>
            <p:spPr>
              <a:xfrm>
                <a:off x="5858525" y="1024246"/>
                <a:ext cx="68557" cy="41195"/>
              </a:xfrm>
              <a:custGeom>
                <a:avLst/>
                <a:gdLst/>
                <a:ahLst/>
                <a:cxnLst/>
                <a:rect l="l" t="t" r="r" b="b"/>
                <a:pathLst>
                  <a:path w="1343" h="807" extrusionOk="0">
                    <a:moveTo>
                      <a:pt x="1248" y="0"/>
                    </a:moveTo>
                    <a:lnTo>
                      <a:pt x="1" y="246"/>
                    </a:lnTo>
                    <a:cubicBezTo>
                      <a:pt x="34" y="563"/>
                      <a:pt x="333" y="807"/>
                      <a:pt x="638" y="807"/>
                    </a:cubicBezTo>
                    <a:cubicBezTo>
                      <a:pt x="677" y="807"/>
                      <a:pt x="717" y="803"/>
                      <a:pt x="757" y="794"/>
                    </a:cubicBezTo>
                    <a:cubicBezTo>
                      <a:pt x="1097" y="718"/>
                      <a:pt x="1343" y="340"/>
                      <a:pt x="12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42;p50">
                <a:extLst>
                  <a:ext uri="{FF2B5EF4-FFF2-40B4-BE49-F238E27FC236}">
                    <a16:creationId xmlns:a16="http://schemas.microsoft.com/office/drawing/2014/main" id="{C7F6E3B7-B4E3-16B9-40EB-9A95CDBA6482}"/>
                  </a:ext>
                </a:extLst>
              </p:cNvPr>
              <p:cNvSpPr/>
              <p:nvPr/>
            </p:nvSpPr>
            <p:spPr>
              <a:xfrm>
                <a:off x="5781344" y="962481"/>
                <a:ext cx="35784" cy="35733"/>
              </a:xfrm>
              <a:custGeom>
                <a:avLst/>
                <a:gdLst/>
                <a:ahLst/>
                <a:cxnLst/>
                <a:rect l="l" t="t" r="r" b="b"/>
                <a:pathLst>
                  <a:path w="701" h="700" extrusionOk="0">
                    <a:moveTo>
                      <a:pt x="341" y="0"/>
                    </a:moveTo>
                    <a:cubicBezTo>
                      <a:pt x="152" y="0"/>
                      <a:pt x="1" y="152"/>
                      <a:pt x="1" y="360"/>
                    </a:cubicBezTo>
                    <a:cubicBezTo>
                      <a:pt x="1" y="549"/>
                      <a:pt x="152" y="700"/>
                      <a:pt x="341" y="700"/>
                    </a:cubicBezTo>
                    <a:cubicBezTo>
                      <a:pt x="549" y="700"/>
                      <a:pt x="700" y="549"/>
                      <a:pt x="700" y="360"/>
                    </a:cubicBezTo>
                    <a:cubicBezTo>
                      <a:pt x="700" y="152"/>
                      <a:pt x="549" y="0"/>
                      <a:pt x="34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43;p50">
                <a:extLst>
                  <a:ext uri="{FF2B5EF4-FFF2-40B4-BE49-F238E27FC236}">
                    <a16:creationId xmlns:a16="http://schemas.microsoft.com/office/drawing/2014/main" id="{A947598E-71C2-1CD7-6173-E9C808132F07}"/>
                  </a:ext>
                </a:extLst>
              </p:cNvPr>
              <p:cNvSpPr/>
              <p:nvPr/>
            </p:nvSpPr>
            <p:spPr>
              <a:xfrm>
                <a:off x="6002320" y="870803"/>
                <a:ext cx="35733" cy="35784"/>
              </a:xfrm>
              <a:custGeom>
                <a:avLst/>
                <a:gdLst/>
                <a:ahLst/>
                <a:cxnLst/>
                <a:rect l="l" t="t" r="r" b="b"/>
                <a:pathLst>
                  <a:path w="700" h="701" extrusionOk="0">
                    <a:moveTo>
                      <a:pt x="359" y="1"/>
                    </a:moveTo>
                    <a:cubicBezTo>
                      <a:pt x="151" y="1"/>
                      <a:pt x="0" y="152"/>
                      <a:pt x="0" y="341"/>
                    </a:cubicBezTo>
                    <a:cubicBezTo>
                      <a:pt x="0" y="549"/>
                      <a:pt x="151" y="700"/>
                      <a:pt x="359" y="700"/>
                    </a:cubicBezTo>
                    <a:cubicBezTo>
                      <a:pt x="548" y="700"/>
                      <a:pt x="699" y="549"/>
                      <a:pt x="699" y="341"/>
                    </a:cubicBezTo>
                    <a:cubicBezTo>
                      <a:pt x="699" y="152"/>
                      <a:pt x="548" y="1"/>
                      <a:pt x="35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44;p50">
                <a:extLst>
                  <a:ext uri="{FF2B5EF4-FFF2-40B4-BE49-F238E27FC236}">
                    <a16:creationId xmlns:a16="http://schemas.microsoft.com/office/drawing/2014/main" id="{4754F2F2-187F-300C-518E-D6239C249488}"/>
                  </a:ext>
                </a:extLst>
              </p:cNvPr>
              <p:cNvSpPr/>
              <p:nvPr/>
            </p:nvSpPr>
            <p:spPr>
              <a:xfrm>
                <a:off x="5517949" y="1063807"/>
                <a:ext cx="47321" cy="10618"/>
              </a:xfrm>
              <a:custGeom>
                <a:avLst/>
                <a:gdLst/>
                <a:ahLst/>
                <a:cxnLst/>
                <a:rect l="l" t="t" r="r" b="b"/>
                <a:pathLst>
                  <a:path w="927" h="208" fill="none" extrusionOk="0">
                    <a:moveTo>
                      <a:pt x="1" y="0"/>
                    </a:moveTo>
                    <a:cubicBezTo>
                      <a:pt x="322" y="76"/>
                      <a:pt x="624" y="132"/>
                      <a:pt x="927" y="20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45;p50">
                <a:extLst>
                  <a:ext uri="{FF2B5EF4-FFF2-40B4-BE49-F238E27FC236}">
                    <a16:creationId xmlns:a16="http://schemas.microsoft.com/office/drawing/2014/main" id="{84E21C0B-2F52-318C-CD1F-7F237A3C6292}"/>
                  </a:ext>
                </a:extLst>
              </p:cNvPr>
              <p:cNvSpPr/>
              <p:nvPr/>
            </p:nvSpPr>
            <p:spPr>
              <a:xfrm>
                <a:off x="5796811" y="702965"/>
                <a:ext cx="35733" cy="117716"/>
              </a:xfrm>
              <a:custGeom>
                <a:avLst/>
                <a:gdLst/>
                <a:ahLst/>
                <a:cxnLst/>
                <a:rect l="l" t="t" r="r" b="b"/>
                <a:pathLst>
                  <a:path w="700" h="2306" fill="none" extrusionOk="0">
                    <a:moveTo>
                      <a:pt x="0" y="0"/>
                    </a:moveTo>
                    <a:cubicBezTo>
                      <a:pt x="586" y="605"/>
                      <a:pt x="699" y="1607"/>
                      <a:pt x="246" y="2306"/>
                    </a:cubicBezTo>
                  </a:path>
                </a:pathLst>
              </a:custGeom>
              <a:noFill/>
              <a:ln w="8975" cap="rnd" cmpd="sng">
                <a:solidFill>
                  <a:srgbClr val="FE702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46;p50">
                <a:extLst>
                  <a:ext uri="{FF2B5EF4-FFF2-40B4-BE49-F238E27FC236}">
                    <a16:creationId xmlns:a16="http://schemas.microsoft.com/office/drawing/2014/main" id="{69B87299-6A03-C8BD-75BC-4548B14D3251}"/>
                  </a:ext>
                </a:extLst>
              </p:cNvPr>
              <p:cNvSpPr/>
              <p:nvPr/>
            </p:nvSpPr>
            <p:spPr>
              <a:xfrm>
                <a:off x="5727338" y="867945"/>
                <a:ext cx="82033" cy="48291"/>
              </a:xfrm>
              <a:custGeom>
                <a:avLst/>
                <a:gdLst/>
                <a:ahLst/>
                <a:cxnLst/>
                <a:rect l="l" t="t" r="r" b="b"/>
                <a:pathLst>
                  <a:path w="1607" h="946" fill="none" extrusionOk="0">
                    <a:moveTo>
                      <a:pt x="0" y="945"/>
                    </a:moveTo>
                    <a:cubicBezTo>
                      <a:pt x="57" y="586"/>
                      <a:pt x="284" y="284"/>
                      <a:pt x="605" y="151"/>
                    </a:cubicBezTo>
                    <a:cubicBezTo>
                      <a:pt x="926" y="0"/>
                      <a:pt x="1323" y="38"/>
                      <a:pt x="1607" y="246"/>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47;p50">
                <a:extLst>
                  <a:ext uri="{FF2B5EF4-FFF2-40B4-BE49-F238E27FC236}">
                    <a16:creationId xmlns:a16="http://schemas.microsoft.com/office/drawing/2014/main" id="{49EC45F8-D686-2096-FE0A-E1FAA79D70D8}"/>
                  </a:ext>
                </a:extLst>
              </p:cNvPr>
              <p:cNvSpPr/>
              <p:nvPr/>
            </p:nvSpPr>
            <p:spPr>
              <a:xfrm>
                <a:off x="5911612" y="909394"/>
                <a:ext cx="37673" cy="76316"/>
              </a:xfrm>
              <a:custGeom>
                <a:avLst/>
                <a:gdLst/>
                <a:ahLst/>
                <a:cxnLst/>
                <a:rect l="l" t="t" r="r" b="b"/>
                <a:pathLst>
                  <a:path w="738" h="1495" fill="none" extrusionOk="0">
                    <a:moveTo>
                      <a:pt x="0" y="1"/>
                    </a:moveTo>
                    <a:cubicBezTo>
                      <a:pt x="246" y="454"/>
                      <a:pt x="492" y="908"/>
                      <a:pt x="737" y="1362"/>
                    </a:cubicBezTo>
                    <a:lnTo>
                      <a:pt x="133" y="1494"/>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48;p50">
                <a:extLst>
                  <a:ext uri="{FF2B5EF4-FFF2-40B4-BE49-F238E27FC236}">
                    <a16:creationId xmlns:a16="http://schemas.microsoft.com/office/drawing/2014/main" id="{7B7BFEA8-05F1-9CD3-670D-78E100A66B77}"/>
                  </a:ext>
                </a:extLst>
              </p:cNvPr>
              <p:cNvSpPr/>
              <p:nvPr/>
            </p:nvSpPr>
            <p:spPr>
              <a:xfrm>
                <a:off x="5986853" y="787854"/>
                <a:ext cx="25166" cy="14497"/>
              </a:xfrm>
              <a:custGeom>
                <a:avLst/>
                <a:gdLst/>
                <a:ahLst/>
                <a:cxnLst/>
                <a:rect l="l" t="t" r="r" b="b"/>
                <a:pathLst>
                  <a:path w="493" h="284" fill="none" extrusionOk="0">
                    <a:moveTo>
                      <a:pt x="1" y="284"/>
                    </a:moveTo>
                    <a:lnTo>
                      <a:pt x="492" y="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49;p50">
                <a:extLst>
                  <a:ext uri="{FF2B5EF4-FFF2-40B4-BE49-F238E27FC236}">
                    <a16:creationId xmlns:a16="http://schemas.microsoft.com/office/drawing/2014/main" id="{5EA6962E-4FB7-1D01-C3D5-AB2617D16714}"/>
                  </a:ext>
                </a:extLst>
              </p:cNvPr>
              <p:cNvSpPr/>
              <p:nvPr/>
            </p:nvSpPr>
            <p:spPr>
              <a:xfrm>
                <a:off x="5618304" y="1175699"/>
                <a:ext cx="29965" cy="13579"/>
              </a:xfrm>
              <a:custGeom>
                <a:avLst/>
                <a:gdLst/>
                <a:ahLst/>
                <a:cxnLst/>
                <a:rect l="l" t="t" r="r" b="b"/>
                <a:pathLst>
                  <a:path w="587" h="266" fill="none" extrusionOk="0">
                    <a:moveTo>
                      <a:pt x="0" y="265"/>
                    </a:moveTo>
                    <a:cubicBezTo>
                      <a:pt x="189" y="190"/>
                      <a:pt x="378" y="95"/>
                      <a:pt x="58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50;p50">
                <a:extLst>
                  <a:ext uri="{FF2B5EF4-FFF2-40B4-BE49-F238E27FC236}">
                    <a16:creationId xmlns:a16="http://schemas.microsoft.com/office/drawing/2014/main" id="{E5B9DD65-2351-9DB6-CDE5-D3967AB2C36E}"/>
                  </a:ext>
                </a:extLst>
              </p:cNvPr>
              <p:cNvSpPr/>
              <p:nvPr/>
            </p:nvSpPr>
            <p:spPr>
              <a:xfrm>
                <a:off x="5800639" y="1242263"/>
                <a:ext cx="116797" cy="20317"/>
              </a:xfrm>
              <a:custGeom>
                <a:avLst/>
                <a:gdLst/>
                <a:ahLst/>
                <a:cxnLst/>
                <a:rect l="l" t="t" r="r" b="b"/>
                <a:pathLst>
                  <a:path w="2288" h="398" fill="none" extrusionOk="0">
                    <a:moveTo>
                      <a:pt x="1" y="76"/>
                    </a:moveTo>
                    <a:cubicBezTo>
                      <a:pt x="719" y="398"/>
                      <a:pt x="1588" y="360"/>
                      <a:pt x="2288"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51;p50">
                <a:extLst>
                  <a:ext uri="{FF2B5EF4-FFF2-40B4-BE49-F238E27FC236}">
                    <a16:creationId xmlns:a16="http://schemas.microsoft.com/office/drawing/2014/main" id="{A8C7C9DF-DBB0-4F50-9CA5-579512576F68}"/>
                  </a:ext>
                </a:extLst>
              </p:cNvPr>
              <p:cNvSpPr/>
              <p:nvPr/>
            </p:nvSpPr>
            <p:spPr>
              <a:xfrm>
                <a:off x="3929871" y="1459360"/>
                <a:ext cx="402356" cy="80145"/>
              </a:xfrm>
              <a:custGeom>
                <a:avLst/>
                <a:gdLst/>
                <a:ahLst/>
                <a:cxnLst/>
                <a:rect l="l" t="t" r="r" b="b"/>
                <a:pathLst>
                  <a:path w="7882" h="1570" fill="none" extrusionOk="0">
                    <a:moveTo>
                      <a:pt x="0" y="38"/>
                    </a:moveTo>
                    <a:cubicBezTo>
                      <a:pt x="1059" y="1021"/>
                      <a:pt x="2495" y="1569"/>
                      <a:pt x="3950" y="1550"/>
                    </a:cubicBezTo>
                    <a:cubicBezTo>
                      <a:pt x="5387" y="1550"/>
                      <a:pt x="6823" y="983"/>
                      <a:pt x="7882"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352;p50">
                <a:extLst>
                  <a:ext uri="{FF2B5EF4-FFF2-40B4-BE49-F238E27FC236}">
                    <a16:creationId xmlns:a16="http://schemas.microsoft.com/office/drawing/2014/main" id="{DF75E356-82B4-E7A6-5A63-E33B3BA9CA24}"/>
                  </a:ext>
                </a:extLst>
              </p:cNvPr>
              <p:cNvSpPr/>
              <p:nvPr/>
            </p:nvSpPr>
            <p:spPr>
              <a:xfrm>
                <a:off x="4771153" y="1460330"/>
                <a:ext cx="57990" cy="484390"/>
              </a:xfrm>
              <a:custGeom>
                <a:avLst/>
                <a:gdLst/>
                <a:ahLst/>
                <a:cxnLst/>
                <a:rect l="l" t="t" r="r" b="b"/>
                <a:pathLst>
                  <a:path w="1136" h="9489" fill="none" extrusionOk="0">
                    <a:moveTo>
                      <a:pt x="1135" y="0"/>
                    </a:moveTo>
                    <a:cubicBezTo>
                      <a:pt x="1022" y="908"/>
                      <a:pt x="95" y="8582"/>
                      <a:pt x="1" y="948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353;p50">
                <a:extLst>
                  <a:ext uri="{FF2B5EF4-FFF2-40B4-BE49-F238E27FC236}">
                    <a16:creationId xmlns:a16="http://schemas.microsoft.com/office/drawing/2014/main" id="{4DA034C1-8384-B9EE-00E1-D12BA5F06054}"/>
                  </a:ext>
                </a:extLst>
              </p:cNvPr>
              <p:cNvSpPr/>
              <p:nvPr/>
            </p:nvSpPr>
            <p:spPr>
              <a:xfrm>
                <a:off x="3612419" y="1564514"/>
                <a:ext cx="51" cy="573212"/>
              </a:xfrm>
              <a:custGeom>
                <a:avLst/>
                <a:gdLst/>
                <a:ahLst/>
                <a:cxnLst/>
                <a:rect l="l" t="t" r="r" b="b"/>
                <a:pathLst>
                  <a:path w="1" h="11229" fill="none" extrusionOk="0">
                    <a:moveTo>
                      <a:pt x="1" y="1"/>
                    </a:moveTo>
                    <a:lnTo>
                      <a:pt x="1" y="11228"/>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354;p50">
                <a:extLst>
                  <a:ext uri="{FF2B5EF4-FFF2-40B4-BE49-F238E27FC236}">
                    <a16:creationId xmlns:a16="http://schemas.microsoft.com/office/drawing/2014/main" id="{3E55C224-70A4-7DE4-3C67-10B5D7DE2ED3}"/>
                  </a:ext>
                </a:extLst>
              </p:cNvPr>
              <p:cNvSpPr/>
              <p:nvPr/>
            </p:nvSpPr>
            <p:spPr>
              <a:xfrm>
                <a:off x="3965552" y="1217199"/>
                <a:ext cx="378262" cy="282446"/>
              </a:xfrm>
              <a:custGeom>
                <a:avLst/>
                <a:gdLst/>
                <a:ahLst/>
                <a:cxnLst/>
                <a:rect l="l" t="t" r="r" b="b"/>
                <a:pathLst>
                  <a:path w="7410" h="5533" extrusionOk="0">
                    <a:moveTo>
                      <a:pt x="6824" y="0"/>
                    </a:moveTo>
                    <a:lnTo>
                      <a:pt x="775" y="2174"/>
                    </a:lnTo>
                    <a:cubicBezTo>
                      <a:pt x="927" y="2590"/>
                      <a:pt x="1078" y="3006"/>
                      <a:pt x="1229" y="3421"/>
                    </a:cubicBezTo>
                    <a:cubicBezTo>
                      <a:pt x="813" y="3705"/>
                      <a:pt x="416" y="3988"/>
                      <a:pt x="0" y="4253"/>
                    </a:cubicBezTo>
                    <a:cubicBezTo>
                      <a:pt x="865" y="5057"/>
                      <a:pt x="2046" y="5532"/>
                      <a:pt x="3222" y="5532"/>
                    </a:cubicBezTo>
                    <a:cubicBezTo>
                      <a:pt x="3511" y="5532"/>
                      <a:pt x="3799" y="5504"/>
                      <a:pt x="4083" y="5444"/>
                    </a:cubicBezTo>
                    <a:cubicBezTo>
                      <a:pt x="5538" y="5141"/>
                      <a:pt x="6805" y="4121"/>
                      <a:pt x="7410" y="2779"/>
                    </a:cubicBezTo>
                    <a:cubicBezTo>
                      <a:pt x="7202" y="1890"/>
                      <a:pt x="7013" y="870"/>
                      <a:pt x="6824"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355;p50">
                <a:extLst>
                  <a:ext uri="{FF2B5EF4-FFF2-40B4-BE49-F238E27FC236}">
                    <a16:creationId xmlns:a16="http://schemas.microsoft.com/office/drawing/2014/main" id="{B016D220-BFD3-D631-C25F-C64D16DC550B}"/>
                  </a:ext>
                </a:extLst>
              </p:cNvPr>
              <p:cNvSpPr/>
              <p:nvPr/>
            </p:nvSpPr>
            <p:spPr>
              <a:xfrm>
                <a:off x="3559331" y="1196934"/>
                <a:ext cx="233593" cy="142831"/>
              </a:xfrm>
              <a:custGeom>
                <a:avLst/>
                <a:gdLst/>
                <a:ahLst/>
                <a:cxnLst/>
                <a:rect l="l" t="t" r="r" b="b"/>
                <a:pathLst>
                  <a:path w="4576" h="2798" fill="none" extrusionOk="0">
                    <a:moveTo>
                      <a:pt x="1" y="2798"/>
                    </a:moveTo>
                    <a:cubicBezTo>
                      <a:pt x="1532" y="1872"/>
                      <a:pt x="3044" y="927"/>
                      <a:pt x="4575" y="0"/>
                    </a:cubicBezTo>
                  </a:path>
                </a:pathLst>
              </a:custGeom>
              <a:noFill/>
              <a:ln w="8975" cap="rnd" cmpd="sng">
                <a:solidFill>
                  <a:srgbClr val="5A3A5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356;p50">
                <a:extLst>
                  <a:ext uri="{FF2B5EF4-FFF2-40B4-BE49-F238E27FC236}">
                    <a16:creationId xmlns:a16="http://schemas.microsoft.com/office/drawing/2014/main" id="{3ACB3633-418F-783C-0E2D-FD34D74AD941}"/>
                  </a:ext>
                </a:extLst>
              </p:cNvPr>
              <p:cNvSpPr/>
              <p:nvPr/>
            </p:nvSpPr>
            <p:spPr>
              <a:xfrm>
                <a:off x="3587355" y="662792"/>
                <a:ext cx="960050" cy="930749"/>
              </a:xfrm>
              <a:custGeom>
                <a:avLst/>
                <a:gdLst/>
                <a:ahLst/>
                <a:cxnLst/>
                <a:rect l="l" t="t" r="r" b="b"/>
                <a:pathLst>
                  <a:path w="18807" h="18233" extrusionOk="0">
                    <a:moveTo>
                      <a:pt x="10558" y="0"/>
                    </a:moveTo>
                    <a:cubicBezTo>
                      <a:pt x="10435" y="0"/>
                      <a:pt x="10311" y="4"/>
                      <a:pt x="10188" y="12"/>
                    </a:cubicBezTo>
                    <a:lnTo>
                      <a:pt x="5973" y="8801"/>
                    </a:lnTo>
                    <a:cubicBezTo>
                      <a:pt x="3969" y="10408"/>
                      <a:pt x="2004" y="12071"/>
                      <a:pt x="0" y="13678"/>
                    </a:cubicBezTo>
                    <a:cubicBezTo>
                      <a:pt x="340" y="13980"/>
                      <a:pt x="662" y="14264"/>
                      <a:pt x="1002" y="14547"/>
                    </a:cubicBezTo>
                    <a:cubicBezTo>
                      <a:pt x="1588" y="14056"/>
                      <a:pt x="2174" y="13564"/>
                      <a:pt x="2760" y="13073"/>
                    </a:cubicBezTo>
                    <a:lnTo>
                      <a:pt x="2760" y="13073"/>
                    </a:lnTo>
                    <a:cubicBezTo>
                      <a:pt x="2344" y="13715"/>
                      <a:pt x="1947" y="14358"/>
                      <a:pt x="1550" y="15001"/>
                    </a:cubicBezTo>
                    <a:cubicBezTo>
                      <a:pt x="2457" y="15776"/>
                      <a:pt x="3383" y="16513"/>
                      <a:pt x="4253" y="17307"/>
                    </a:cubicBezTo>
                    <a:cubicBezTo>
                      <a:pt x="5444" y="15171"/>
                      <a:pt x="6634" y="13129"/>
                      <a:pt x="7825" y="10994"/>
                    </a:cubicBezTo>
                    <a:cubicBezTo>
                      <a:pt x="8522" y="11114"/>
                      <a:pt x="9236" y="11180"/>
                      <a:pt x="9950" y="11180"/>
                    </a:cubicBezTo>
                    <a:cubicBezTo>
                      <a:pt x="10920" y="11180"/>
                      <a:pt x="11890" y="11058"/>
                      <a:pt x="12815" y="10786"/>
                    </a:cubicBezTo>
                    <a:cubicBezTo>
                      <a:pt x="13307" y="13205"/>
                      <a:pt x="13760" y="15813"/>
                      <a:pt x="14233" y="18233"/>
                    </a:cubicBezTo>
                    <a:cubicBezTo>
                      <a:pt x="15102" y="17836"/>
                      <a:pt x="15953" y="17496"/>
                      <a:pt x="16803" y="17137"/>
                    </a:cubicBezTo>
                    <a:cubicBezTo>
                      <a:pt x="16709" y="16475"/>
                      <a:pt x="16595" y="15832"/>
                      <a:pt x="16482" y="15190"/>
                    </a:cubicBezTo>
                    <a:lnTo>
                      <a:pt x="16482" y="15190"/>
                    </a:lnTo>
                    <a:cubicBezTo>
                      <a:pt x="16784" y="15757"/>
                      <a:pt x="17106" y="16324"/>
                      <a:pt x="17408" y="16891"/>
                    </a:cubicBezTo>
                    <a:cubicBezTo>
                      <a:pt x="17862" y="16683"/>
                      <a:pt x="18334" y="16494"/>
                      <a:pt x="18807" y="16267"/>
                    </a:cubicBezTo>
                    <a:cubicBezTo>
                      <a:pt x="17673" y="14131"/>
                      <a:pt x="16671" y="11976"/>
                      <a:pt x="15537" y="9841"/>
                    </a:cubicBezTo>
                    <a:cubicBezTo>
                      <a:pt x="16936" y="7951"/>
                      <a:pt x="17125" y="5267"/>
                      <a:pt x="16009" y="3225"/>
                    </a:cubicBezTo>
                    <a:cubicBezTo>
                      <a:pt x="14953" y="1273"/>
                      <a:pt x="12777" y="0"/>
                      <a:pt x="10558" y="0"/>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357;p50">
                <a:extLst>
                  <a:ext uri="{FF2B5EF4-FFF2-40B4-BE49-F238E27FC236}">
                    <a16:creationId xmlns:a16="http://schemas.microsoft.com/office/drawing/2014/main" id="{72C5F602-C165-209E-9316-21A96F47FBF9}"/>
                  </a:ext>
                </a:extLst>
              </p:cNvPr>
              <p:cNvSpPr/>
              <p:nvPr/>
            </p:nvSpPr>
            <p:spPr>
              <a:xfrm>
                <a:off x="3761012" y="718177"/>
                <a:ext cx="698585" cy="631407"/>
              </a:xfrm>
              <a:custGeom>
                <a:avLst/>
                <a:gdLst/>
                <a:ahLst/>
                <a:cxnLst/>
                <a:rect l="l" t="t" r="r" b="b"/>
                <a:pathLst>
                  <a:path w="13685" h="12369" extrusionOk="0">
                    <a:moveTo>
                      <a:pt x="5302" y="1"/>
                    </a:moveTo>
                    <a:cubicBezTo>
                      <a:pt x="4722" y="1"/>
                      <a:pt x="4139" y="57"/>
                      <a:pt x="3573" y="137"/>
                    </a:cubicBezTo>
                    <a:cubicBezTo>
                      <a:pt x="2174" y="2121"/>
                      <a:pt x="1059" y="4257"/>
                      <a:pt x="359" y="6563"/>
                    </a:cubicBezTo>
                    <a:cubicBezTo>
                      <a:pt x="0" y="7773"/>
                      <a:pt x="303" y="9134"/>
                      <a:pt x="983" y="10192"/>
                    </a:cubicBezTo>
                    <a:cubicBezTo>
                      <a:pt x="1645" y="11251"/>
                      <a:pt x="2779" y="12007"/>
                      <a:pt x="4007" y="12233"/>
                    </a:cubicBezTo>
                    <a:cubicBezTo>
                      <a:pt x="4480" y="12323"/>
                      <a:pt x="4968" y="12369"/>
                      <a:pt x="5459" y="12369"/>
                    </a:cubicBezTo>
                    <a:cubicBezTo>
                      <a:pt x="7341" y="12369"/>
                      <a:pt x="9257" y="11700"/>
                      <a:pt x="10472" y="10306"/>
                    </a:cubicBezTo>
                    <a:cubicBezTo>
                      <a:pt x="10750" y="10431"/>
                      <a:pt x="11056" y="10492"/>
                      <a:pt x="11364" y="10492"/>
                    </a:cubicBezTo>
                    <a:cubicBezTo>
                      <a:pt x="11891" y="10492"/>
                      <a:pt x="12421" y="10312"/>
                      <a:pt x="12815" y="9965"/>
                    </a:cubicBezTo>
                    <a:cubicBezTo>
                      <a:pt x="13420" y="9398"/>
                      <a:pt x="13685" y="8472"/>
                      <a:pt x="13401" y="7678"/>
                    </a:cubicBezTo>
                    <a:cubicBezTo>
                      <a:pt x="13137" y="6884"/>
                      <a:pt x="12381" y="6299"/>
                      <a:pt x="11549" y="6223"/>
                    </a:cubicBezTo>
                    <a:cubicBezTo>
                      <a:pt x="11284" y="6544"/>
                      <a:pt x="11020" y="6884"/>
                      <a:pt x="10755" y="7206"/>
                    </a:cubicBezTo>
                    <a:cubicBezTo>
                      <a:pt x="10264" y="5996"/>
                      <a:pt x="9961" y="4749"/>
                      <a:pt x="9999" y="3444"/>
                    </a:cubicBezTo>
                    <a:cubicBezTo>
                      <a:pt x="10056" y="2084"/>
                      <a:pt x="8884" y="912"/>
                      <a:pt x="7618" y="401"/>
                    </a:cubicBezTo>
                    <a:cubicBezTo>
                      <a:pt x="6885" y="106"/>
                      <a:pt x="6096" y="1"/>
                      <a:pt x="5302"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358;p50">
                <a:extLst>
                  <a:ext uri="{FF2B5EF4-FFF2-40B4-BE49-F238E27FC236}">
                    <a16:creationId xmlns:a16="http://schemas.microsoft.com/office/drawing/2014/main" id="{4A41D072-61A0-7F64-434B-9D1289DBBCEB}"/>
                  </a:ext>
                </a:extLst>
              </p:cNvPr>
              <p:cNvSpPr/>
              <p:nvPr/>
            </p:nvSpPr>
            <p:spPr>
              <a:xfrm>
                <a:off x="3844931" y="959572"/>
                <a:ext cx="35784" cy="36703"/>
              </a:xfrm>
              <a:custGeom>
                <a:avLst/>
                <a:gdLst/>
                <a:ahLst/>
                <a:cxnLst/>
                <a:rect l="l" t="t" r="r" b="b"/>
                <a:pathLst>
                  <a:path w="701" h="719" extrusionOk="0">
                    <a:moveTo>
                      <a:pt x="360" y="1"/>
                    </a:moveTo>
                    <a:cubicBezTo>
                      <a:pt x="152" y="1"/>
                      <a:pt x="1" y="171"/>
                      <a:pt x="1" y="360"/>
                    </a:cubicBezTo>
                    <a:cubicBezTo>
                      <a:pt x="1" y="549"/>
                      <a:pt x="152" y="719"/>
                      <a:pt x="360" y="719"/>
                    </a:cubicBezTo>
                    <a:cubicBezTo>
                      <a:pt x="549" y="719"/>
                      <a:pt x="700" y="549"/>
                      <a:pt x="700" y="360"/>
                    </a:cubicBezTo>
                    <a:cubicBezTo>
                      <a:pt x="700" y="171"/>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359;p50">
                <a:extLst>
                  <a:ext uri="{FF2B5EF4-FFF2-40B4-BE49-F238E27FC236}">
                    <a16:creationId xmlns:a16="http://schemas.microsoft.com/office/drawing/2014/main" id="{703190AD-8C45-D7C1-DB08-DDBC0D4C7838}"/>
                  </a:ext>
                </a:extLst>
              </p:cNvPr>
              <p:cNvSpPr/>
              <p:nvPr/>
            </p:nvSpPr>
            <p:spPr>
              <a:xfrm>
                <a:off x="4088061" y="1029045"/>
                <a:ext cx="35784" cy="36703"/>
              </a:xfrm>
              <a:custGeom>
                <a:avLst/>
                <a:gdLst/>
                <a:ahLst/>
                <a:cxnLst/>
                <a:rect l="l" t="t" r="r" b="b"/>
                <a:pathLst>
                  <a:path w="701" h="719" extrusionOk="0">
                    <a:moveTo>
                      <a:pt x="360" y="1"/>
                    </a:moveTo>
                    <a:cubicBezTo>
                      <a:pt x="152" y="1"/>
                      <a:pt x="1" y="171"/>
                      <a:pt x="1" y="360"/>
                    </a:cubicBezTo>
                    <a:cubicBezTo>
                      <a:pt x="1" y="568"/>
                      <a:pt x="152" y="719"/>
                      <a:pt x="360" y="719"/>
                    </a:cubicBezTo>
                    <a:cubicBezTo>
                      <a:pt x="549" y="719"/>
                      <a:pt x="700" y="568"/>
                      <a:pt x="700" y="360"/>
                    </a:cubicBezTo>
                    <a:cubicBezTo>
                      <a:pt x="700" y="171"/>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360;p50">
                <a:extLst>
                  <a:ext uri="{FF2B5EF4-FFF2-40B4-BE49-F238E27FC236}">
                    <a16:creationId xmlns:a16="http://schemas.microsoft.com/office/drawing/2014/main" id="{EADC304A-9358-70E0-0C4D-3B99A46920AD}"/>
                  </a:ext>
                </a:extLst>
              </p:cNvPr>
              <p:cNvSpPr/>
              <p:nvPr/>
            </p:nvSpPr>
            <p:spPr>
              <a:xfrm>
                <a:off x="4001233" y="1144816"/>
                <a:ext cx="42523" cy="18377"/>
              </a:xfrm>
              <a:custGeom>
                <a:avLst/>
                <a:gdLst/>
                <a:ahLst/>
                <a:cxnLst/>
                <a:rect l="l" t="t" r="r" b="b"/>
                <a:pathLst>
                  <a:path w="833" h="360" fill="none" extrusionOk="0">
                    <a:moveTo>
                      <a:pt x="1" y="1"/>
                    </a:moveTo>
                    <a:cubicBezTo>
                      <a:pt x="39" y="190"/>
                      <a:pt x="209" y="322"/>
                      <a:pt x="379" y="341"/>
                    </a:cubicBezTo>
                    <a:cubicBezTo>
                      <a:pt x="568" y="360"/>
                      <a:pt x="757" y="246"/>
                      <a:pt x="832" y="9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361;p50">
                <a:extLst>
                  <a:ext uri="{FF2B5EF4-FFF2-40B4-BE49-F238E27FC236}">
                    <a16:creationId xmlns:a16="http://schemas.microsoft.com/office/drawing/2014/main" id="{DD33C817-8C93-F698-226E-8896F9B822BE}"/>
                  </a:ext>
                </a:extLst>
              </p:cNvPr>
              <p:cNvSpPr/>
              <p:nvPr/>
            </p:nvSpPr>
            <p:spPr>
              <a:xfrm>
                <a:off x="3972290" y="1032924"/>
                <a:ext cx="29965" cy="60798"/>
              </a:xfrm>
              <a:custGeom>
                <a:avLst/>
                <a:gdLst/>
                <a:ahLst/>
                <a:cxnLst/>
                <a:rect l="l" t="t" r="r" b="b"/>
                <a:pathLst>
                  <a:path w="587" h="1191" fill="none" extrusionOk="0">
                    <a:moveTo>
                      <a:pt x="587" y="0"/>
                    </a:moveTo>
                    <a:cubicBezTo>
                      <a:pt x="398" y="397"/>
                      <a:pt x="190" y="794"/>
                      <a:pt x="1" y="1191"/>
                    </a:cubicBezTo>
                    <a:cubicBezTo>
                      <a:pt x="114" y="1172"/>
                      <a:pt x="228" y="1153"/>
                      <a:pt x="360" y="11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362;p50">
                <a:extLst>
                  <a:ext uri="{FF2B5EF4-FFF2-40B4-BE49-F238E27FC236}">
                    <a16:creationId xmlns:a16="http://schemas.microsoft.com/office/drawing/2014/main" id="{7961C6F9-AD9B-C377-4E32-7C9F4B1C3249}"/>
                  </a:ext>
                </a:extLst>
              </p:cNvPr>
              <p:cNvSpPr/>
              <p:nvPr/>
            </p:nvSpPr>
            <p:spPr>
              <a:xfrm>
                <a:off x="4033085" y="975038"/>
                <a:ext cx="222924" cy="222924"/>
              </a:xfrm>
              <a:custGeom>
                <a:avLst/>
                <a:gdLst/>
                <a:ahLst/>
                <a:cxnLst/>
                <a:rect l="l" t="t" r="r" b="b"/>
                <a:pathLst>
                  <a:path w="4367" h="4367" fill="none" extrusionOk="0">
                    <a:moveTo>
                      <a:pt x="4102" y="1720"/>
                    </a:moveTo>
                    <a:cubicBezTo>
                      <a:pt x="4367" y="2798"/>
                      <a:pt x="3705" y="3856"/>
                      <a:pt x="2628" y="4121"/>
                    </a:cubicBezTo>
                    <a:cubicBezTo>
                      <a:pt x="1569" y="4366"/>
                      <a:pt x="492" y="3705"/>
                      <a:pt x="246" y="2646"/>
                    </a:cubicBezTo>
                    <a:cubicBezTo>
                      <a:pt x="0" y="1569"/>
                      <a:pt x="662" y="492"/>
                      <a:pt x="1721" y="246"/>
                    </a:cubicBezTo>
                    <a:cubicBezTo>
                      <a:pt x="2798" y="0"/>
                      <a:pt x="3856" y="662"/>
                      <a:pt x="4102" y="1720"/>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363;p50">
                <a:extLst>
                  <a:ext uri="{FF2B5EF4-FFF2-40B4-BE49-F238E27FC236}">
                    <a16:creationId xmlns:a16="http://schemas.microsoft.com/office/drawing/2014/main" id="{13404CAB-0D85-86FF-455F-3646C5882FF0}"/>
                  </a:ext>
                </a:extLst>
              </p:cNvPr>
              <p:cNvSpPr/>
              <p:nvPr/>
            </p:nvSpPr>
            <p:spPr>
              <a:xfrm>
                <a:off x="3771630" y="903626"/>
                <a:ext cx="202659" cy="202659"/>
              </a:xfrm>
              <a:custGeom>
                <a:avLst/>
                <a:gdLst/>
                <a:ahLst/>
                <a:cxnLst/>
                <a:rect l="l" t="t" r="r" b="b"/>
                <a:pathLst>
                  <a:path w="3970" h="3970" fill="none" extrusionOk="0">
                    <a:moveTo>
                      <a:pt x="3970" y="1985"/>
                    </a:moveTo>
                    <a:cubicBezTo>
                      <a:pt x="3970" y="3081"/>
                      <a:pt x="3081" y="3970"/>
                      <a:pt x="1985" y="3970"/>
                    </a:cubicBezTo>
                    <a:cubicBezTo>
                      <a:pt x="889" y="3970"/>
                      <a:pt x="0" y="3081"/>
                      <a:pt x="0" y="1985"/>
                    </a:cubicBezTo>
                    <a:cubicBezTo>
                      <a:pt x="0" y="889"/>
                      <a:pt x="889" y="0"/>
                      <a:pt x="1985" y="0"/>
                    </a:cubicBezTo>
                    <a:cubicBezTo>
                      <a:pt x="3081" y="0"/>
                      <a:pt x="3970" y="889"/>
                      <a:pt x="3970" y="1985"/>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364;p50">
                <a:extLst>
                  <a:ext uri="{FF2B5EF4-FFF2-40B4-BE49-F238E27FC236}">
                    <a16:creationId xmlns:a16="http://schemas.microsoft.com/office/drawing/2014/main" id="{2F1C0937-AADA-BD96-978D-5CB401A3AFB4}"/>
                  </a:ext>
                </a:extLst>
              </p:cNvPr>
              <p:cNvSpPr/>
              <p:nvPr/>
            </p:nvSpPr>
            <p:spPr>
              <a:xfrm>
                <a:off x="3975199" y="994334"/>
                <a:ext cx="79175" cy="37673"/>
              </a:xfrm>
              <a:custGeom>
                <a:avLst/>
                <a:gdLst/>
                <a:ahLst/>
                <a:cxnLst/>
                <a:rect l="l" t="t" r="r" b="b"/>
                <a:pathLst>
                  <a:path w="1551" h="738" fill="none" extrusionOk="0">
                    <a:moveTo>
                      <a:pt x="0" y="189"/>
                    </a:moveTo>
                    <a:cubicBezTo>
                      <a:pt x="265" y="38"/>
                      <a:pt x="624" y="0"/>
                      <a:pt x="908" y="95"/>
                    </a:cubicBezTo>
                    <a:cubicBezTo>
                      <a:pt x="1210" y="208"/>
                      <a:pt x="1456" y="454"/>
                      <a:pt x="1550" y="73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65;p50">
                <a:extLst>
                  <a:ext uri="{FF2B5EF4-FFF2-40B4-BE49-F238E27FC236}">
                    <a16:creationId xmlns:a16="http://schemas.microsoft.com/office/drawing/2014/main" id="{095B279F-6FA5-D00B-091B-41A2D01B2BFF}"/>
                  </a:ext>
                </a:extLst>
              </p:cNvPr>
              <p:cNvSpPr/>
              <p:nvPr/>
            </p:nvSpPr>
            <p:spPr>
              <a:xfrm>
                <a:off x="4335071" y="1118783"/>
                <a:ext cx="55999" cy="6789"/>
              </a:xfrm>
              <a:custGeom>
                <a:avLst/>
                <a:gdLst/>
                <a:ahLst/>
                <a:cxnLst/>
                <a:rect l="l" t="t" r="r" b="b"/>
                <a:pathLst>
                  <a:path w="1097" h="133" fill="none" extrusionOk="0">
                    <a:moveTo>
                      <a:pt x="1" y="0"/>
                    </a:moveTo>
                    <a:cubicBezTo>
                      <a:pt x="379" y="57"/>
                      <a:pt x="738" y="95"/>
                      <a:pt x="1097" y="13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66;p50">
                <a:extLst>
                  <a:ext uri="{FF2B5EF4-FFF2-40B4-BE49-F238E27FC236}">
                    <a16:creationId xmlns:a16="http://schemas.microsoft.com/office/drawing/2014/main" id="{47D343E0-C2DD-6E3C-8E71-032346B19D3A}"/>
                  </a:ext>
                </a:extLst>
              </p:cNvPr>
              <p:cNvSpPr/>
              <p:nvPr/>
            </p:nvSpPr>
            <p:spPr>
              <a:xfrm>
                <a:off x="4005112" y="1330061"/>
                <a:ext cx="162127" cy="28995"/>
              </a:xfrm>
              <a:custGeom>
                <a:avLst/>
                <a:gdLst/>
                <a:ahLst/>
                <a:cxnLst/>
                <a:rect l="l" t="t" r="r" b="b"/>
                <a:pathLst>
                  <a:path w="3176" h="568" fill="none" extrusionOk="0">
                    <a:moveTo>
                      <a:pt x="0" y="454"/>
                    </a:moveTo>
                    <a:cubicBezTo>
                      <a:pt x="1078" y="568"/>
                      <a:pt x="2174" y="417"/>
                      <a:pt x="317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67;p50">
                <a:extLst>
                  <a:ext uri="{FF2B5EF4-FFF2-40B4-BE49-F238E27FC236}">
                    <a16:creationId xmlns:a16="http://schemas.microsoft.com/office/drawing/2014/main" id="{A200D89B-14D5-08B0-F82E-FCE0702DE2F9}"/>
                  </a:ext>
                </a:extLst>
              </p:cNvPr>
              <p:cNvSpPr/>
              <p:nvPr/>
            </p:nvSpPr>
            <p:spPr>
              <a:xfrm>
                <a:off x="3879693" y="873713"/>
                <a:ext cx="82033" cy="35733"/>
              </a:xfrm>
              <a:custGeom>
                <a:avLst/>
                <a:gdLst/>
                <a:ahLst/>
                <a:cxnLst/>
                <a:rect l="l" t="t" r="r" b="b"/>
                <a:pathLst>
                  <a:path w="1607" h="700" fill="none" extrusionOk="0">
                    <a:moveTo>
                      <a:pt x="0" y="171"/>
                    </a:moveTo>
                    <a:cubicBezTo>
                      <a:pt x="586" y="1"/>
                      <a:pt x="1248" y="208"/>
                      <a:pt x="1607" y="70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68;p50">
                <a:extLst>
                  <a:ext uri="{FF2B5EF4-FFF2-40B4-BE49-F238E27FC236}">
                    <a16:creationId xmlns:a16="http://schemas.microsoft.com/office/drawing/2014/main" id="{784400C2-7C3D-E67A-CBA6-7D11E5DAC0AC}"/>
                  </a:ext>
                </a:extLst>
              </p:cNvPr>
              <p:cNvSpPr/>
              <p:nvPr/>
            </p:nvSpPr>
            <p:spPr>
              <a:xfrm>
                <a:off x="4135380" y="953803"/>
                <a:ext cx="42472" cy="14497"/>
              </a:xfrm>
              <a:custGeom>
                <a:avLst/>
                <a:gdLst/>
                <a:ahLst/>
                <a:cxnLst/>
                <a:rect l="l" t="t" r="r" b="b"/>
                <a:pathLst>
                  <a:path w="832" h="284" fill="none" extrusionOk="0">
                    <a:moveTo>
                      <a:pt x="0" y="0"/>
                    </a:moveTo>
                    <a:cubicBezTo>
                      <a:pt x="284" y="95"/>
                      <a:pt x="548" y="189"/>
                      <a:pt x="832" y="28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69;p50">
                <a:extLst>
                  <a:ext uri="{FF2B5EF4-FFF2-40B4-BE49-F238E27FC236}">
                    <a16:creationId xmlns:a16="http://schemas.microsoft.com/office/drawing/2014/main" id="{66A251AB-A9DA-BE7A-CB78-E59DDE40531A}"/>
                  </a:ext>
                </a:extLst>
              </p:cNvPr>
              <p:cNvSpPr/>
              <p:nvPr/>
            </p:nvSpPr>
            <p:spPr>
              <a:xfrm>
                <a:off x="3745546" y="632216"/>
                <a:ext cx="643658" cy="383367"/>
              </a:xfrm>
              <a:custGeom>
                <a:avLst/>
                <a:gdLst/>
                <a:ahLst/>
                <a:cxnLst/>
                <a:rect l="l" t="t" r="r" b="b"/>
                <a:pathLst>
                  <a:path w="12609" h="7510" extrusionOk="0">
                    <a:moveTo>
                      <a:pt x="6600" y="0"/>
                    </a:moveTo>
                    <a:cubicBezTo>
                      <a:pt x="5868" y="0"/>
                      <a:pt x="5133" y="121"/>
                      <a:pt x="4443" y="346"/>
                    </a:cubicBezTo>
                    <a:cubicBezTo>
                      <a:pt x="2685" y="932"/>
                      <a:pt x="1211" y="2123"/>
                      <a:pt x="1" y="3503"/>
                    </a:cubicBezTo>
                    <a:lnTo>
                      <a:pt x="2931" y="4429"/>
                    </a:lnTo>
                    <a:cubicBezTo>
                      <a:pt x="3322" y="3684"/>
                      <a:pt x="3971" y="3067"/>
                      <a:pt x="4750" y="2724"/>
                    </a:cubicBezTo>
                    <a:lnTo>
                      <a:pt x="4750" y="2724"/>
                    </a:lnTo>
                    <a:cubicBezTo>
                      <a:pt x="4228" y="3251"/>
                      <a:pt x="3836" y="3925"/>
                      <a:pt x="3611" y="4656"/>
                    </a:cubicBezTo>
                    <a:lnTo>
                      <a:pt x="12608" y="7510"/>
                    </a:lnTo>
                    <a:cubicBezTo>
                      <a:pt x="12589" y="6244"/>
                      <a:pt x="12438" y="4996"/>
                      <a:pt x="11984" y="3824"/>
                    </a:cubicBezTo>
                    <a:cubicBezTo>
                      <a:pt x="11531" y="2652"/>
                      <a:pt x="10775" y="1575"/>
                      <a:pt x="9735" y="895"/>
                    </a:cubicBezTo>
                    <a:cubicBezTo>
                      <a:pt x="8812" y="279"/>
                      <a:pt x="7710" y="0"/>
                      <a:pt x="6600" y="0"/>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370;p50">
                <a:extLst>
                  <a:ext uri="{FF2B5EF4-FFF2-40B4-BE49-F238E27FC236}">
                    <a16:creationId xmlns:a16="http://schemas.microsoft.com/office/drawing/2014/main" id="{DB33B0A0-52DD-1E28-BF3C-94DBC986D2CA}"/>
                  </a:ext>
                </a:extLst>
              </p:cNvPr>
              <p:cNvSpPr/>
              <p:nvPr/>
            </p:nvSpPr>
            <p:spPr>
              <a:xfrm>
                <a:off x="3700217" y="622874"/>
                <a:ext cx="665813" cy="216186"/>
              </a:xfrm>
              <a:custGeom>
                <a:avLst/>
                <a:gdLst/>
                <a:ahLst/>
                <a:cxnLst/>
                <a:rect l="l" t="t" r="r" b="b"/>
                <a:pathLst>
                  <a:path w="13043" h="4235" fill="none" extrusionOk="0">
                    <a:moveTo>
                      <a:pt x="1" y="3327"/>
                    </a:moveTo>
                    <a:cubicBezTo>
                      <a:pt x="1248" y="2098"/>
                      <a:pt x="2722" y="1096"/>
                      <a:pt x="4386" y="567"/>
                    </a:cubicBezTo>
                    <a:cubicBezTo>
                      <a:pt x="6049" y="38"/>
                      <a:pt x="7882" y="0"/>
                      <a:pt x="9508" y="624"/>
                    </a:cubicBezTo>
                    <a:cubicBezTo>
                      <a:pt x="11133" y="1248"/>
                      <a:pt x="12513" y="2571"/>
                      <a:pt x="13042" y="4234"/>
                    </a:cubicBezTo>
                  </a:path>
                </a:pathLst>
              </a:custGeom>
              <a:noFill/>
              <a:ln w="8975" cap="rnd" cmpd="sng">
                <a:solidFill>
                  <a:srgbClr val="5A3A5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371;p50">
                <a:extLst>
                  <a:ext uri="{FF2B5EF4-FFF2-40B4-BE49-F238E27FC236}">
                    <a16:creationId xmlns:a16="http://schemas.microsoft.com/office/drawing/2014/main" id="{3828755C-4160-0EBC-2ECA-ADCB708C60F5}"/>
                  </a:ext>
                </a:extLst>
              </p:cNvPr>
              <p:cNvSpPr/>
              <p:nvPr/>
            </p:nvSpPr>
            <p:spPr>
              <a:xfrm>
                <a:off x="715992" y="1777732"/>
                <a:ext cx="858772" cy="428442"/>
              </a:xfrm>
              <a:custGeom>
                <a:avLst/>
                <a:gdLst/>
                <a:ahLst/>
                <a:cxnLst/>
                <a:rect l="l" t="t" r="r" b="b"/>
                <a:pathLst>
                  <a:path w="16823" h="8393" extrusionOk="0">
                    <a:moveTo>
                      <a:pt x="16823" y="1"/>
                    </a:moveTo>
                    <a:lnTo>
                      <a:pt x="16823" y="1"/>
                    </a:lnTo>
                    <a:cubicBezTo>
                      <a:pt x="12249" y="1740"/>
                      <a:pt x="1" y="6881"/>
                      <a:pt x="1" y="6881"/>
                    </a:cubicBezTo>
                    <a:lnTo>
                      <a:pt x="15708" y="8393"/>
                    </a:lnTo>
                    <a:lnTo>
                      <a:pt x="16823" y="1"/>
                    </a:ln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72;p50">
                <a:extLst>
                  <a:ext uri="{FF2B5EF4-FFF2-40B4-BE49-F238E27FC236}">
                    <a16:creationId xmlns:a16="http://schemas.microsoft.com/office/drawing/2014/main" id="{1D3AD1F8-0636-D6AA-700F-B8C0DCA68295}"/>
                  </a:ext>
                </a:extLst>
              </p:cNvPr>
              <p:cNvSpPr/>
              <p:nvPr/>
            </p:nvSpPr>
            <p:spPr>
              <a:xfrm>
                <a:off x="720842" y="1966856"/>
                <a:ext cx="397558" cy="163097"/>
              </a:xfrm>
              <a:custGeom>
                <a:avLst/>
                <a:gdLst/>
                <a:ahLst/>
                <a:cxnLst/>
                <a:rect l="l" t="t" r="r" b="b"/>
                <a:pathLst>
                  <a:path w="7788" h="3195" fill="none" extrusionOk="0">
                    <a:moveTo>
                      <a:pt x="7788" y="1"/>
                    </a:moveTo>
                    <a:cubicBezTo>
                      <a:pt x="5085" y="794"/>
                      <a:pt x="2476" y="1872"/>
                      <a:pt x="0" y="319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73;p50">
                <a:extLst>
                  <a:ext uri="{FF2B5EF4-FFF2-40B4-BE49-F238E27FC236}">
                    <a16:creationId xmlns:a16="http://schemas.microsoft.com/office/drawing/2014/main" id="{363A20E5-0C5B-FD71-8636-8C98A1FD9B94}"/>
                  </a:ext>
                </a:extLst>
              </p:cNvPr>
              <p:cNvSpPr/>
              <p:nvPr/>
            </p:nvSpPr>
            <p:spPr>
              <a:xfrm>
                <a:off x="3075981" y="1858690"/>
                <a:ext cx="666782" cy="361978"/>
              </a:xfrm>
              <a:custGeom>
                <a:avLst/>
                <a:gdLst/>
                <a:ahLst/>
                <a:cxnLst/>
                <a:rect l="l" t="t" r="r" b="b"/>
                <a:pathLst>
                  <a:path w="13062" h="7091" extrusionOk="0">
                    <a:moveTo>
                      <a:pt x="5391" y="1"/>
                    </a:moveTo>
                    <a:cubicBezTo>
                      <a:pt x="5150" y="1"/>
                      <a:pt x="4909" y="14"/>
                      <a:pt x="4669" y="40"/>
                    </a:cubicBezTo>
                    <a:cubicBezTo>
                      <a:pt x="2968" y="211"/>
                      <a:pt x="1248" y="1269"/>
                      <a:pt x="0" y="3008"/>
                    </a:cubicBezTo>
                    <a:lnTo>
                      <a:pt x="6994" y="7091"/>
                    </a:lnTo>
                    <a:cubicBezTo>
                      <a:pt x="9016" y="6807"/>
                      <a:pt x="11039" y="6542"/>
                      <a:pt x="13061" y="6259"/>
                    </a:cubicBezTo>
                    <a:cubicBezTo>
                      <a:pt x="12135" y="4444"/>
                      <a:pt x="11133" y="2573"/>
                      <a:pt x="9489" y="1363"/>
                    </a:cubicBezTo>
                    <a:cubicBezTo>
                      <a:pt x="8320" y="487"/>
                      <a:pt x="6858" y="1"/>
                      <a:pt x="5391"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74;p50">
                <a:extLst>
                  <a:ext uri="{FF2B5EF4-FFF2-40B4-BE49-F238E27FC236}">
                    <a16:creationId xmlns:a16="http://schemas.microsoft.com/office/drawing/2014/main" id="{EA10DFBB-F9E5-F391-1F04-D5BA7B99C098}"/>
                  </a:ext>
                </a:extLst>
              </p:cNvPr>
              <p:cNvSpPr/>
              <p:nvPr/>
            </p:nvSpPr>
            <p:spPr>
              <a:xfrm>
                <a:off x="4505869" y="1880027"/>
                <a:ext cx="711143" cy="385000"/>
              </a:xfrm>
              <a:custGeom>
                <a:avLst/>
                <a:gdLst/>
                <a:ahLst/>
                <a:cxnLst/>
                <a:rect l="l" t="t" r="r" b="b"/>
                <a:pathLst>
                  <a:path w="13931" h="7542" extrusionOk="0">
                    <a:moveTo>
                      <a:pt x="4828" y="0"/>
                    </a:moveTo>
                    <a:cubicBezTo>
                      <a:pt x="3091" y="0"/>
                      <a:pt x="1353" y="590"/>
                      <a:pt x="0" y="1683"/>
                    </a:cubicBezTo>
                    <a:lnTo>
                      <a:pt x="6540" y="7542"/>
                    </a:lnTo>
                    <a:cubicBezTo>
                      <a:pt x="8959" y="7069"/>
                      <a:pt x="11530" y="6597"/>
                      <a:pt x="13930" y="6105"/>
                    </a:cubicBezTo>
                    <a:cubicBezTo>
                      <a:pt x="12948" y="4896"/>
                      <a:pt x="11965" y="3667"/>
                      <a:pt x="10812" y="2628"/>
                    </a:cubicBezTo>
                    <a:cubicBezTo>
                      <a:pt x="9659" y="1569"/>
                      <a:pt x="8317" y="681"/>
                      <a:pt x="6805" y="265"/>
                    </a:cubicBezTo>
                    <a:cubicBezTo>
                      <a:pt x="6160" y="87"/>
                      <a:pt x="5494" y="0"/>
                      <a:pt x="4828"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75;p50">
                <a:extLst>
                  <a:ext uri="{FF2B5EF4-FFF2-40B4-BE49-F238E27FC236}">
                    <a16:creationId xmlns:a16="http://schemas.microsoft.com/office/drawing/2014/main" id="{78EA9CAC-759D-52A7-E926-8A12B094777B}"/>
                  </a:ext>
                </a:extLst>
              </p:cNvPr>
              <p:cNvSpPr/>
              <p:nvPr/>
            </p:nvSpPr>
            <p:spPr>
              <a:xfrm>
                <a:off x="941244" y="2114475"/>
                <a:ext cx="7124066" cy="2630233"/>
              </a:xfrm>
              <a:custGeom>
                <a:avLst/>
                <a:gdLst/>
                <a:ahLst/>
                <a:cxnLst/>
                <a:rect l="l" t="t" r="r" b="b"/>
                <a:pathLst>
                  <a:path w="136261" h="57120" extrusionOk="0">
                    <a:moveTo>
                      <a:pt x="1" y="0"/>
                    </a:moveTo>
                    <a:lnTo>
                      <a:pt x="1" y="57120"/>
                    </a:lnTo>
                    <a:lnTo>
                      <a:pt x="136260" y="57120"/>
                    </a:lnTo>
                    <a:lnTo>
                      <a:pt x="136260" y="0"/>
                    </a:lnTo>
                    <a:close/>
                  </a:path>
                </a:pathLst>
              </a:custGeom>
              <a:solidFill>
                <a:srgbClr val="FEDA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376;p50">
                <a:extLst>
                  <a:ext uri="{FF2B5EF4-FFF2-40B4-BE49-F238E27FC236}">
                    <a16:creationId xmlns:a16="http://schemas.microsoft.com/office/drawing/2014/main" id="{4DDA912D-460A-FA2F-5E67-2E6C5283F1A6}"/>
                  </a:ext>
                </a:extLst>
              </p:cNvPr>
              <p:cNvSpPr/>
              <p:nvPr/>
            </p:nvSpPr>
            <p:spPr>
              <a:xfrm>
                <a:off x="1303578" y="1746390"/>
                <a:ext cx="742026" cy="642637"/>
              </a:xfrm>
              <a:custGeom>
                <a:avLst/>
                <a:gdLst/>
                <a:ahLst/>
                <a:cxnLst/>
                <a:rect l="l" t="t" r="r" b="b"/>
                <a:pathLst>
                  <a:path w="14536" h="12589" extrusionOk="0">
                    <a:moveTo>
                      <a:pt x="8081" y="0"/>
                    </a:moveTo>
                    <a:cubicBezTo>
                      <a:pt x="7114" y="0"/>
                      <a:pt x="6159" y="199"/>
                      <a:pt x="5312" y="615"/>
                    </a:cubicBezTo>
                    <a:lnTo>
                      <a:pt x="1" y="6399"/>
                    </a:lnTo>
                    <a:cubicBezTo>
                      <a:pt x="1588" y="7986"/>
                      <a:pt x="3195" y="9593"/>
                      <a:pt x="4783" y="11200"/>
                    </a:cubicBezTo>
                    <a:cubicBezTo>
                      <a:pt x="5003" y="11419"/>
                      <a:pt x="5373" y="11560"/>
                      <a:pt x="5718" y="11560"/>
                    </a:cubicBezTo>
                    <a:cubicBezTo>
                      <a:pt x="5877" y="11560"/>
                      <a:pt x="6031" y="11530"/>
                      <a:pt x="6163" y="11464"/>
                    </a:cubicBezTo>
                    <a:cubicBezTo>
                      <a:pt x="5784" y="10462"/>
                      <a:pt x="5293" y="9423"/>
                      <a:pt x="4896" y="8402"/>
                    </a:cubicBezTo>
                    <a:lnTo>
                      <a:pt x="4896" y="8402"/>
                    </a:lnTo>
                    <a:cubicBezTo>
                      <a:pt x="6257" y="9706"/>
                      <a:pt x="7656" y="10935"/>
                      <a:pt x="8998" y="12220"/>
                    </a:cubicBezTo>
                    <a:cubicBezTo>
                      <a:pt x="9248" y="12458"/>
                      <a:pt x="9640" y="12588"/>
                      <a:pt x="10014" y="12588"/>
                    </a:cubicBezTo>
                    <a:cubicBezTo>
                      <a:pt x="10203" y="12588"/>
                      <a:pt x="10388" y="12555"/>
                      <a:pt x="10548" y="12485"/>
                    </a:cubicBezTo>
                    <a:cubicBezTo>
                      <a:pt x="10245" y="11937"/>
                      <a:pt x="10056" y="11237"/>
                      <a:pt x="9773" y="10708"/>
                    </a:cubicBezTo>
                    <a:lnTo>
                      <a:pt x="9773" y="10708"/>
                    </a:lnTo>
                    <a:cubicBezTo>
                      <a:pt x="10302" y="11143"/>
                      <a:pt x="10888" y="11653"/>
                      <a:pt x="11417" y="12088"/>
                    </a:cubicBezTo>
                    <a:cubicBezTo>
                      <a:pt x="11625" y="12256"/>
                      <a:pt x="11864" y="12336"/>
                      <a:pt x="12108" y="12336"/>
                    </a:cubicBezTo>
                    <a:cubicBezTo>
                      <a:pt x="12328" y="12336"/>
                      <a:pt x="12552" y="12270"/>
                      <a:pt x="12759" y="12145"/>
                    </a:cubicBezTo>
                    <a:cubicBezTo>
                      <a:pt x="11946" y="9971"/>
                      <a:pt x="11077" y="7797"/>
                      <a:pt x="10283" y="5624"/>
                    </a:cubicBezTo>
                    <a:lnTo>
                      <a:pt x="10283" y="5624"/>
                    </a:lnTo>
                    <a:cubicBezTo>
                      <a:pt x="11209" y="7060"/>
                      <a:pt x="11927" y="8667"/>
                      <a:pt x="12854" y="10103"/>
                    </a:cubicBezTo>
                    <a:cubicBezTo>
                      <a:pt x="13174" y="10584"/>
                      <a:pt x="13698" y="10996"/>
                      <a:pt x="14241" y="10996"/>
                    </a:cubicBezTo>
                    <a:cubicBezTo>
                      <a:pt x="14339" y="10996"/>
                      <a:pt x="14438" y="10983"/>
                      <a:pt x="14536" y="10954"/>
                    </a:cubicBezTo>
                    <a:cubicBezTo>
                      <a:pt x="13874" y="7835"/>
                      <a:pt x="13137" y="4622"/>
                      <a:pt x="12476" y="1503"/>
                    </a:cubicBezTo>
                    <a:cubicBezTo>
                      <a:pt x="11268" y="530"/>
                      <a:pt x="9660" y="0"/>
                      <a:pt x="8081" y="0"/>
                    </a:cubicBez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377;p50">
                <a:extLst>
                  <a:ext uri="{FF2B5EF4-FFF2-40B4-BE49-F238E27FC236}">
                    <a16:creationId xmlns:a16="http://schemas.microsoft.com/office/drawing/2014/main" id="{F05D6106-44E3-C9F2-DA16-4EA28568257A}"/>
                  </a:ext>
                </a:extLst>
              </p:cNvPr>
              <p:cNvSpPr/>
              <p:nvPr/>
            </p:nvSpPr>
            <p:spPr>
              <a:xfrm>
                <a:off x="1784069" y="1941792"/>
                <a:ext cx="82084" cy="188161"/>
              </a:xfrm>
              <a:custGeom>
                <a:avLst/>
                <a:gdLst/>
                <a:ahLst/>
                <a:cxnLst/>
                <a:rect l="l" t="t" r="r" b="b"/>
                <a:pathLst>
                  <a:path w="1608" h="3686" fill="none" extrusionOk="0">
                    <a:moveTo>
                      <a:pt x="1" y="0"/>
                    </a:moveTo>
                    <a:lnTo>
                      <a:pt x="1607" y="3686"/>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378;p50">
                <a:extLst>
                  <a:ext uri="{FF2B5EF4-FFF2-40B4-BE49-F238E27FC236}">
                    <a16:creationId xmlns:a16="http://schemas.microsoft.com/office/drawing/2014/main" id="{70AA6B5F-8B81-11E9-39B1-7C690CE4CA67}"/>
                  </a:ext>
                </a:extLst>
              </p:cNvPr>
              <p:cNvSpPr/>
              <p:nvPr/>
            </p:nvSpPr>
            <p:spPr>
              <a:xfrm>
                <a:off x="1622970" y="1981353"/>
                <a:ext cx="205517" cy="338700"/>
              </a:xfrm>
              <a:custGeom>
                <a:avLst/>
                <a:gdLst/>
                <a:ahLst/>
                <a:cxnLst/>
                <a:rect l="l" t="t" r="r" b="b"/>
                <a:pathLst>
                  <a:path w="4026" h="6635" fill="none" extrusionOk="0">
                    <a:moveTo>
                      <a:pt x="0" y="0"/>
                    </a:moveTo>
                    <a:cubicBezTo>
                      <a:pt x="1342" y="2211"/>
                      <a:pt x="2684" y="4423"/>
                      <a:pt x="4026" y="66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379;p50">
                <a:extLst>
                  <a:ext uri="{FF2B5EF4-FFF2-40B4-BE49-F238E27FC236}">
                    <a16:creationId xmlns:a16="http://schemas.microsoft.com/office/drawing/2014/main" id="{82CA9EDB-F5CC-1EB2-37E9-9D25071B1075}"/>
                  </a:ext>
                </a:extLst>
              </p:cNvPr>
              <p:cNvSpPr/>
              <p:nvPr/>
            </p:nvSpPr>
            <p:spPr>
              <a:xfrm>
                <a:off x="1481114" y="2048886"/>
                <a:ext cx="92702" cy="149569"/>
              </a:xfrm>
              <a:custGeom>
                <a:avLst/>
                <a:gdLst/>
                <a:ahLst/>
                <a:cxnLst/>
                <a:rect l="l" t="t" r="r" b="b"/>
                <a:pathLst>
                  <a:path w="1816" h="2930" fill="none" extrusionOk="0">
                    <a:moveTo>
                      <a:pt x="1" y="0"/>
                    </a:moveTo>
                    <a:cubicBezTo>
                      <a:pt x="605" y="983"/>
                      <a:pt x="1210" y="1947"/>
                      <a:pt x="1815" y="293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380;p50">
                <a:extLst>
                  <a:ext uri="{FF2B5EF4-FFF2-40B4-BE49-F238E27FC236}">
                    <a16:creationId xmlns:a16="http://schemas.microsoft.com/office/drawing/2014/main" id="{9BFE2DBC-D73F-2BFC-28F4-17A923618856}"/>
                  </a:ext>
                </a:extLst>
              </p:cNvPr>
              <p:cNvSpPr/>
              <p:nvPr/>
            </p:nvSpPr>
            <p:spPr>
              <a:xfrm>
                <a:off x="1294900" y="2105802"/>
                <a:ext cx="62788" cy="18377"/>
              </a:xfrm>
              <a:custGeom>
                <a:avLst/>
                <a:gdLst/>
                <a:ahLst/>
                <a:cxnLst/>
                <a:rect l="l" t="t" r="r" b="b"/>
                <a:pathLst>
                  <a:path w="1230" h="360" fill="none" extrusionOk="0">
                    <a:moveTo>
                      <a:pt x="1229" y="359"/>
                    </a:moveTo>
                    <a:cubicBezTo>
                      <a:pt x="813" y="246"/>
                      <a:pt x="416" y="114"/>
                      <a:pt x="1"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381;p50">
                <a:extLst>
                  <a:ext uri="{FF2B5EF4-FFF2-40B4-BE49-F238E27FC236}">
                    <a16:creationId xmlns:a16="http://schemas.microsoft.com/office/drawing/2014/main" id="{85F71757-2473-BB5A-2D85-332A4F511CBB}"/>
                  </a:ext>
                </a:extLst>
              </p:cNvPr>
              <p:cNvSpPr/>
              <p:nvPr/>
            </p:nvSpPr>
            <p:spPr>
              <a:xfrm>
                <a:off x="3023864" y="1882784"/>
                <a:ext cx="588629" cy="458968"/>
              </a:xfrm>
              <a:custGeom>
                <a:avLst/>
                <a:gdLst/>
                <a:ahLst/>
                <a:cxnLst/>
                <a:rect l="l" t="t" r="r" b="b"/>
                <a:pathLst>
                  <a:path w="11531" h="8991" extrusionOk="0">
                    <a:moveTo>
                      <a:pt x="5408" y="1"/>
                    </a:moveTo>
                    <a:cubicBezTo>
                      <a:pt x="5344" y="1"/>
                      <a:pt x="5280" y="1"/>
                      <a:pt x="5217" y="3"/>
                    </a:cubicBezTo>
                    <a:cubicBezTo>
                      <a:pt x="3743" y="60"/>
                      <a:pt x="2061" y="1005"/>
                      <a:pt x="984" y="2347"/>
                    </a:cubicBezTo>
                    <a:cubicBezTo>
                      <a:pt x="228" y="3292"/>
                      <a:pt x="1" y="4558"/>
                      <a:pt x="341" y="5711"/>
                    </a:cubicBezTo>
                    <a:cubicBezTo>
                      <a:pt x="417" y="5938"/>
                      <a:pt x="492" y="6165"/>
                      <a:pt x="587" y="6505"/>
                    </a:cubicBezTo>
                    <a:cubicBezTo>
                      <a:pt x="832" y="7393"/>
                      <a:pt x="1399" y="8168"/>
                      <a:pt x="2155" y="8698"/>
                    </a:cubicBezTo>
                    <a:cubicBezTo>
                      <a:pt x="2443" y="8901"/>
                      <a:pt x="2639" y="8991"/>
                      <a:pt x="2850" y="8991"/>
                    </a:cubicBezTo>
                    <a:cubicBezTo>
                      <a:pt x="2972" y="8991"/>
                      <a:pt x="3099" y="8961"/>
                      <a:pt x="3252" y="8906"/>
                    </a:cubicBezTo>
                    <a:cubicBezTo>
                      <a:pt x="3573" y="8792"/>
                      <a:pt x="3838" y="8528"/>
                      <a:pt x="3951" y="8206"/>
                    </a:cubicBezTo>
                    <a:cubicBezTo>
                      <a:pt x="4138" y="8631"/>
                      <a:pt x="4570" y="8857"/>
                      <a:pt x="5026" y="8857"/>
                    </a:cubicBezTo>
                    <a:cubicBezTo>
                      <a:pt x="5077" y="8857"/>
                      <a:pt x="5128" y="8855"/>
                      <a:pt x="5180" y="8849"/>
                    </a:cubicBezTo>
                    <a:cubicBezTo>
                      <a:pt x="5709" y="8811"/>
                      <a:pt x="6181" y="8414"/>
                      <a:pt x="6314" y="7904"/>
                    </a:cubicBezTo>
                    <a:cubicBezTo>
                      <a:pt x="6569" y="8207"/>
                      <a:pt x="6945" y="8375"/>
                      <a:pt x="7328" y="8375"/>
                    </a:cubicBezTo>
                    <a:cubicBezTo>
                      <a:pt x="7400" y="8375"/>
                      <a:pt x="7471" y="8369"/>
                      <a:pt x="7542" y="8357"/>
                    </a:cubicBezTo>
                    <a:cubicBezTo>
                      <a:pt x="7996" y="8263"/>
                      <a:pt x="8393" y="7923"/>
                      <a:pt x="8544" y="7488"/>
                    </a:cubicBezTo>
                    <a:cubicBezTo>
                      <a:pt x="8711" y="7836"/>
                      <a:pt x="9011" y="8081"/>
                      <a:pt x="9369" y="8081"/>
                    </a:cubicBezTo>
                    <a:cubicBezTo>
                      <a:pt x="9497" y="8081"/>
                      <a:pt x="9633" y="8049"/>
                      <a:pt x="9773" y="7979"/>
                    </a:cubicBezTo>
                    <a:cubicBezTo>
                      <a:pt x="10094" y="7809"/>
                      <a:pt x="10283" y="7469"/>
                      <a:pt x="10302" y="7110"/>
                    </a:cubicBezTo>
                    <a:cubicBezTo>
                      <a:pt x="10396" y="5617"/>
                      <a:pt x="10680" y="4785"/>
                      <a:pt x="11531" y="4369"/>
                    </a:cubicBezTo>
                    <a:cubicBezTo>
                      <a:pt x="10651" y="905"/>
                      <a:pt x="7478" y="1"/>
                      <a:pt x="5408"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382;p50">
                <a:extLst>
                  <a:ext uri="{FF2B5EF4-FFF2-40B4-BE49-F238E27FC236}">
                    <a16:creationId xmlns:a16="http://schemas.microsoft.com/office/drawing/2014/main" id="{4C988237-7482-4121-EBA6-83A1DA0EF6D5}"/>
                  </a:ext>
                </a:extLst>
              </p:cNvPr>
              <p:cNvSpPr/>
              <p:nvPr/>
            </p:nvSpPr>
            <p:spPr>
              <a:xfrm>
                <a:off x="3144484" y="2188751"/>
                <a:ext cx="85913" cy="123586"/>
              </a:xfrm>
              <a:custGeom>
                <a:avLst/>
                <a:gdLst/>
                <a:ahLst/>
                <a:cxnLst/>
                <a:rect l="l" t="t" r="r" b="b"/>
                <a:pathLst>
                  <a:path w="1683" h="2421" fill="none" extrusionOk="0">
                    <a:moveTo>
                      <a:pt x="0" y="1"/>
                    </a:moveTo>
                    <a:cubicBezTo>
                      <a:pt x="567" y="795"/>
                      <a:pt x="1116" y="1607"/>
                      <a:pt x="1683" y="242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383;p50">
                <a:extLst>
                  <a:ext uri="{FF2B5EF4-FFF2-40B4-BE49-F238E27FC236}">
                    <a16:creationId xmlns:a16="http://schemas.microsoft.com/office/drawing/2014/main" id="{C2228DFA-8A87-F123-E370-040635084FA6}"/>
                  </a:ext>
                </a:extLst>
              </p:cNvPr>
              <p:cNvSpPr/>
              <p:nvPr/>
            </p:nvSpPr>
            <p:spPr>
              <a:xfrm>
                <a:off x="3289198" y="2149191"/>
                <a:ext cx="63758" cy="145741"/>
              </a:xfrm>
              <a:custGeom>
                <a:avLst/>
                <a:gdLst/>
                <a:ahLst/>
                <a:cxnLst/>
                <a:rect l="l" t="t" r="r" b="b"/>
                <a:pathLst>
                  <a:path w="1249" h="2855" fill="none" extrusionOk="0">
                    <a:moveTo>
                      <a:pt x="1" y="1"/>
                    </a:moveTo>
                    <a:cubicBezTo>
                      <a:pt x="416" y="965"/>
                      <a:pt x="832" y="1910"/>
                      <a:pt x="1248" y="285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384;p50">
                <a:extLst>
                  <a:ext uri="{FF2B5EF4-FFF2-40B4-BE49-F238E27FC236}">
                    <a16:creationId xmlns:a16="http://schemas.microsoft.com/office/drawing/2014/main" id="{B1C1352E-6DF2-AF69-289E-96121ADB6369}"/>
                  </a:ext>
                </a:extLst>
              </p:cNvPr>
              <p:cNvSpPr/>
              <p:nvPr/>
            </p:nvSpPr>
            <p:spPr>
              <a:xfrm>
                <a:off x="3426205" y="2137655"/>
                <a:ext cx="30935" cy="140891"/>
              </a:xfrm>
              <a:custGeom>
                <a:avLst/>
                <a:gdLst/>
                <a:ahLst/>
                <a:cxnLst/>
                <a:rect l="l" t="t" r="r" b="b"/>
                <a:pathLst>
                  <a:path w="606" h="2760" fill="none" extrusionOk="0">
                    <a:moveTo>
                      <a:pt x="1" y="0"/>
                    </a:moveTo>
                    <a:cubicBezTo>
                      <a:pt x="76" y="945"/>
                      <a:pt x="284" y="1871"/>
                      <a:pt x="605" y="276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85;p50">
                <a:extLst>
                  <a:ext uri="{FF2B5EF4-FFF2-40B4-BE49-F238E27FC236}">
                    <a16:creationId xmlns:a16="http://schemas.microsoft.com/office/drawing/2014/main" id="{0BFE7A93-37C6-4F61-414D-A29946ED1257}"/>
                  </a:ext>
                </a:extLst>
              </p:cNvPr>
              <p:cNvSpPr/>
              <p:nvPr/>
            </p:nvSpPr>
            <p:spPr>
              <a:xfrm>
                <a:off x="3147394" y="2243779"/>
                <a:ext cx="28025" cy="51"/>
              </a:xfrm>
              <a:custGeom>
                <a:avLst/>
                <a:gdLst/>
                <a:ahLst/>
                <a:cxnLst/>
                <a:rect l="l" t="t" r="r" b="b"/>
                <a:pathLst>
                  <a:path w="549" h="1" fill="none" extrusionOk="0">
                    <a:moveTo>
                      <a:pt x="0" y="0"/>
                    </a:moveTo>
                    <a:lnTo>
                      <a:pt x="548" y="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86;p50">
                <a:extLst>
                  <a:ext uri="{FF2B5EF4-FFF2-40B4-BE49-F238E27FC236}">
                    <a16:creationId xmlns:a16="http://schemas.microsoft.com/office/drawing/2014/main" id="{201A1B6D-8BCF-2EAB-965D-7F101C75991D}"/>
                  </a:ext>
                </a:extLst>
              </p:cNvPr>
              <p:cNvSpPr/>
              <p:nvPr/>
            </p:nvSpPr>
            <p:spPr>
              <a:xfrm>
                <a:off x="4433486" y="1892176"/>
                <a:ext cx="559685" cy="438702"/>
              </a:xfrm>
              <a:custGeom>
                <a:avLst/>
                <a:gdLst/>
                <a:ahLst/>
                <a:cxnLst/>
                <a:rect l="l" t="t" r="r" b="b"/>
                <a:pathLst>
                  <a:path w="10964" h="8594" extrusionOk="0">
                    <a:moveTo>
                      <a:pt x="5185" y="0"/>
                    </a:moveTo>
                    <a:cubicBezTo>
                      <a:pt x="3749" y="0"/>
                      <a:pt x="2301" y="541"/>
                      <a:pt x="1116" y="1388"/>
                    </a:cubicBezTo>
                    <a:cubicBezTo>
                      <a:pt x="624" y="2503"/>
                      <a:pt x="284" y="3675"/>
                      <a:pt x="114" y="4885"/>
                    </a:cubicBezTo>
                    <a:cubicBezTo>
                      <a:pt x="1" y="5584"/>
                      <a:pt x="133" y="6453"/>
                      <a:pt x="530" y="7039"/>
                    </a:cubicBezTo>
                    <a:cubicBezTo>
                      <a:pt x="851" y="7474"/>
                      <a:pt x="1191" y="7966"/>
                      <a:pt x="1664" y="8211"/>
                    </a:cubicBezTo>
                    <a:cubicBezTo>
                      <a:pt x="1934" y="8355"/>
                      <a:pt x="2239" y="8534"/>
                      <a:pt x="2545" y="8534"/>
                    </a:cubicBezTo>
                    <a:cubicBezTo>
                      <a:pt x="2560" y="8534"/>
                      <a:pt x="2575" y="8533"/>
                      <a:pt x="2590" y="8533"/>
                    </a:cubicBezTo>
                    <a:cubicBezTo>
                      <a:pt x="2911" y="8495"/>
                      <a:pt x="3195" y="8306"/>
                      <a:pt x="3365" y="8022"/>
                    </a:cubicBezTo>
                    <a:cubicBezTo>
                      <a:pt x="3522" y="8353"/>
                      <a:pt x="3887" y="8556"/>
                      <a:pt x="4255" y="8556"/>
                    </a:cubicBezTo>
                    <a:cubicBezTo>
                      <a:pt x="4286" y="8556"/>
                      <a:pt x="4317" y="8554"/>
                      <a:pt x="4348" y="8551"/>
                    </a:cubicBezTo>
                    <a:cubicBezTo>
                      <a:pt x="4745" y="8514"/>
                      <a:pt x="5104" y="8230"/>
                      <a:pt x="5198" y="7852"/>
                    </a:cubicBezTo>
                    <a:cubicBezTo>
                      <a:pt x="5198" y="8192"/>
                      <a:pt x="5576" y="8476"/>
                      <a:pt x="5917" y="8570"/>
                    </a:cubicBezTo>
                    <a:cubicBezTo>
                      <a:pt x="5984" y="8586"/>
                      <a:pt x="6052" y="8594"/>
                      <a:pt x="6122" y="8594"/>
                    </a:cubicBezTo>
                    <a:cubicBezTo>
                      <a:pt x="6384" y="8594"/>
                      <a:pt x="6652" y="8485"/>
                      <a:pt x="6862" y="8306"/>
                    </a:cubicBezTo>
                    <a:cubicBezTo>
                      <a:pt x="7126" y="8098"/>
                      <a:pt x="7296" y="7795"/>
                      <a:pt x="7410" y="7474"/>
                    </a:cubicBezTo>
                    <a:cubicBezTo>
                      <a:pt x="7485" y="7739"/>
                      <a:pt x="7618" y="7984"/>
                      <a:pt x="7882" y="8060"/>
                    </a:cubicBezTo>
                    <a:cubicBezTo>
                      <a:pt x="7947" y="8080"/>
                      <a:pt x="8016" y="8089"/>
                      <a:pt x="8085" y="8089"/>
                    </a:cubicBezTo>
                    <a:cubicBezTo>
                      <a:pt x="8279" y="8089"/>
                      <a:pt x="8480" y="8015"/>
                      <a:pt x="8620" y="7890"/>
                    </a:cubicBezTo>
                    <a:cubicBezTo>
                      <a:pt x="9773" y="6850"/>
                      <a:pt x="10453" y="5395"/>
                      <a:pt x="10963" y="3921"/>
                    </a:cubicBezTo>
                    <a:cubicBezTo>
                      <a:pt x="10188" y="2144"/>
                      <a:pt x="8506" y="707"/>
                      <a:pt x="6635" y="197"/>
                    </a:cubicBezTo>
                    <a:cubicBezTo>
                      <a:pt x="6160" y="63"/>
                      <a:pt x="5673" y="0"/>
                      <a:pt x="5185"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87;p50">
                <a:extLst>
                  <a:ext uri="{FF2B5EF4-FFF2-40B4-BE49-F238E27FC236}">
                    <a16:creationId xmlns:a16="http://schemas.microsoft.com/office/drawing/2014/main" id="{AD430BB9-6FA7-7E41-CC4F-09A5F279CA80}"/>
                  </a:ext>
                </a:extLst>
              </p:cNvPr>
              <p:cNvSpPr/>
              <p:nvPr/>
            </p:nvSpPr>
            <p:spPr>
              <a:xfrm>
                <a:off x="4540580" y="2137655"/>
                <a:ext cx="62788" cy="174685"/>
              </a:xfrm>
              <a:custGeom>
                <a:avLst/>
                <a:gdLst/>
                <a:ahLst/>
                <a:cxnLst/>
                <a:rect l="l" t="t" r="r" b="b"/>
                <a:pathLst>
                  <a:path w="1230" h="3422" fill="none" extrusionOk="0">
                    <a:moveTo>
                      <a:pt x="1" y="0"/>
                    </a:moveTo>
                    <a:cubicBezTo>
                      <a:pt x="416" y="1134"/>
                      <a:pt x="832" y="2268"/>
                      <a:pt x="1229" y="342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88;p50">
                <a:extLst>
                  <a:ext uri="{FF2B5EF4-FFF2-40B4-BE49-F238E27FC236}">
                    <a16:creationId xmlns:a16="http://schemas.microsoft.com/office/drawing/2014/main" id="{AF278E59-A3D9-3435-7EFD-279DED5858E7}"/>
                  </a:ext>
                </a:extLst>
              </p:cNvPr>
              <p:cNvSpPr/>
              <p:nvPr/>
            </p:nvSpPr>
            <p:spPr>
              <a:xfrm>
                <a:off x="4694942" y="2128926"/>
                <a:ext cx="5870" cy="178564"/>
              </a:xfrm>
              <a:custGeom>
                <a:avLst/>
                <a:gdLst/>
                <a:ahLst/>
                <a:cxnLst/>
                <a:rect l="l" t="t" r="r" b="b"/>
                <a:pathLst>
                  <a:path w="115" h="3498" fill="none" extrusionOk="0">
                    <a:moveTo>
                      <a:pt x="1" y="1"/>
                    </a:moveTo>
                    <a:cubicBezTo>
                      <a:pt x="39" y="1173"/>
                      <a:pt x="76" y="2326"/>
                      <a:pt x="114" y="349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389;p50">
                <a:extLst>
                  <a:ext uri="{FF2B5EF4-FFF2-40B4-BE49-F238E27FC236}">
                    <a16:creationId xmlns:a16="http://schemas.microsoft.com/office/drawing/2014/main" id="{D78587E0-F7D6-A220-2B32-2B478E84A770}"/>
                  </a:ext>
                </a:extLst>
              </p:cNvPr>
              <p:cNvSpPr/>
              <p:nvPr/>
            </p:nvSpPr>
            <p:spPr>
              <a:xfrm>
                <a:off x="4809794" y="2145363"/>
                <a:ext cx="29914" cy="142831"/>
              </a:xfrm>
              <a:custGeom>
                <a:avLst/>
                <a:gdLst/>
                <a:ahLst/>
                <a:cxnLst/>
                <a:rect l="l" t="t" r="r" b="b"/>
                <a:pathLst>
                  <a:path w="586" h="2798" fill="none" extrusionOk="0">
                    <a:moveTo>
                      <a:pt x="586" y="0"/>
                    </a:moveTo>
                    <a:cubicBezTo>
                      <a:pt x="378" y="945"/>
                      <a:pt x="189" y="1871"/>
                      <a:pt x="0" y="279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390;p50">
                <a:extLst>
                  <a:ext uri="{FF2B5EF4-FFF2-40B4-BE49-F238E27FC236}">
                    <a16:creationId xmlns:a16="http://schemas.microsoft.com/office/drawing/2014/main" id="{69641FBB-8681-144C-3155-84BB862BF727}"/>
                  </a:ext>
                </a:extLst>
              </p:cNvPr>
              <p:cNvSpPr/>
              <p:nvPr/>
            </p:nvSpPr>
            <p:spPr>
              <a:xfrm>
                <a:off x="4548288" y="2205188"/>
                <a:ext cx="6840" cy="34763"/>
              </a:xfrm>
              <a:custGeom>
                <a:avLst/>
                <a:gdLst/>
                <a:ahLst/>
                <a:cxnLst/>
                <a:rect l="l" t="t" r="r" b="b"/>
                <a:pathLst>
                  <a:path w="134" h="681" fill="none" extrusionOk="0">
                    <a:moveTo>
                      <a:pt x="133" y="0"/>
                    </a:moveTo>
                    <a:cubicBezTo>
                      <a:pt x="76" y="227"/>
                      <a:pt x="39" y="454"/>
                      <a:pt x="1" y="6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391;p50">
                <a:extLst>
                  <a:ext uri="{FF2B5EF4-FFF2-40B4-BE49-F238E27FC236}">
                    <a16:creationId xmlns:a16="http://schemas.microsoft.com/office/drawing/2014/main" id="{E073D0AA-2060-B7DB-4186-AEF15BA1C1E0}"/>
                  </a:ext>
                </a:extLst>
              </p:cNvPr>
              <p:cNvSpPr/>
              <p:nvPr/>
            </p:nvSpPr>
            <p:spPr>
              <a:xfrm>
                <a:off x="4985391" y="2079718"/>
                <a:ext cx="18377" cy="38643"/>
              </a:xfrm>
              <a:custGeom>
                <a:avLst/>
                <a:gdLst/>
                <a:ahLst/>
                <a:cxnLst/>
                <a:rect l="l" t="t" r="r" b="b"/>
                <a:pathLst>
                  <a:path w="360" h="757" fill="none" extrusionOk="0">
                    <a:moveTo>
                      <a:pt x="0" y="757"/>
                    </a:moveTo>
                    <a:cubicBezTo>
                      <a:pt x="132" y="511"/>
                      <a:pt x="246" y="266"/>
                      <a:pt x="359"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392;p50">
                <a:extLst>
                  <a:ext uri="{FF2B5EF4-FFF2-40B4-BE49-F238E27FC236}">
                    <a16:creationId xmlns:a16="http://schemas.microsoft.com/office/drawing/2014/main" id="{C111B7B9-F7C6-0DAB-3FAF-8198EC26AD61}"/>
                  </a:ext>
                </a:extLst>
              </p:cNvPr>
              <p:cNvSpPr/>
              <p:nvPr/>
            </p:nvSpPr>
            <p:spPr>
              <a:xfrm>
                <a:off x="5629892" y="1757160"/>
                <a:ext cx="802824" cy="720740"/>
              </a:xfrm>
              <a:custGeom>
                <a:avLst/>
                <a:gdLst/>
                <a:ahLst/>
                <a:cxnLst/>
                <a:rect l="l" t="t" r="r" b="b"/>
                <a:pathLst>
                  <a:path w="15727" h="14119" extrusionOk="0">
                    <a:moveTo>
                      <a:pt x="5189" y="0"/>
                    </a:moveTo>
                    <a:cubicBezTo>
                      <a:pt x="4839" y="0"/>
                      <a:pt x="4480" y="48"/>
                      <a:pt x="4158" y="101"/>
                    </a:cubicBezTo>
                    <a:cubicBezTo>
                      <a:pt x="2571" y="328"/>
                      <a:pt x="1172" y="1481"/>
                      <a:pt x="586" y="2974"/>
                    </a:cubicBezTo>
                    <a:cubicBezTo>
                      <a:pt x="0" y="4449"/>
                      <a:pt x="208" y="6225"/>
                      <a:pt x="1078" y="7567"/>
                    </a:cubicBezTo>
                    <a:cubicBezTo>
                      <a:pt x="1947" y="8909"/>
                      <a:pt x="3459" y="10025"/>
                      <a:pt x="5047" y="10232"/>
                    </a:cubicBezTo>
                    <a:cubicBezTo>
                      <a:pt x="6162" y="11178"/>
                      <a:pt x="7296" y="12123"/>
                      <a:pt x="8430" y="13049"/>
                    </a:cubicBezTo>
                    <a:cubicBezTo>
                      <a:pt x="8695" y="13276"/>
                      <a:pt x="8959" y="13502"/>
                      <a:pt x="9281" y="13616"/>
                    </a:cubicBezTo>
                    <a:cubicBezTo>
                      <a:pt x="9427" y="13676"/>
                      <a:pt x="9589" y="13709"/>
                      <a:pt x="9749" y="13709"/>
                    </a:cubicBezTo>
                    <a:cubicBezTo>
                      <a:pt x="9940" y="13709"/>
                      <a:pt x="10128" y="13662"/>
                      <a:pt x="10282" y="13559"/>
                    </a:cubicBezTo>
                    <a:cubicBezTo>
                      <a:pt x="9375" y="12293"/>
                      <a:pt x="8544" y="11064"/>
                      <a:pt x="7617" y="9798"/>
                    </a:cubicBezTo>
                    <a:lnTo>
                      <a:pt x="7617" y="9798"/>
                    </a:lnTo>
                    <a:cubicBezTo>
                      <a:pt x="9111" y="11102"/>
                      <a:pt x="10604" y="12387"/>
                      <a:pt x="12097" y="13691"/>
                    </a:cubicBezTo>
                    <a:cubicBezTo>
                      <a:pt x="12305" y="13862"/>
                      <a:pt x="12532" y="14051"/>
                      <a:pt x="12815" y="14107"/>
                    </a:cubicBezTo>
                    <a:cubicBezTo>
                      <a:pt x="12850" y="14115"/>
                      <a:pt x="12886" y="14118"/>
                      <a:pt x="12923" y="14118"/>
                    </a:cubicBezTo>
                    <a:cubicBezTo>
                      <a:pt x="13173" y="14118"/>
                      <a:pt x="13465" y="13959"/>
                      <a:pt x="13515" y="13729"/>
                    </a:cubicBezTo>
                    <a:cubicBezTo>
                      <a:pt x="12985" y="12841"/>
                      <a:pt x="12513" y="11915"/>
                      <a:pt x="11984" y="11026"/>
                    </a:cubicBezTo>
                    <a:lnTo>
                      <a:pt x="11984" y="11026"/>
                    </a:lnTo>
                    <a:lnTo>
                      <a:pt x="13458" y="12803"/>
                    </a:lnTo>
                    <a:cubicBezTo>
                      <a:pt x="13704" y="13068"/>
                      <a:pt x="13930" y="13351"/>
                      <a:pt x="14252" y="13521"/>
                    </a:cubicBezTo>
                    <a:cubicBezTo>
                      <a:pt x="14371" y="13588"/>
                      <a:pt x="14505" y="13620"/>
                      <a:pt x="14640" y="13620"/>
                    </a:cubicBezTo>
                    <a:cubicBezTo>
                      <a:pt x="14847" y="13620"/>
                      <a:pt x="15055" y="13545"/>
                      <a:pt x="15216" y="13408"/>
                    </a:cubicBezTo>
                    <a:cubicBezTo>
                      <a:pt x="15027" y="12954"/>
                      <a:pt x="14838" y="12463"/>
                      <a:pt x="14649" y="12009"/>
                    </a:cubicBezTo>
                    <a:lnTo>
                      <a:pt x="14649" y="12009"/>
                    </a:lnTo>
                    <a:cubicBezTo>
                      <a:pt x="14838" y="12160"/>
                      <a:pt x="15102" y="12253"/>
                      <a:pt x="15359" y="12253"/>
                    </a:cubicBezTo>
                    <a:cubicBezTo>
                      <a:pt x="15487" y="12253"/>
                      <a:pt x="15613" y="12230"/>
                      <a:pt x="15726" y="12179"/>
                    </a:cubicBezTo>
                    <a:cubicBezTo>
                      <a:pt x="15046" y="8985"/>
                      <a:pt x="14403" y="5829"/>
                      <a:pt x="13723" y="2634"/>
                    </a:cubicBezTo>
                    <a:cubicBezTo>
                      <a:pt x="11133" y="1803"/>
                      <a:pt x="8544" y="952"/>
                      <a:pt x="5954" y="101"/>
                    </a:cubicBezTo>
                    <a:cubicBezTo>
                      <a:pt x="5717" y="28"/>
                      <a:pt x="5455" y="0"/>
                      <a:pt x="5189" y="0"/>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393;p50">
                <a:extLst>
                  <a:ext uri="{FF2B5EF4-FFF2-40B4-BE49-F238E27FC236}">
                    <a16:creationId xmlns:a16="http://schemas.microsoft.com/office/drawing/2014/main" id="{748AD79A-26E4-6EF2-AD23-5B27DEB9EFA4}"/>
                  </a:ext>
                </a:extLst>
              </p:cNvPr>
              <p:cNvSpPr/>
              <p:nvPr/>
            </p:nvSpPr>
            <p:spPr>
              <a:xfrm>
                <a:off x="6222275" y="2048886"/>
                <a:ext cx="165037" cy="342580"/>
              </a:xfrm>
              <a:custGeom>
                <a:avLst/>
                <a:gdLst/>
                <a:ahLst/>
                <a:cxnLst/>
                <a:rect l="l" t="t" r="r" b="b"/>
                <a:pathLst>
                  <a:path w="3233" h="6711" fill="none" extrusionOk="0">
                    <a:moveTo>
                      <a:pt x="1" y="0"/>
                    </a:moveTo>
                    <a:lnTo>
                      <a:pt x="3233" y="671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394;p50">
                <a:extLst>
                  <a:ext uri="{FF2B5EF4-FFF2-40B4-BE49-F238E27FC236}">
                    <a16:creationId xmlns:a16="http://schemas.microsoft.com/office/drawing/2014/main" id="{AC0AE992-DC09-8436-AAF1-BF94E16A0973}"/>
                  </a:ext>
                </a:extLst>
              </p:cNvPr>
              <p:cNvSpPr/>
              <p:nvPr/>
            </p:nvSpPr>
            <p:spPr>
              <a:xfrm>
                <a:off x="6104564" y="2124128"/>
                <a:ext cx="153449" cy="211337"/>
              </a:xfrm>
              <a:custGeom>
                <a:avLst/>
                <a:gdLst/>
                <a:ahLst/>
                <a:cxnLst/>
                <a:rect l="l" t="t" r="r" b="b"/>
                <a:pathLst>
                  <a:path w="3006" h="4140" fill="none" extrusionOk="0">
                    <a:moveTo>
                      <a:pt x="3006" y="4140"/>
                    </a:moveTo>
                    <a:cubicBezTo>
                      <a:pt x="2099" y="2703"/>
                      <a:pt x="1078" y="1305"/>
                      <a:pt x="1"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395;p50">
                <a:extLst>
                  <a:ext uri="{FF2B5EF4-FFF2-40B4-BE49-F238E27FC236}">
                    <a16:creationId xmlns:a16="http://schemas.microsoft.com/office/drawing/2014/main" id="{380CF7FA-D910-C91D-14F7-CF110D072C60}"/>
                  </a:ext>
                </a:extLst>
              </p:cNvPr>
              <p:cNvSpPr/>
              <p:nvPr/>
            </p:nvSpPr>
            <p:spPr>
              <a:xfrm>
                <a:off x="5993591" y="2226372"/>
                <a:ext cx="57020" cy="57939"/>
              </a:xfrm>
              <a:custGeom>
                <a:avLst/>
                <a:gdLst/>
                <a:ahLst/>
                <a:cxnLst/>
                <a:rect l="l" t="t" r="r" b="b"/>
                <a:pathLst>
                  <a:path w="1117" h="1135" fill="none" extrusionOk="0">
                    <a:moveTo>
                      <a:pt x="1" y="1"/>
                    </a:moveTo>
                    <a:lnTo>
                      <a:pt x="1116" y="1135"/>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396;p50">
                <a:extLst>
                  <a:ext uri="{FF2B5EF4-FFF2-40B4-BE49-F238E27FC236}">
                    <a16:creationId xmlns:a16="http://schemas.microsoft.com/office/drawing/2014/main" id="{877C7B39-9B6D-545A-920C-315D15AE395C}"/>
                  </a:ext>
                </a:extLst>
              </p:cNvPr>
              <p:cNvSpPr/>
              <p:nvPr/>
            </p:nvSpPr>
            <p:spPr>
              <a:xfrm>
                <a:off x="7318325" y="2432852"/>
                <a:ext cx="1032436" cy="829828"/>
              </a:xfrm>
              <a:custGeom>
                <a:avLst/>
                <a:gdLst/>
                <a:ahLst/>
                <a:cxnLst/>
                <a:rect l="l" t="t" r="r" b="b"/>
                <a:pathLst>
                  <a:path w="20225" h="16256" extrusionOk="0">
                    <a:moveTo>
                      <a:pt x="14687" y="1"/>
                    </a:moveTo>
                    <a:lnTo>
                      <a:pt x="11965" y="530"/>
                    </a:lnTo>
                    <a:cubicBezTo>
                      <a:pt x="8128" y="1929"/>
                      <a:pt x="4291" y="3346"/>
                      <a:pt x="435" y="4764"/>
                    </a:cubicBezTo>
                    <a:cubicBezTo>
                      <a:pt x="114" y="4877"/>
                      <a:pt x="416" y="5482"/>
                      <a:pt x="719" y="5671"/>
                    </a:cubicBezTo>
                    <a:cubicBezTo>
                      <a:pt x="1002" y="5860"/>
                      <a:pt x="1380" y="5860"/>
                      <a:pt x="1720" y="5860"/>
                    </a:cubicBezTo>
                    <a:cubicBezTo>
                      <a:pt x="4253" y="5803"/>
                      <a:pt x="6786" y="5785"/>
                      <a:pt x="9319" y="5728"/>
                    </a:cubicBezTo>
                    <a:lnTo>
                      <a:pt x="9319" y="5728"/>
                    </a:lnTo>
                    <a:cubicBezTo>
                      <a:pt x="6295" y="6087"/>
                      <a:pt x="3270" y="6427"/>
                      <a:pt x="246" y="6786"/>
                    </a:cubicBezTo>
                    <a:cubicBezTo>
                      <a:pt x="0" y="7070"/>
                      <a:pt x="189" y="7486"/>
                      <a:pt x="492" y="7731"/>
                    </a:cubicBezTo>
                    <a:cubicBezTo>
                      <a:pt x="794" y="7958"/>
                      <a:pt x="1210" y="8015"/>
                      <a:pt x="1588" y="8053"/>
                    </a:cubicBezTo>
                    <a:cubicBezTo>
                      <a:pt x="4423" y="8355"/>
                      <a:pt x="7277" y="8658"/>
                      <a:pt x="10132" y="8960"/>
                    </a:cubicBezTo>
                    <a:cubicBezTo>
                      <a:pt x="9278" y="8917"/>
                      <a:pt x="8423" y="8895"/>
                      <a:pt x="7568" y="8895"/>
                    </a:cubicBezTo>
                    <a:cubicBezTo>
                      <a:pt x="5431" y="8895"/>
                      <a:pt x="3292" y="9030"/>
                      <a:pt x="1172" y="9300"/>
                    </a:cubicBezTo>
                    <a:cubicBezTo>
                      <a:pt x="1002" y="9640"/>
                      <a:pt x="1153" y="10075"/>
                      <a:pt x="1456" y="10321"/>
                    </a:cubicBezTo>
                    <a:cubicBezTo>
                      <a:pt x="1758" y="10567"/>
                      <a:pt x="2155" y="10661"/>
                      <a:pt x="2533" y="10756"/>
                    </a:cubicBezTo>
                    <a:cubicBezTo>
                      <a:pt x="4631" y="11247"/>
                      <a:pt x="6748" y="11738"/>
                      <a:pt x="8846" y="12211"/>
                    </a:cubicBezTo>
                    <a:lnTo>
                      <a:pt x="4423" y="11852"/>
                    </a:lnTo>
                    <a:cubicBezTo>
                      <a:pt x="4215" y="12003"/>
                      <a:pt x="4178" y="12457"/>
                      <a:pt x="4329" y="12665"/>
                    </a:cubicBezTo>
                    <a:cubicBezTo>
                      <a:pt x="4480" y="12891"/>
                      <a:pt x="4726" y="13005"/>
                      <a:pt x="4971" y="13118"/>
                    </a:cubicBezTo>
                    <a:cubicBezTo>
                      <a:pt x="7051" y="14120"/>
                      <a:pt x="9149" y="15122"/>
                      <a:pt x="11247" y="16105"/>
                    </a:cubicBezTo>
                    <a:cubicBezTo>
                      <a:pt x="11463" y="16210"/>
                      <a:pt x="11707" y="16255"/>
                      <a:pt x="11958" y="16255"/>
                    </a:cubicBezTo>
                    <a:cubicBezTo>
                      <a:pt x="12431" y="16255"/>
                      <a:pt x="12931" y="16093"/>
                      <a:pt x="13326" y="15859"/>
                    </a:cubicBezTo>
                    <a:cubicBezTo>
                      <a:pt x="14725" y="15027"/>
                      <a:pt x="15840" y="13836"/>
                      <a:pt x="17068" y="12759"/>
                    </a:cubicBezTo>
                    <a:cubicBezTo>
                      <a:pt x="19053" y="11039"/>
                      <a:pt x="20225" y="8128"/>
                      <a:pt x="19771" y="5520"/>
                    </a:cubicBezTo>
                    <a:cubicBezTo>
                      <a:pt x="19299" y="2930"/>
                      <a:pt x="17238" y="681"/>
                      <a:pt x="14687" y="1"/>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397;p50">
                <a:extLst>
                  <a:ext uri="{FF2B5EF4-FFF2-40B4-BE49-F238E27FC236}">
                    <a16:creationId xmlns:a16="http://schemas.microsoft.com/office/drawing/2014/main" id="{7646DA20-1736-F98B-E007-5D297D72AD4B}"/>
                  </a:ext>
                </a:extLst>
              </p:cNvPr>
              <p:cNvSpPr/>
              <p:nvPr/>
            </p:nvSpPr>
            <p:spPr>
              <a:xfrm>
                <a:off x="7728374" y="2727130"/>
                <a:ext cx="150590" cy="5870"/>
              </a:xfrm>
              <a:custGeom>
                <a:avLst/>
                <a:gdLst/>
                <a:ahLst/>
                <a:cxnLst/>
                <a:rect l="l" t="t" r="r" b="b"/>
                <a:pathLst>
                  <a:path w="2950" h="115" fill="none" extrusionOk="0">
                    <a:moveTo>
                      <a:pt x="1" y="114"/>
                    </a:moveTo>
                    <a:lnTo>
                      <a:pt x="2949" y="1"/>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398;p50">
                <a:extLst>
                  <a:ext uri="{FF2B5EF4-FFF2-40B4-BE49-F238E27FC236}">
                    <a16:creationId xmlns:a16="http://schemas.microsoft.com/office/drawing/2014/main" id="{E908A8A0-829D-8499-63CA-C0B51397DABF}"/>
                  </a:ext>
                </a:extLst>
              </p:cNvPr>
              <p:cNvSpPr/>
              <p:nvPr/>
            </p:nvSpPr>
            <p:spPr>
              <a:xfrm>
                <a:off x="7734142" y="2887311"/>
                <a:ext cx="150590" cy="2910"/>
              </a:xfrm>
              <a:custGeom>
                <a:avLst/>
                <a:gdLst/>
                <a:ahLst/>
                <a:cxnLst/>
                <a:rect l="l" t="t" r="r" b="b"/>
                <a:pathLst>
                  <a:path w="2950" h="57" fill="none" extrusionOk="0">
                    <a:moveTo>
                      <a:pt x="1" y="0"/>
                    </a:moveTo>
                    <a:cubicBezTo>
                      <a:pt x="984" y="19"/>
                      <a:pt x="1967" y="38"/>
                      <a:pt x="2950" y="5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399;p50">
                <a:extLst>
                  <a:ext uri="{FF2B5EF4-FFF2-40B4-BE49-F238E27FC236}">
                    <a16:creationId xmlns:a16="http://schemas.microsoft.com/office/drawing/2014/main" id="{C0E4E85B-D6F2-D71A-193C-88FC2299BA97}"/>
                  </a:ext>
                </a:extLst>
              </p:cNvPr>
              <p:cNvSpPr/>
              <p:nvPr/>
            </p:nvSpPr>
            <p:spPr>
              <a:xfrm>
                <a:off x="7880796" y="2420346"/>
                <a:ext cx="461265" cy="734267"/>
              </a:xfrm>
              <a:custGeom>
                <a:avLst/>
                <a:gdLst/>
                <a:ahLst/>
                <a:cxnLst/>
                <a:rect l="l" t="t" r="r" b="b"/>
                <a:pathLst>
                  <a:path w="9036" h="14384" fill="none" extrusionOk="0">
                    <a:moveTo>
                      <a:pt x="4707" y="14384"/>
                    </a:moveTo>
                    <a:cubicBezTo>
                      <a:pt x="6654" y="13023"/>
                      <a:pt x="8147" y="10963"/>
                      <a:pt x="8601" y="8638"/>
                    </a:cubicBezTo>
                    <a:cubicBezTo>
                      <a:pt x="9036" y="6313"/>
                      <a:pt x="8336" y="3724"/>
                      <a:pt x="6597" y="2117"/>
                    </a:cubicBezTo>
                    <a:cubicBezTo>
                      <a:pt x="4859" y="491"/>
                      <a:pt x="2099" y="0"/>
                      <a:pt x="1" y="11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8" name="Google Shape;1400;p50">
              <a:extLst>
                <a:ext uri="{FF2B5EF4-FFF2-40B4-BE49-F238E27FC236}">
                  <a16:creationId xmlns:a16="http://schemas.microsoft.com/office/drawing/2014/main" id="{38BF7F18-0E1F-DA29-D02F-973BDE55D90D}"/>
                </a:ext>
              </a:extLst>
            </p:cNvPr>
            <p:cNvSpPr txBox="1">
              <a:spLocks/>
            </p:cNvSpPr>
            <p:nvPr/>
          </p:nvSpPr>
          <p:spPr>
            <a:xfrm>
              <a:off x="1009950" y="2832275"/>
              <a:ext cx="7124100" cy="149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4800"/>
                <a:buFont typeface="Fredoka"/>
                <a:buNone/>
                <a:defRPr sz="7000" b="1" i="0" u="none" strike="noStrike" cap="none">
                  <a:solidFill>
                    <a:schemeClr val="dk2"/>
                  </a:solidFill>
                  <a:latin typeface="Fredoka"/>
                  <a:ea typeface="Fredoka"/>
                  <a:cs typeface="Fredoka"/>
                  <a:sym typeface="Fredoka"/>
                </a:defRPr>
              </a:lvl1pPr>
              <a:lvl2pPr marR="0" lvl="1"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9pPr>
            </a:lstStyle>
            <a:p>
              <a:pPr marL="0" marR="0" lvl="0" indent="0" algn="ctr" defTabSz="914400" rtl="0" eaLnBrk="1" fontAlgn="auto" latinLnBrk="0" hangingPunct="1">
                <a:lnSpc>
                  <a:spcPct val="80000"/>
                </a:lnSpc>
                <a:spcBef>
                  <a:spcPts val="0"/>
                </a:spcBef>
                <a:spcAft>
                  <a:spcPts val="0"/>
                </a:spcAft>
                <a:buClr>
                  <a:srgbClr val="5A3A51"/>
                </a:buClr>
                <a:buSzPts val="4800"/>
                <a:buFont typeface="Fredoka"/>
                <a:buNone/>
                <a:tabLst/>
                <a:defRPr/>
              </a:pPr>
              <a:r>
                <a:rPr kumimoji="0" lang="en-US" sz="7000" b="1" i="0" u="none" strike="noStrike" kern="0" cap="none" spc="0" normalizeH="0" baseline="0" noProof="0">
                  <a:ln>
                    <a:noFill/>
                  </a:ln>
                  <a:solidFill>
                    <a:srgbClr val="5A3A51"/>
                  </a:solidFill>
                  <a:effectLst/>
                  <a:uLnTx/>
                  <a:uFillTx/>
                  <a:latin typeface="Times New Roman" panose="02020603050405020304" pitchFamily="18" charset="0"/>
                  <a:cs typeface="Times New Roman" panose="02020603050405020304" pitchFamily="18" charset="0"/>
                  <a:sym typeface="Fredoka"/>
                </a:rPr>
                <a:t>Hoạt động luyện tập</a:t>
              </a:r>
            </a:p>
          </p:txBody>
        </p:sp>
      </p:grpSp>
    </p:spTree>
    <p:extLst>
      <p:ext uri="{BB962C8B-B14F-4D97-AF65-F5344CB8AC3E}">
        <p14:creationId xmlns:p14="http://schemas.microsoft.com/office/powerpoint/2010/main" val="904519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500" fill="hold"/>
                                        <p:tgtEl>
                                          <p:spTgt spid="119"/>
                                        </p:tgtEl>
                                        <p:attrNameLst>
                                          <p:attrName>ppt_w</p:attrName>
                                        </p:attrNameLst>
                                      </p:cBhvr>
                                      <p:tavLst>
                                        <p:tav tm="0">
                                          <p:val>
                                            <p:fltVal val="0"/>
                                          </p:val>
                                        </p:tav>
                                        <p:tav tm="100000">
                                          <p:val>
                                            <p:strVal val="#ppt_w"/>
                                          </p:val>
                                        </p:tav>
                                      </p:tavLst>
                                    </p:anim>
                                    <p:anim calcmode="lin" valueType="num">
                                      <p:cBhvr>
                                        <p:cTn id="8" dur="500" fill="hold"/>
                                        <p:tgtEl>
                                          <p:spTgt spid="119"/>
                                        </p:tgtEl>
                                        <p:attrNameLst>
                                          <p:attrName>ppt_h</p:attrName>
                                        </p:attrNameLst>
                                      </p:cBhvr>
                                      <p:tavLst>
                                        <p:tav tm="0">
                                          <p:val>
                                            <p:fltVal val="0"/>
                                          </p:val>
                                        </p:tav>
                                        <p:tav tm="100000">
                                          <p:val>
                                            <p:strVal val="#ppt_h"/>
                                          </p:val>
                                        </p:tav>
                                      </p:tavLst>
                                    </p:anim>
                                    <p:animEffect transition="in" filter="fade">
                                      <p:cBhvr>
                                        <p:cTn id="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70" name="Google Shape;3670;p35"/>
          <p:cNvSpPr txBox="1">
            <a:spLocks noGrp="1"/>
          </p:cNvSpPr>
          <p:nvPr>
            <p:ph type="title" idx="3"/>
          </p:nvPr>
        </p:nvSpPr>
        <p:spPr>
          <a:xfrm>
            <a:off x="935198" y="379861"/>
            <a:ext cx="6452400" cy="572700"/>
          </a:xfrm>
          <a:prstGeom prst="rect">
            <a:avLst/>
          </a:prstGeom>
        </p:spPr>
        <p:txBody>
          <a:bodyPr spcFirstLastPara="1" wrap="square" lIns="91425" tIns="91425" rIns="91425" bIns="91425" anchor="t" anchorCtr="0">
            <a:noAutofit/>
          </a:bodyPr>
          <a:lstStyle/>
          <a:p>
            <a:pPr algn="just">
              <a:lnSpc>
                <a:spcPct val="150000"/>
              </a:lnSpc>
              <a:tabLst>
                <a:tab pos="3378200" algn="l"/>
              </a:tabLst>
            </a:pPr>
            <a:r>
              <a:rPr lang="en-US" sz="3200" kern="100">
                <a:solidFill>
                  <a:schemeClr val="bg1"/>
                </a:solidFill>
                <a:latin typeface="Times New Roman" panose="02020603050405020304" pitchFamily="18" charset="0"/>
                <a:ea typeface="SimSun" panose="02010600030101010101" pitchFamily="2" charset="-122"/>
                <a:cs typeface="Times New Roman" panose="02020603050405020304" pitchFamily="18" charset="0"/>
              </a:rPr>
              <a:t>Hoạt động luyện tập</a:t>
            </a:r>
            <a:endParaRPr lang="en-US" sz="3200">
              <a:solidFill>
                <a:schemeClr val="bg1"/>
              </a:solidFill>
              <a:effectLst/>
              <a:latin typeface=".VnTime"/>
              <a:ea typeface="Times New Roman" panose="02020603050405020304" pitchFamily="18" charset="0"/>
              <a:cs typeface="Times New Roman" panose="02020603050405020304" pitchFamily="18" charset="0"/>
            </a:endParaRPr>
          </a:p>
        </p:txBody>
      </p:sp>
      <p:grpSp>
        <p:nvGrpSpPr>
          <p:cNvPr id="3679" name="Google Shape;3679;p35"/>
          <p:cNvGrpSpPr/>
          <p:nvPr/>
        </p:nvGrpSpPr>
        <p:grpSpPr>
          <a:xfrm rot="6146695">
            <a:off x="7828401" y="3847527"/>
            <a:ext cx="644898" cy="576448"/>
            <a:chOff x="2642325" y="3121000"/>
            <a:chExt cx="644900" cy="576450"/>
          </a:xfrm>
        </p:grpSpPr>
        <p:sp>
          <p:nvSpPr>
            <p:cNvPr id="3680" name="Google Shape;3680;p35"/>
            <p:cNvSpPr/>
            <p:nvPr/>
          </p:nvSpPr>
          <p:spPr>
            <a:xfrm>
              <a:off x="2827450" y="3313650"/>
              <a:ext cx="203500" cy="207675"/>
            </a:xfrm>
            <a:custGeom>
              <a:avLst/>
              <a:gdLst/>
              <a:ahLst/>
              <a:cxnLst/>
              <a:rect l="l" t="t" r="r" b="b"/>
              <a:pathLst>
                <a:path w="8140" h="8307" extrusionOk="0">
                  <a:moveTo>
                    <a:pt x="5042" y="0"/>
                  </a:moveTo>
                  <a:cubicBezTo>
                    <a:pt x="4934" y="0"/>
                    <a:pt x="4823" y="43"/>
                    <a:pt x="4738" y="129"/>
                  </a:cubicBezTo>
                  <a:cubicBezTo>
                    <a:pt x="3970" y="929"/>
                    <a:pt x="3670" y="1930"/>
                    <a:pt x="3904" y="2931"/>
                  </a:cubicBezTo>
                  <a:lnTo>
                    <a:pt x="3904" y="3298"/>
                  </a:lnTo>
                  <a:cubicBezTo>
                    <a:pt x="3218" y="3056"/>
                    <a:pt x="2289" y="2728"/>
                    <a:pt x="1558" y="2728"/>
                  </a:cubicBezTo>
                  <a:cubicBezTo>
                    <a:pt x="1079" y="2728"/>
                    <a:pt x="686" y="2869"/>
                    <a:pt x="501" y="3264"/>
                  </a:cubicBezTo>
                  <a:cubicBezTo>
                    <a:pt x="134" y="4098"/>
                    <a:pt x="968" y="4565"/>
                    <a:pt x="1869" y="4799"/>
                  </a:cubicBezTo>
                  <a:lnTo>
                    <a:pt x="2503" y="5066"/>
                  </a:lnTo>
                  <a:cubicBezTo>
                    <a:pt x="1368" y="5866"/>
                    <a:pt x="1" y="7134"/>
                    <a:pt x="1202" y="7934"/>
                  </a:cubicBezTo>
                  <a:cubicBezTo>
                    <a:pt x="1409" y="8073"/>
                    <a:pt x="1620" y="8134"/>
                    <a:pt x="1829" y="8134"/>
                  </a:cubicBezTo>
                  <a:cubicBezTo>
                    <a:pt x="2625" y="8134"/>
                    <a:pt x="3394" y="7246"/>
                    <a:pt x="3870" y="6400"/>
                  </a:cubicBezTo>
                  <a:cubicBezTo>
                    <a:pt x="4087" y="7321"/>
                    <a:pt x="4457" y="8307"/>
                    <a:pt x="5196" y="8307"/>
                  </a:cubicBezTo>
                  <a:cubicBezTo>
                    <a:pt x="5367" y="8307"/>
                    <a:pt x="5558" y="8254"/>
                    <a:pt x="5772" y="8135"/>
                  </a:cubicBezTo>
                  <a:cubicBezTo>
                    <a:pt x="6839" y="7534"/>
                    <a:pt x="6272" y="6200"/>
                    <a:pt x="5638" y="5199"/>
                  </a:cubicBezTo>
                  <a:lnTo>
                    <a:pt x="5638" y="5199"/>
                  </a:lnTo>
                  <a:cubicBezTo>
                    <a:pt x="5956" y="5246"/>
                    <a:pt x="6293" y="5282"/>
                    <a:pt x="6613" y="5282"/>
                  </a:cubicBezTo>
                  <a:cubicBezTo>
                    <a:pt x="7432" y="5282"/>
                    <a:pt x="8140" y="5044"/>
                    <a:pt x="8140" y="4132"/>
                  </a:cubicBezTo>
                  <a:cubicBezTo>
                    <a:pt x="8114" y="3164"/>
                    <a:pt x="7267" y="2873"/>
                    <a:pt x="6372" y="2873"/>
                  </a:cubicBezTo>
                  <a:cubicBezTo>
                    <a:pt x="6126" y="2873"/>
                    <a:pt x="5876" y="2895"/>
                    <a:pt x="5638" y="2931"/>
                  </a:cubicBezTo>
                  <a:cubicBezTo>
                    <a:pt x="5972" y="2064"/>
                    <a:pt x="5838" y="1096"/>
                    <a:pt x="5405" y="229"/>
                  </a:cubicBezTo>
                  <a:cubicBezTo>
                    <a:pt x="5328" y="76"/>
                    <a:pt x="5187" y="0"/>
                    <a:pt x="5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2642325" y="3121000"/>
              <a:ext cx="203350" cy="207625"/>
            </a:xfrm>
            <a:custGeom>
              <a:avLst/>
              <a:gdLst/>
              <a:ahLst/>
              <a:cxnLst/>
              <a:rect l="l" t="t" r="r" b="b"/>
              <a:pathLst>
                <a:path w="8134" h="8305" extrusionOk="0">
                  <a:moveTo>
                    <a:pt x="5009" y="1"/>
                  </a:moveTo>
                  <a:cubicBezTo>
                    <a:pt x="4900" y="1"/>
                    <a:pt x="4790" y="44"/>
                    <a:pt x="4704" y="129"/>
                  </a:cubicBezTo>
                  <a:cubicBezTo>
                    <a:pt x="3970" y="930"/>
                    <a:pt x="3670" y="1931"/>
                    <a:pt x="3870" y="2931"/>
                  </a:cubicBezTo>
                  <a:lnTo>
                    <a:pt x="3870" y="3298"/>
                  </a:lnTo>
                  <a:cubicBezTo>
                    <a:pt x="3184" y="3056"/>
                    <a:pt x="2255" y="2729"/>
                    <a:pt x="1531" y="2729"/>
                  </a:cubicBezTo>
                  <a:cubicBezTo>
                    <a:pt x="1058" y="2729"/>
                    <a:pt x="672" y="2869"/>
                    <a:pt x="501" y="3265"/>
                  </a:cubicBezTo>
                  <a:cubicBezTo>
                    <a:pt x="101" y="4099"/>
                    <a:pt x="935" y="4566"/>
                    <a:pt x="1869" y="4799"/>
                  </a:cubicBezTo>
                  <a:lnTo>
                    <a:pt x="2502" y="5066"/>
                  </a:lnTo>
                  <a:cubicBezTo>
                    <a:pt x="1368" y="5833"/>
                    <a:pt x="1" y="7134"/>
                    <a:pt x="1201" y="7935"/>
                  </a:cubicBezTo>
                  <a:cubicBezTo>
                    <a:pt x="1409" y="8073"/>
                    <a:pt x="1618" y="8134"/>
                    <a:pt x="1825" y="8134"/>
                  </a:cubicBezTo>
                  <a:cubicBezTo>
                    <a:pt x="2614" y="8134"/>
                    <a:pt x="3368" y="7246"/>
                    <a:pt x="3870" y="6400"/>
                  </a:cubicBezTo>
                  <a:cubicBezTo>
                    <a:pt x="4060" y="7297"/>
                    <a:pt x="4428" y="8305"/>
                    <a:pt x="5170" y="8305"/>
                  </a:cubicBezTo>
                  <a:cubicBezTo>
                    <a:pt x="5339" y="8305"/>
                    <a:pt x="5528" y="8252"/>
                    <a:pt x="5738" y="8135"/>
                  </a:cubicBezTo>
                  <a:cubicBezTo>
                    <a:pt x="6839" y="7501"/>
                    <a:pt x="6238" y="6167"/>
                    <a:pt x="5605" y="5166"/>
                  </a:cubicBezTo>
                  <a:lnTo>
                    <a:pt x="5605" y="5166"/>
                  </a:lnTo>
                  <a:cubicBezTo>
                    <a:pt x="5940" y="5215"/>
                    <a:pt x="6295" y="5256"/>
                    <a:pt x="6629" y="5256"/>
                  </a:cubicBezTo>
                  <a:cubicBezTo>
                    <a:pt x="7427" y="5256"/>
                    <a:pt x="8106" y="5025"/>
                    <a:pt x="8106" y="4132"/>
                  </a:cubicBezTo>
                  <a:cubicBezTo>
                    <a:pt x="8133" y="3164"/>
                    <a:pt x="7206" y="2890"/>
                    <a:pt x="6286" y="2890"/>
                  </a:cubicBezTo>
                  <a:cubicBezTo>
                    <a:pt x="6065" y="2890"/>
                    <a:pt x="5845" y="2905"/>
                    <a:pt x="5638" y="2931"/>
                  </a:cubicBezTo>
                  <a:cubicBezTo>
                    <a:pt x="5938" y="2064"/>
                    <a:pt x="5838" y="1097"/>
                    <a:pt x="5371" y="229"/>
                  </a:cubicBezTo>
                  <a:cubicBezTo>
                    <a:pt x="5295" y="77"/>
                    <a:pt x="5153" y="1"/>
                    <a:pt x="5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3093475" y="3511950"/>
              <a:ext cx="193750" cy="185500"/>
            </a:xfrm>
            <a:custGeom>
              <a:avLst/>
              <a:gdLst/>
              <a:ahLst/>
              <a:cxnLst/>
              <a:rect l="l" t="t" r="r" b="b"/>
              <a:pathLst>
                <a:path w="7750" h="7420" extrusionOk="0">
                  <a:moveTo>
                    <a:pt x="4320" y="1"/>
                  </a:moveTo>
                  <a:cubicBezTo>
                    <a:pt x="3364" y="1"/>
                    <a:pt x="3203" y="1856"/>
                    <a:pt x="3203" y="2938"/>
                  </a:cubicBezTo>
                  <a:cubicBezTo>
                    <a:pt x="2681" y="2266"/>
                    <a:pt x="1899" y="1502"/>
                    <a:pt x="1259" y="1502"/>
                  </a:cubicBezTo>
                  <a:cubicBezTo>
                    <a:pt x="1040" y="1502"/>
                    <a:pt x="838" y="1591"/>
                    <a:pt x="668" y="1804"/>
                  </a:cubicBezTo>
                  <a:cubicBezTo>
                    <a:pt x="1" y="2638"/>
                    <a:pt x="935" y="3472"/>
                    <a:pt x="1869" y="4005"/>
                  </a:cubicBezTo>
                  <a:cubicBezTo>
                    <a:pt x="1935" y="4139"/>
                    <a:pt x="1969" y="4205"/>
                    <a:pt x="2002" y="4339"/>
                  </a:cubicBezTo>
                  <a:cubicBezTo>
                    <a:pt x="1035" y="4839"/>
                    <a:pt x="34" y="5640"/>
                    <a:pt x="868" y="6407"/>
                  </a:cubicBezTo>
                  <a:cubicBezTo>
                    <a:pt x="1062" y="6574"/>
                    <a:pt x="1270" y="6646"/>
                    <a:pt x="1483" y="6646"/>
                  </a:cubicBezTo>
                  <a:cubicBezTo>
                    <a:pt x="2076" y="6646"/>
                    <a:pt x="2712" y="6087"/>
                    <a:pt x="3203" y="5473"/>
                  </a:cubicBezTo>
                  <a:cubicBezTo>
                    <a:pt x="3347" y="6396"/>
                    <a:pt x="3641" y="7420"/>
                    <a:pt x="4345" y="7420"/>
                  </a:cubicBezTo>
                  <a:cubicBezTo>
                    <a:pt x="4454" y="7420"/>
                    <a:pt x="4574" y="7395"/>
                    <a:pt x="4704" y="7341"/>
                  </a:cubicBezTo>
                  <a:cubicBezTo>
                    <a:pt x="5805" y="6874"/>
                    <a:pt x="5305" y="5706"/>
                    <a:pt x="4671" y="4806"/>
                  </a:cubicBezTo>
                  <a:lnTo>
                    <a:pt x="4671" y="4806"/>
                  </a:lnTo>
                  <a:cubicBezTo>
                    <a:pt x="5124" y="4877"/>
                    <a:pt x="5649" y="4949"/>
                    <a:pt x="6134" y="4949"/>
                  </a:cubicBezTo>
                  <a:cubicBezTo>
                    <a:pt x="7007" y="4949"/>
                    <a:pt x="7749" y="4717"/>
                    <a:pt x="7706" y="3838"/>
                  </a:cubicBezTo>
                  <a:cubicBezTo>
                    <a:pt x="7686" y="3100"/>
                    <a:pt x="7010" y="2863"/>
                    <a:pt x="6213" y="2863"/>
                  </a:cubicBezTo>
                  <a:cubicBezTo>
                    <a:pt x="5677" y="2863"/>
                    <a:pt x="5087" y="2971"/>
                    <a:pt x="4604" y="3105"/>
                  </a:cubicBezTo>
                  <a:cubicBezTo>
                    <a:pt x="4938" y="2004"/>
                    <a:pt x="5638" y="102"/>
                    <a:pt x="4371" y="2"/>
                  </a:cubicBezTo>
                  <a:cubicBezTo>
                    <a:pt x="4353" y="1"/>
                    <a:pt x="4336" y="1"/>
                    <a:pt x="4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4049;p45">
            <a:extLst>
              <a:ext uri="{FF2B5EF4-FFF2-40B4-BE49-F238E27FC236}">
                <a16:creationId xmlns:a16="http://schemas.microsoft.com/office/drawing/2014/main" id="{199C1F19-8949-92C1-9EF7-8A805676AD52}"/>
              </a:ext>
            </a:extLst>
          </p:cNvPr>
          <p:cNvGrpSpPr/>
          <p:nvPr/>
        </p:nvGrpSpPr>
        <p:grpSpPr>
          <a:xfrm>
            <a:off x="7806487" y="133959"/>
            <a:ext cx="695303" cy="1036166"/>
            <a:chOff x="7524751" y="488525"/>
            <a:chExt cx="695303" cy="1036166"/>
          </a:xfrm>
        </p:grpSpPr>
        <p:sp>
          <p:nvSpPr>
            <p:cNvPr id="27" name="Google Shape;4050;p45">
              <a:extLst>
                <a:ext uri="{FF2B5EF4-FFF2-40B4-BE49-F238E27FC236}">
                  <a16:creationId xmlns:a16="http://schemas.microsoft.com/office/drawing/2014/main" id="{0703F457-3CF3-C54E-1C7F-5CD5FC3390C0}"/>
                </a:ext>
              </a:extLst>
            </p:cNvPr>
            <p:cNvSpPr/>
            <p:nvPr/>
          </p:nvSpPr>
          <p:spPr>
            <a:xfrm>
              <a:off x="7524751" y="488525"/>
              <a:ext cx="695303" cy="1036166"/>
            </a:xfrm>
            <a:custGeom>
              <a:avLst/>
              <a:gdLst/>
              <a:ahLst/>
              <a:cxnLst/>
              <a:rect l="l" t="t" r="r" b="b"/>
              <a:pathLst>
                <a:path w="18848" h="28088" extrusionOk="0">
                  <a:moveTo>
                    <a:pt x="1" y="0"/>
                  </a:moveTo>
                  <a:lnTo>
                    <a:pt x="1" y="28087"/>
                  </a:lnTo>
                  <a:lnTo>
                    <a:pt x="9441" y="22683"/>
                  </a:lnTo>
                  <a:lnTo>
                    <a:pt x="18848" y="28087"/>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1;p45">
              <a:extLst>
                <a:ext uri="{FF2B5EF4-FFF2-40B4-BE49-F238E27FC236}">
                  <a16:creationId xmlns:a16="http://schemas.microsoft.com/office/drawing/2014/main" id="{1C694048-CDE5-6872-2C54-D177CE5CFD4E}"/>
                </a:ext>
              </a:extLst>
            </p:cNvPr>
            <p:cNvSpPr/>
            <p:nvPr/>
          </p:nvSpPr>
          <p:spPr>
            <a:xfrm>
              <a:off x="7610706" y="744400"/>
              <a:ext cx="497351" cy="425895"/>
            </a:xfrm>
            <a:custGeom>
              <a:avLst/>
              <a:gdLst/>
              <a:ahLst/>
              <a:cxnLst/>
              <a:rect l="l" t="t" r="r" b="b"/>
              <a:pathLst>
                <a:path w="13482" h="11545" extrusionOk="0">
                  <a:moveTo>
                    <a:pt x="10731" y="1"/>
                  </a:moveTo>
                  <a:cubicBezTo>
                    <a:pt x="9560" y="1"/>
                    <a:pt x="8251" y="738"/>
                    <a:pt x="7545" y="2371"/>
                  </a:cubicBezTo>
                  <a:cubicBezTo>
                    <a:pt x="6612" y="792"/>
                    <a:pt x="5430" y="159"/>
                    <a:pt x="4331" y="159"/>
                  </a:cubicBezTo>
                  <a:cubicBezTo>
                    <a:pt x="1973" y="159"/>
                    <a:pt x="0" y="3076"/>
                    <a:pt x="1707" y="5807"/>
                  </a:cubicBezTo>
                  <a:cubicBezTo>
                    <a:pt x="3375" y="8175"/>
                    <a:pt x="6978" y="9876"/>
                    <a:pt x="9279" y="11544"/>
                  </a:cubicBezTo>
                  <a:cubicBezTo>
                    <a:pt x="9279" y="11544"/>
                    <a:pt x="12815" y="5807"/>
                    <a:pt x="13015" y="3238"/>
                  </a:cubicBezTo>
                  <a:cubicBezTo>
                    <a:pt x="13481" y="1187"/>
                    <a:pt x="12217"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2;p45">
              <a:extLst>
                <a:ext uri="{FF2B5EF4-FFF2-40B4-BE49-F238E27FC236}">
                  <a16:creationId xmlns:a16="http://schemas.microsoft.com/office/drawing/2014/main" id="{3C9479DB-5DF4-467C-CF93-B2E44044B97D}"/>
                </a:ext>
              </a:extLst>
            </p:cNvPr>
            <p:cNvSpPr/>
            <p:nvPr/>
          </p:nvSpPr>
          <p:spPr>
            <a:xfrm>
              <a:off x="7524751" y="488525"/>
              <a:ext cx="695303" cy="96025"/>
            </a:xfrm>
            <a:custGeom>
              <a:avLst/>
              <a:gdLst/>
              <a:ahLst/>
              <a:cxnLst/>
              <a:rect l="l" t="t" r="r" b="b"/>
              <a:pathLst>
                <a:path w="18848" h="2603" extrusionOk="0">
                  <a:moveTo>
                    <a:pt x="1" y="0"/>
                  </a:moveTo>
                  <a:lnTo>
                    <a:pt x="1" y="2602"/>
                  </a:lnTo>
                  <a:lnTo>
                    <a:pt x="18848" y="2602"/>
                  </a:lnTo>
                  <a:lnTo>
                    <a:pt x="188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63;p7">
            <a:extLst>
              <a:ext uri="{FF2B5EF4-FFF2-40B4-BE49-F238E27FC236}">
                <a16:creationId xmlns:a16="http://schemas.microsoft.com/office/drawing/2014/main" id="{A9F565B7-1603-4850-DF97-46E26A61B679}"/>
              </a:ext>
            </a:extLst>
          </p:cNvPr>
          <p:cNvGrpSpPr/>
          <p:nvPr/>
        </p:nvGrpSpPr>
        <p:grpSpPr>
          <a:xfrm>
            <a:off x="465298" y="455265"/>
            <a:ext cx="435458" cy="580334"/>
            <a:chOff x="731000" y="477300"/>
            <a:chExt cx="750200" cy="1096626"/>
          </a:xfrm>
        </p:grpSpPr>
        <p:sp>
          <p:nvSpPr>
            <p:cNvPr id="51" name="Google Shape;764;p7">
              <a:extLst>
                <a:ext uri="{FF2B5EF4-FFF2-40B4-BE49-F238E27FC236}">
                  <a16:creationId xmlns:a16="http://schemas.microsoft.com/office/drawing/2014/main" id="{F57AF631-AFE4-E084-F45F-CB128ECAEF96}"/>
                </a:ext>
              </a:extLst>
            </p:cNvPr>
            <p:cNvSpPr/>
            <p:nvPr/>
          </p:nvSpPr>
          <p:spPr>
            <a:xfrm>
              <a:off x="737520" y="477300"/>
              <a:ext cx="735873" cy="1096626"/>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5;p7">
              <a:extLst>
                <a:ext uri="{FF2B5EF4-FFF2-40B4-BE49-F238E27FC236}">
                  <a16:creationId xmlns:a16="http://schemas.microsoft.com/office/drawing/2014/main" id="{123BB181-0393-21E3-9B8A-33309CB08FE3}"/>
                </a:ext>
              </a:extLst>
            </p:cNvPr>
            <p:cNvSpPr/>
            <p:nvPr/>
          </p:nvSpPr>
          <p:spPr>
            <a:xfrm>
              <a:off x="731000" y="663533"/>
              <a:ext cx="32600" cy="32600"/>
            </a:xfrm>
            <a:custGeom>
              <a:avLst/>
              <a:gdLst/>
              <a:ahLst/>
              <a:cxnLst/>
              <a:rect l="l" t="t" r="r" b="b"/>
              <a:pathLst>
                <a:path w="835" h="835" extrusionOk="0">
                  <a:moveTo>
                    <a:pt x="835" y="401"/>
                  </a:moveTo>
                  <a:cubicBezTo>
                    <a:pt x="835" y="167"/>
                    <a:pt x="634" y="0"/>
                    <a:pt x="434" y="0"/>
                  </a:cubicBezTo>
                  <a:cubicBezTo>
                    <a:pt x="201" y="0"/>
                    <a:pt x="1" y="201"/>
                    <a:pt x="1" y="401"/>
                  </a:cubicBezTo>
                  <a:cubicBezTo>
                    <a:pt x="1" y="634"/>
                    <a:pt x="201" y="834"/>
                    <a:pt x="434" y="834"/>
                  </a:cubicBezTo>
                  <a:cubicBezTo>
                    <a:pt x="634"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p7">
              <a:extLst>
                <a:ext uri="{FF2B5EF4-FFF2-40B4-BE49-F238E27FC236}">
                  <a16:creationId xmlns:a16="http://schemas.microsoft.com/office/drawing/2014/main" id="{3A1BDCEB-5CD0-B7DE-3B6D-0A278C1AE9F4}"/>
                </a:ext>
              </a:extLst>
            </p:cNvPr>
            <p:cNvSpPr/>
            <p:nvPr/>
          </p:nvSpPr>
          <p:spPr>
            <a:xfrm>
              <a:off x="861245" y="663533"/>
              <a:ext cx="32600" cy="32600"/>
            </a:xfrm>
            <a:custGeom>
              <a:avLst/>
              <a:gdLst/>
              <a:ahLst/>
              <a:cxnLst/>
              <a:rect l="l" t="t" r="r" b="b"/>
              <a:pathLst>
                <a:path w="835" h="835" extrusionOk="0">
                  <a:moveTo>
                    <a:pt x="834" y="401"/>
                  </a:moveTo>
                  <a:cubicBezTo>
                    <a:pt x="834" y="634"/>
                    <a:pt x="634" y="834"/>
                    <a:pt x="401" y="834"/>
                  </a:cubicBezTo>
                  <a:cubicBezTo>
                    <a:pt x="201" y="834"/>
                    <a:pt x="0" y="634"/>
                    <a:pt x="0" y="401"/>
                  </a:cubicBezTo>
                  <a:cubicBezTo>
                    <a:pt x="0" y="167"/>
                    <a:pt x="201"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p7">
              <a:extLst>
                <a:ext uri="{FF2B5EF4-FFF2-40B4-BE49-F238E27FC236}">
                  <a16:creationId xmlns:a16="http://schemas.microsoft.com/office/drawing/2014/main" id="{9DF3DF75-D344-D4C1-C27C-5520960E03F0}"/>
                </a:ext>
              </a:extLst>
            </p:cNvPr>
            <p:cNvSpPr/>
            <p:nvPr/>
          </p:nvSpPr>
          <p:spPr>
            <a:xfrm>
              <a:off x="991491" y="663533"/>
              <a:ext cx="32561" cy="32600"/>
            </a:xfrm>
            <a:custGeom>
              <a:avLst/>
              <a:gdLst/>
              <a:ahLst/>
              <a:cxnLst/>
              <a:rect l="l" t="t" r="r" b="b"/>
              <a:pathLst>
                <a:path w="834" h="835" extrusionOk="0">
                  <a:moveTo>
                    <a:pt x="834" y="401"/>
                  </a:moveTo>
                  <a:cubicBezTo>
                    <a:pt x="834" y="634"/>
                    <a:pt x="634" y="834"/>
                    <a:pt x="400" y="834"/>
                  </a:cubicBezTo>
                  <a:cubicBezTo>
                    <a:pt x="200" y="834"/>
                    <a:pt x="0" y="634"/>
                    <a:pt x="0" y="401"/>
                  </a:cubicBezTo>
                  <a:cubicBezTo>
                    <a:pt x="0" y="167"/>
                    <a:pt x="200" y="0"/>
                    <a:pt x="400"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p7">
              <a:extLst>
                <a:ext uri="{FF2B5EF4-FFF2-40B4-BE49-F238E27FC236}">
                  <a16:creationId xmlns:a16="http://schemas.microsoft.com/office/drawing/2014/main" id="{B7DD13BC-DE61-E101-3400-A9AC9932FDD6}"/>
                </a:ext>
              </a:extLst>
            </p:cNvPr>
            <p:cNvSpPr/>
            <p:nvPr/>
          </p:nvSpPr>
          <p:spPr>
            <a:xfrm>
              <a:off x="1121697" y="663533"/>
              <a:ext cx="32600" cy="32600"/>
            </a:xfrm>
            <a:custGeom>
              <a:avLst/>
              <a:gdLst/>
              <a:ahLst/>
              <a:cxnLst/>
              <a:rect l="l" t="t" r="r" b="b"/>
              <a:pathLst>
                <a:path w="835" h="835" extrusionOk="0">
                  <a:moveTo>
                    <a:pt x="835" y="401"/>
                  </a:moveTo>
                  <a:cubicBezTo>
                    <a:pt x="835" y="634"/>
                    <a:pt x="635" y="834"/>
                    <a:pt x="401" y="834"/>
                  </a:cubicBezTo>
                  <a:cubicBezTo>
                    <a:pt x="201" y="834"/>
                    <a:pt x="1" y="634"/>
                    <a:pt x="1" y="401"/>
                  </a:cubicBezTo>
                  <a:cubicBezTo>
                    <a:pt x="1" y="167"/>
                    <a:pt x="201" y="0"/>
                    <a:pt x="401" y="0"/>
                  </a:cubicBezTo>
                  <a:cubicBezTo>
                    <a:pt x="635" y="0"/>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9;p7">
              <a:extLst>
                <a:ext uri="{FF2B5EF4-FFF2-40B4-BE49-F238E27FC236}">
                  <a16:creationId xmlns:a16="http://schemas.microsoft.com/office/drawing/2014/main" id="{B092E788-E150-41ED-F2AE-DB4E00199B1E}"/>
                </a:ext>
              </a:extLst>
            </p:cNvPr>
            <p:cNvSpPr/>
            <p:nvPr/>
          </p:nvSpPr>
          <p:spPr>
            <a:xfrm>
              <a:off x="1253231" y="663533"/>
              <a:ext cx="32600" cy="32600"/>
            </a:xfrm>
            <a:custGeom>
              <a:avLst/>
              <a:gdLst/>
              <a:ahLst/>
              <a:cxnLst/>
              <a:rect l="l" t="t" r="r" b="b"/>
              <a:pathLst>
                <a:path w="835" h="835" extrusionOk="0">
                  <a:moveTo>
                    <a:pt x="835" y="401"/>
                  </a:moveTo>
                  <a:cubicBezTo>
                    <a:pt x="835" y="167"/>
                    <a:pt x="635" y="0"/>
                    <a:pt x="435" y="0"/>
                  </a:cubicBezTo>
                  <a:cubicBezTo>
                    <a:pt x="168" y="0"/>
                    <a:pt x="1" y="201"/>
                    <a:pt x="1" y="401"/>
                  </a:cubicBezTo>
                  <a:cubicBezTo>
                    <a:pt x="1" y="634"/>
                    <a:pt x="234" y="834"/>
                    <a:pt x="435" y="834"/>
                  </a:cubicBezTo>
                  <a:cubicBezTo>
                    <a:pt x="635" y="834"/>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0;p7">
              <a:extLst>
                <a:ext uri="{FF2B5EF4-FFF2-40B4-BE49-F238E27FC236}">
                  <a16:creationId xmlns:a16="http://schemas.microsoft.com/office/drawing/2014/main" id="{2256EBAC-46DB-1265-61C0-214B8E7CDB39}"/>
                </a:ext>
              </a:extLst>
            </p:cNvPr>
            <p:cNvSpPr/>
            <p:nvPr/>
          </p:nvSpPr>
          <p:spPr>
            <a:xfrm>
              <a:off x="1382188" y="663533"/>
              <a:ext cx="32600" cy="32600"/>
            </a:xfrm>
            <a:custGeom>
              <a:avLst/>
              <a:gdLst/>
              <a:ahLst/>
              <a:cxnLst/>
              <a:rect l="l" t="t" r="r" b="b"/>
              <a:pathLst>
                <a:path w="835" h="835" extrusionOk="0">
                  <a:moveTo>
                    <a:pt x="834" y="401"/>
                  </a:moveTo>
                  <a:cubicBezTo>
                    <a:pt x="834" y="634"/>
                    <a:pt x="634" y="834"/>
                    <a:pt x="401" y="834"/>
                  </a:cubicBezTo>
                  <a:cubicBezTo>
                    <a:pt x="200" y="834"/>
                    <a:pt x="0" y="634"/>
                    <a:pt x="0" y="401"/>
                  </a:cubicBezTo>
                  <a:cubicBezTo>
                    <a:pt x="0" y="167"/>
                    <a:pt x="200" y="0"/>
                    <a:pt x="401" y="0"/>
                  </a:cubicBezTo>
                  <a:cubicBezTo>
                    <a:pt x="634" y="0"/>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1;p7">
              <a:extLst>
                <a:ext uri="{FF2B5EF4-FFF2-40B4-BE49-F238E27FC236}">
                  <a16:creationId xmlns:a16="http://schemas.microsoft.com/office/drawing/2014/main" id="{8E4FC1AA-7716-E960-E17F-708BC6B9CE9E}"/>
                </a:ext>
              </a:extLst>
            </p:cNvPr>
            <p:cNvSpPr/>
            <p:nvPr/>
          </p:nvSpPr>
          <p:spPr>
            <a:xfrm>
              <a:off x="796123" y="533287"/>
              <a:ext cx="32600" cy="32600"/>
            </a:xfrm>
            <a:custGeom>
              <a:avLst/>
              <a:gdLst/>
              <a:ahLst/>
              <a:cxnLst/>
              <a:rect l="l" t="t" r="r" b="b"/>
              <a:pathLst>
                <a:path w="835" h="835" extrusionOk="0">
                  <a:moveTo>
                    <a:pt x="834" y="401"/>
                  </a:moveTo>
                  <a:cubicBezTo>
                    <a:pt x="834" y="634"/>
                    <a:pt x="634" y="835"/>
                    <a:pt x="401" y="835"/>
                  </a:cubicBezTo>
                  <a:cubicBezTo>
                    <a:pt x="201" y="835"/>
                    <a:pt x="1" y="634"/>
                    <a:pt x="1" y="401"/>
                  </a:cubicBezTo>
                  <a:cubicBezTo>
                    <a:pt x="1"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2;p7">
              <a:extLst>
                <a:ext uri="{FF2B5EF4-FFF2-40B4-BE49-F238E27FC236}">
                  <a16:creationId xmlns:a16="http://schemas.microsoft.com/office/drawing/2014/main" id="{942F3E0C-E90F-01B4-B16C-1BB6F9EB0900}"/>
                </a:ext>
              </a:extLst>
            </p:cNvPr>
            <p:cNvSpPr/>
            <p:nvPr/>
          </p:nvSpPr>
          <p:spPr>
            <a:xfrm>
              <a:off x="926368" y="533287"/>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00" y="835"/>
                    <a:pt x="434" y="835"/>
                  </a:cubicBezTo>
                  <a:cubicBezTo>
                    <a:pt x="667" y="835"/>
                    <a:pt x="834" y="601"/>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p7">
              <a:extLst>
                <a:ext uri="{FF2B5EF4-FFF2-40B4-BE49-F238E27FC236}">
                  <a16:creationId xmlns:a16="http://schemas.microsoft.com/office/drawing/2014/main" id="{630054DE-59EA-3322-87C2-AE4BE99F0DC0}"/>
                </a:ext>
              </a:extLst>
            </p:cNvPr>
            <p:cNvSpPr/>
            <p:nvPr/>
          </p:nvSpPr>
          <p:spPr>
            <a:xfrm>
              <a:off x="1056575" y="533287"/>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4;p7">
              <a:extLst>
                <a:ext uri="{FF2B5EF4-FFF2-40B4-BE49-F238E27FC236}">
                  <a16:creationId xmlns:a16="http://schemas.microsoft.com/office/drawing/2014/main" id="{A8B12635-BC08-AF8E-D263-AF2CEB989D6C}"/>
                </a:ext>
              </a:extLst>
            </p:cNvPr>
            <p:cNvSpPr/>
            <p:nvPr/>
          </p:nvSpPr>
          <p:spPr>
            <a:xfrm>
              <a:off x="1186820" y="533287"/>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5;p7">
              <a:extLst>
                <a:ext uri="{FF2B5EF4-FFF2-40B4-BE49-F238E27FC236}">
                  <a16:creationId xmlns:a16="http://schemas.microsoft.com/office/drawing/2014/main" id="{11B3CA4C-FCE0-D700-4F06-4F7DA50D0940}"/>
                </a:ext>
              </a:extLst>
            </p:cNvPr>
            <p:cNvSpPr/>
            <p:nvPr/>
          </p:nvSpPr>
          <p:spPr>
            <a:xfrm>
              <a:off x="1317066" y="533287"/>
              <a:ext cx="32600" cy="32600"/>
            </a:xfrm>
            <a:custGeom>
              <a:avLst/>
              <a:gdLst/>
              <a:ahLst/>
              <a:cxnLst/>
              <a:rect l="l" t="t" r="r" b="b"/>
              <a:pathLst>
                <a:path w="835" h="835" extrusionOk="0">
                  <a:moveTo>
                    <a:pt x="834" y="401"/>
                  </a:moveTo>
                  <a:cubicBezTo>
                    <a:pt x="834" y="634"/>
                    <a:pt x="634" y="835"/>
                    <a:pt x="401" y="835"/>
                  </a:cubicBezTo>
                  <a:cubicBezTo>
                    <a:pt x="201" y="835"/>
                    <a:pt x="0" y="634"/>
                    <a:pt x="0" y="401"/>
                  </a:cubicBezTo>
                  <a:cubicBezTo>
                    <a:pt x="0" y="167"/>
                    <a:pt x="201"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6;p7">
              <a:extLst>
                <a:ext uri="{FF2B5EF4-FFF2-40B4-BE49-F238E27FC236}">
                  <a16:creationId xmlns:a16="http://schemas.microsoft.com/office/drawing/2014/main" id="{571082B1-7BC1-71DB-2E4B-AA46AEA6510F}"/>
                </a:ext>
              </a:extLst>
            </p:cNvPr>
            <p:cNvSpPr/>
            <p:nvPr/>
          </p:nvSpPr>
          <p:spPr>
            <a:xfrm>
              <a:off x="1447311" y="533287"/>
              <a:ext cx="32561" cy="32600"/>
            </a:xfrm>
            <a:custGeom>
              <a:avLst/>
              <a:gdLst/>
              <a:ahLst/>
              <a:cxnLst/>
              <a:rect l="l" t="t" r="r" b="b"/>
              <a:pathLst>
                <a:path w="834" h="835" extrusionOk="0">
                  <a:moveTo>
                    <a:pt x="834" y="401"/>
                  </a:moveTo>
                  <a:cubicBezTo>
                    <a:pt x="834" y="634"/>
                    <a:pt x="634" y="835"/>
                    <a:pt x="400" y="835"/>
                  </a:cubicBezTo>
                  <a:cubicBezTo>
                    <a:pt x="200" y="835"/>
                    <a:pt x="0" y="634"/>
                    <a:pt x="0" y="401"/>
                  </a:cubicBezTo>
                  <a:cubicBezTo>
                    <a:pt x="0" y="167"/>
                    <a:pt x="200" y="1"/>
                    <a:pt x="400"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77;p7">
              <a:extLst>
                <a:ext uri="{FF2B5EF4-FFF2-40B4-BE49-F238E27FC236}">
                  <a16:creationId xmlns:a16="http://schemas.microsoft.com/office/drawing/2014/main" id="{D63B8988-E7C4-EC9A-241E-E3E39E6B76B2}"/>
                </a:ext>
              </a:extLst>
            </p:cNvPr>
            <p:cNvSpPr/>
            <p:nvPr/>
          </p:nvSpPr>
          <p:spPr>
            <a:xfrm>
              <a:off x="731000" y="923985"/>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35"/>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78;p7">
              <a:extLst>
                <a:ext uri="{FF2B5EF4-FFF2-40B4-BE49-F238E27FC236}">
                  <a16:creationId xmlns:a16="http://schemas.microsoft.com/office/drawing/2014/main" id="{115921C4-CEBC-9462-B948-D9290458000D}"/>
                </a:ext>
              </a:extLst>
            </p:cNvPr>
            <p:cNvSpPr/>
            <p:nvPr/>
          </p:nvSpPr>
          <p:spPr>
            <a:xfrm>
              <a:off x="861245" y="923985"/>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79;p7">
              <a:extLst>
                <a:ext uri="{FF2B5EF4-FFF2-40B4-BE49-F238E27FC236}">
                  <a16:creationId xmlns:a16="http://schemas.microsoft.com/office/drawing/2014/main" id="{AB23F007-9CCD-1480-3E3E-5D3C4E350E50}"/>
                </a:ext>
              </a:extLst>
            </p:cNvPr>
            <p:cNvSpPr/>
            <p:nvPr/>
          </p:nvSpPr>
          <p:spPr>
            <a:xfrm>
              <a:off x="991491" y="923985"/>
              <a:ext cx="32561" cy="32600"/>
            </a:xfrm>
            <a:custGeom>
              <a:avLst/>
              <a:gdLst/>
              <a:ahLst/>
              <a:cxnLst/>
              <a:rect l="l" t="t" r="r" b="b"/>
              <a:pathLst>
                <a:path w="834" h="835" extrusionOk="0">
                  <a:moveTo>
                    <a:pt x="834" y="401"/>
                  </a:moveTo>
                  <a:cubicBezTo>
                    <a:pt x="834" y="635"/>
                    <a:pt x="634" y="835"/>
                    <a:pt x="400" y="835"/>
                  </a:cubicBezTo>
                  <a:cubicBezTo>
                    <a:pt x="200" y="835"/>
                    <a:pt x="0" y="635"/>
                    <a:pt x="0" y="401"/>
                  </a:cubicBezTo>
                  <a:cubicBezTo>
                    <a:pt x="0" y="168"/>
                    <a:pt x="200" y="1"/>
                    <a:pt x="400"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80;p7">
              <a:extLst>
                <a:ext uri="{FF2B5EF4-FFF2-40B4-BE49-F238E27FC236}">
                  <a16:creationId xmlns:a16="http://schemas.microsoft.com/office/drawing/2014/main" id="{79E27BE0-8BF1-3A3F-E175-F132B425AF17}"/>
                </a:ext>
              </a:extLst>
            </p:cNvPr>
            <p:cNvSpPr/>
            <p:nvPr/>
          </p:nvSpPr>
          <p:spPr>
            <a:xfrm>
              <a:off x="1121697" y="923985"/>
              <a:ext cx="32600" cy="32600"/>
            </a:xfrm>
            <a:custGeom>
              <a:avLst/>
              <a:gdLst/>
              <a:ahLst/>
              <a:cxnLst/>
              <a:rect l="l" t="t" r="r" b="b"/>
              <a:pathLst>
                <a:path w="835" h="835" extrusionOk="0">
                  <a:moveTo>
                    <a:pt x="835" y="401"/>
                  </a:moveTo>
                  <a:cubicBezTo>
                    <a:pt x="835" y="635"/>
                    <a:pt x="635" y="835"/>
                    <a:pt x="401" y="835"/>
                  </a:cubicBezTo>
                  <a:cubicBezTo>
                    <a:pt x="201" y="835"/>
                    <a:pt x="1" y="635"/>
                    <a:pt x="1" y="401"/>
                  </a:cubicBezTo>
                  <a:cubicBezTo>
                    <a:pt x="1" y="168"/>
                    <a:pt x="201" y="1"/>
                    <a:pt x="401" y="1"/>
                  </a:cubicBezTo>
                  <a:cubicBezTo>
                    <a:pt x="635"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81;p7">
              <a:extLst>
                <a:ext uri="{FF2B5EF4-FFF2-40B4-BE49-F238E27FC236}">
                  <a16:creationId xmlns:a16="http://schemas.microsoft.com/office/drawing/2014/main" id="{65E80E1F-BC1B-4C51-72EC-0B5C786887A0}"/>
                </a:ext>
              </a:extLst>
            </p:cNvPr>
            <p:cNvSpPr/>
            <p:nvPr/>
          </p:nvSpPr>
          <p:spPr>
            <a:xfrm>
              <a:off x="1253231" y="923985"/>
              <a:ext cx="32600" cy="32600"/>
            </a:xfrm>
            <a:custGeom>
              <a:avLst/>
              <a:gdLst/>
              <a:ahLst/>
              <a:cxnLst/>
              <a:rect l="l" t="t" r="r" b="b"/>
              <a:pathLst>
                <a:path w="835" h="835" extrusionOk="0">
                  <a:moveTo>
                    <a:pt x="835" y="401"/>
                  </a:moveTo>
                  <a:cubicBezTo>
                    <a:pt x="835" y="168"/>
                    <a:pt x="635" y="1"/>
                    <a:pt x="435" y="1"/>
                  </a:cubicBezTo>
                  <a:cubicBezTo>
                    <a:pt x="168" y="1"/>
                    <a:pt x="1" y="201"/>
                    <a:pt x="1" y="401"/>
                  </a:cubicBezTo>
                  <a:cubicBezTo>
                    <a:pt x="1" y="635"/>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82;p7">
              <a:extLst>
                <a:ext uri="{FF2B5EF4-FFF2-40B4-BE49-F238E27FC236}">
                  <a16:creationId xmlns:a16="http://schemas.microsoft.com/office/drawing/2014/main" id="{C996F58B-0DD0-C22B-9510-6CF2CB2C3BE6}"/>
                </a:ext>
              </a:extLst>
            </p:cNvPr>
            <p:cNvSpPr/>
            <p:nvPr/>
          </p:nvSpPr>
          <p:spPr>
            <a:xfrm>
              <a:off x="1382188" y="923985"/>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83;p7">
              <a:extLst>
                <a:ext uri="{FF2B5EF4-FFF2-40B4-BE49-F238E27FC236}">
                  <a16:creationId xmlns:a16="http://schemas.microsoft.com/office/drawing/2014/main" id="{A3CD74D7-7442-60AC-F45E-FBA04246D496}"/>
                </a:ext>
              </a:extLst>
            </p:cNvPr>
            <p:cNvSpPr/>
            <p:nvPr/>
          </p:nvSpPr>
          <p:spPr>
            <a:xfrm>
              <a:off x="796123" y="793778"/>
              <a:ext cx="32600" cy="32600"/>
            </a:xfrm>
            <a:custGeom>
              <a:avLst/>
              <a:gdLst/>
              <a:ahLst/>
              <a:cxnLst/>
              <a:rect l="l" t="t" r="r" b="b"/>
              <a:pathLst>
                <a:path w="835" h="835" extrusionOk="0">
                  <a:moveTo>
                    <a:pt x="834" y="400"/>
                  </a:moveTo>
                  <a:cubicBezTo>
                    <a:pt x="834" y="167"/>
                    <a:pt x="634" y="0"/>
                    <a:pt x="434" y="0"/>
                  </a:cubicBezTo>
                  <a:cubicBezTo>
                    <a:pt x="167" y="0"/>
                    <a:pt x="1" y="200"/>
                    <a:pt x="1" y="400"/>
                  </a:cubicBezTo>
                  <a:cubicBezTo>
                    <a:pt x="1" y="667"/>
                    <a:pt x="201" y="834"/>
                    <a:pt x="434" y="834"/>
                  </a:cubicBezTo>
                  <a:cubicBezTo>
                    <a:pt x="668"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84;p7">
              <a:extLst>
                <a:ext uri="{FF2B5EF4-FFF2-40B4-BE49-F238E27FC236}">
                  <a16:creationId xmlns:a16="http://schemas.microsoft.com/office/drawing/2014/main" id="{EED5623E-3941-8E64-6232-D441634771BB}"/>
                </a:ext>
              </a:extLst>
            </p:cNvPr>
            <p:cNvSpPr/>
            <p:nvPr/>
          </p:nvSpPr>
          <p:spPr>
            <a:xfrm>
              <a:off x="926368" y="793778"/>
              <a:ext cx="32600" cy="32600"/>
            </a:xfrm>
            <a:custGeom>
              <a:avLst/>
              <a:gdLst/>
              <a:ahLst/>
              <a:cxnLst/>
              <a:rect l="l" t="t" r="r" b="b"/>
              <a:pathLst>
                <a:path w="835" h="835" extrusionOk="0">
                  <a:moveTo>
                    <a:pt x="834" y="400"/>
                  </a:moveTo>
                  <a:cubicBezTo>
                    <a:pt x="834" y="167"/>
                    <a:pt x="634" y="0"/>
                    <a:pt x="434" y="0"/>
                  </a:cubicBezTo>
                  <a:cubicBezTo>
                    <a:pt x="167" y="0"/>
                    <a:pt x="0" y="200"/>
                    <a:pt x="0" y="400"/>
                  </a:cubicBezTo>
                  <a:cubicBezTo>
                    <a:pt x="0" y="667"/>
                    <a:pt x="200" y="834"/>
                    <a:pt x="434" y="834"/>
                  </a:cubicBezTo>
                  <a:cubicBezTo>
                    <a:pt x="667"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85;p7">
              <a:extLst>
                <a:ext uri="{FF2B5EF4-FFF2-40B4-BE49-F238E27FC236}">
                  <a16:creationId xmlns:a16="http://schemas.microsoft.com/office/drawing/2014/main" id="{DC8C39B8-E375-F695-1E1F-FE6789A61A84}"/>
                </a:ext>
              </a:extLst>
            </p:cNvPr>
            <p:cNvSpPr/>
            <p:nvPr/>
          </p:nvSpPr>
          <p:spPr>
            <a:xfrm>
              <a:off x="1056575" y="793778"/>
              <a:ext cx="32600" cy="32600"/>
            </a:xfrm>
            <a:custGeom>
              <a:avLst/>
              <a:gdLst/>
              <a:ahLst/>
              <a:cxnLst/>
              <a:rect l="l" t="t" r="r" b="b"/>
              <a:pathLst>
                <a:path w="835" h="835" extrusionOk="0">
                  <a:moveTo>
                    <a:pt x="835" y="400"/>
                  </a:moveTo>
                  <a:cubicBezTo>
                    <a:pt x="835" y="167"/>
                    <a:pt x="635" y="0"/>
                    <a:pt x="435" y="0"/>
                  </a:cubicBezTo>
                  <a:cubicBezTo>
                    <a:pt x="201" y="0"/>
                    <a:pt x="1" y="200"/>
                    <a:pt x="1" y="400"/>
                  </a:cubicBezTo>
                  <a:cubicBezTo>
                    <a:pt x="1" y="667"/>
                    <a:pt x="201" y="834"/>
                    <a:pt x="435"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86;p7">
              <a:extLst>
                <a:ext uri="{FF2B5EF4-FFF2-40B4-BE49-F238E27FC236}">
                  <a16:creationId xmlns:a16="http://schemas.microsoft.com/office/drawing/2014/main" id="{4F30DAAC-D447-12D5-43A2-6F93E906B7F3}"/>
                </a:ext>
              </a:extLst>
            </p:cNvPr>
            <p:cNvSpPr/>
            <p:nvPr/>
          </p:nvSpPr>
          <p:spPr>
            <a:xfrm>
              <a:off x="1188148" y="793778"/>
              <a:ext cx="32561" cy="32600"/>
            </a:xfrm>
            <a:custGeom>
              <a:avLst/>
              <a:gdLst/>
              <a:ahLst/>
              <a:cxnLst/>
              <a:rect l="l" t="t" r="r" b="b"/>
              <a:pathLst>
                <a:path w="834"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87;p7">
              <a:extLst>
                <a:ext uri="{FF2B5EF4-FFF2-40B4-BE49-F238E27FC236}">
                  <a16:creationId xmlns:a16="http://schemas.microsoft.com/office/drawing/2014/main" id="{47BB3934-F729-7409-D93D-1B0FFE4E99F6}"/>
                </a:ext>
              </a:extLst>
            </p:cNvPr>
            <p:cNvSpPr/>
            <p:nvPr/>
          </p:nvSpPr>
          <p:spPr>
            <a:xfrm>
              <a:off x="1318354" y="793778"/>
              <a:ext cx="32600" cy="32600"/>
            </a:xfrm>
            <a:custGeom>
              <a:avLst/>
              <a:gdLst/>
              <a:ahLst/>
              <a:cxnLst/>
              <a:rect l="l" t="t" r="r" b="b"/>
              <a:pathLst>
                <a:path w="835" h="835" extrusionOk="0">
                  <a:moveTo>
                    <a:pt x="835" y="400"/>
                  </a:moveTo>
                  <a:cubicBezTo>
                    <a:pt x="835" y="167"/>
                    <a:pt x="635" y="0"/>
                    <a:pt x="434" y="0"/>
                  </a:cubicBezTo>
                  <a:cubicBezTo>
                    <a:pt x="234" y="0"/>
                    <a:pt x="1" y="200"/>
                    <a:pt x="1" y="400"/>
                  </a:cubicBezTo>
                  <a:cubicBezTo>
                    <a:pt x="1" y="667"/>
                    <a:pt x="234" y="834"/>
                    <a:pt x="434" y="834"/>
                  </a:cubicBezTo>
                  <a:cubicBezTo>
                    <a:pt x="635" y="834"/>
                    <a:pt x="835" y="6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88;p7">
              <a:extLst>
                <a:ext uri="{FF2B5EF4-FFF2-40B4-BE49-F238E27FC236}">
                  <a16:creationId xmlns:a16="http://schemas.microsoft.com/office/drawing/2014/main" id="{9FCDF00C-E29F-DADF-4038-C306B6324641}"/>
                </a:ext>
              </a:extLst>
            </p:cNvPr>
            <p:cNvSpPr/>
            <p:nvPr/>
          </p:nvSpPr>
          <p:spPr>
            <a:xfrm>
              <a:off x="1448600" y="793778"/>
              <a:ext cx="32600" cy="32600"/>
            </a:xfrm>
            <a:custGeom>
              <a:avLst/>
              <a:gdLst/>
              <a:ahLst/>
              <a:cxnLst/>
              <a:rect l="l" t="t" r="r" b="b"/>
              <a:pathLst>
                <a:path w="835" h="835" extrusionOk="0">
                  <a:moveTo>
                    <a:pt x="834" y="400"/>
                  </a:moveTo>
                  <a:cubicBezTo>
                    <a:pt x="834" y="167"/>
                    <a:pt x="634" y="0"/>
                    <a:pt x="434" y="0"/>
                  </a:cubicBezTo>
                  <a:cubicBezTo>
                    <a:pt x="234" y="0"/>
                    <a:pt x="0" y="200"/>
                    <a:pt x="0" y="400"/>
                  </a:cubicBezTo>
                  <a:cubicBezTo>
                    <a:pt x="0" y="667"/>
                    <a:pt x="234" y="834"/>
                    <a:pt x="434" y="834"/>
                  </a:cubicBezTo>
                  <a:cubicBezTo>
                    <a:pt x="634" y="834"/>
                    <a:pt x="834" y="6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89;p7">
              <a:extLst>
                <a:ext uri="{FF2B5EF4-FFF2-40B4-BE49-F238E27FC236}">
                  <a16:creationId xmlns:a16="http://schemas.microsoft.com/office/drawing/2014/main" id="{027D2062-4C3F-F3BB-92DF-7257C4448C71}"/>
                </a:ext>
              </a:extLst>
            </p:cNvPr>
            <p:cNvSpPr/>
            <p:nvPr/>
          </p:nvSpPr>
          <p:spPr>
            <a:xfrm>
              <a:off x="731000" y="1183149"/>
              <a:ext cx="32600" cy="32600"/>
            </a:xfrm>
            <a:custGeom>
              <a:avLst/>
              <a:gdLst/>
              <a:ahLst/>
              <a:cxnLst/>
              <a:rect l="l" t="t" r="r" b="b"/>
              <a:pathLst>
                <a:path w="835" h="835" extrusionOk="0">
                  <a:moveTo>
                    <a:pt x="835" y="401"/>
                  </a:moveTo>
                  <a:cubicBezTo>
                    <a:pt x="835" y="168"/>
                    <a:pt x="634" y="1"/>
                    <a:pt x="434" y="1"/>
                  </a:cubicBezTo>
                  <a:cubicBezTo>
                    <a:pt x="201" y="1"/>
                    <a:pt x="1" y="201"/>
                    <a:pt x="1" y="401"/>
                  </a:cubicBezTo>
                  <a:cubicBezTo>
                    <a:pt x="1" y="668"/>
                    <a:pt x="201" y="835"/>
                    <a:pt x="434" y="835"/>
                  </a:cubicBezTo>
                  <a:cubicBezTo>
                    <a:pt x="634"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90;p7">
              <a:extLst>
                <a:ext uri="{FF2B5EF4-FFF2-40B4-BE49-F238E27FC236}">
                  <a16:creationId xmlns:a16="http://schemas.microsoft.com/office/drawing/2014/main" id="{426EEA60-F1A4-8A4B-8E91-C68E18905D95}"/>
                </a:ext>
              </a:extLst>
            </p:cNvPr>
            <p:cNvSpPr/>
            <p:nvPr/>
          </p:nvSpPr>
          <p:spPr>
            <a:xfrm>
              <a:off x="86124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01" y="835"/>
                    <a:pt x="434" y="835"/>
                  </a:cubicBezTo>
                  <a:cubicBezTo>
                    <a:pt x="668"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91;p7">
              <a:extLst>
                <a:ext uri="{FF2B5EF4-FFF2-40B4-BE49-F238E27FC236}">
                  <a16:creationId xmlns:a16="http://schemas.microsoft.com/office/drawing/2014/main" id="{4708951D-2FAF-03BC-D2DD-412A5024A234}"/>
                </a:ext>
              </a:extLst>
            </p:cNvPr>
            <p:cNvSpPr/>
            <p:nvPr/>
          </p:nvSpPr>
          <p:spPr>
            <a:xfrm>
              <a:off x="992779" y="1183149"/>
              <a:ext cx="32600" cy="32600"/>
            </a:xfrm>
            <a:custGeom>
              <a:avLst/>
              <a:gdLst/>
              <a:ahLst/>
              <a:cxnLst/>
              <a:rect l="l" t="t" r="r" b="b"/>
              <a:pathLst>
                <a:path w="835" h="835" extrusionOk="0">
                  <a:moveTo>
                    <a:pt x="834" y="401"/>
                  </a:moveTo>
                  <a:cubicBezTo>
                    <a:pt x="834" y="168"/>
                    <a:pt x="634" y="1"/>
                    <a:pt x="434" y="1"/>
                  </a:cubicBezTo>
                  <a:cubicBezTo>
                    <a:pt x="234" y="1"/>
                    <a:pt x="0" y="201"/>
                    <a:pt x="0" y="401"/>
                  </a:cubicBezTo>
                  <a:cubicBezTo>
                    <a:pt x="0" y="668"/>
                    <a:pt x="234" y="835"/>
                    <a:pt x="434" y="835"/>
                  </a:cubicBezTo>
                  <a:cubicBezTo>
                    <a:pt x="634" y="835"/>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92;p7">
              <a:extLst>
                <a:ext uri="{FF2B5EF4-FFF2-40B4-BE49-F238E27FC236}">
                  <a16:creationId xmlns:a16="http://schemas.microsoft.com/office/drawing/2014/main" id="{75A0E14D-E785-0AEF-FCEE-19E647B2C003}"/>
                </a:ext>
              </a:extLst>
            </p:cNvPr>
            <p:cNvSpPr/>
            <p:nvPr/>
          </p:nvSpPr>
          <p:spPr>
            <a:xfrm>
              <a:off x="1123025" y="1183149"/>
              <a:ext cx="32600" cy="33928"/>
            </a:xfrm>
            <a:custGeom>
              <a:avLst/>
              <a:gdLst/>
              <a:ahLst/>
              <a:cxnLst/>
              <a:rect l="l" t="t" r="r" b="b"/>
              <a:pathLst>
                <a:path w="835" h="869" extrusionOk="0">
                  <a:moveTo>
                    <a:pt x="834" y="401"/>
                  </a:moveTo>
                  <a:cubicBezTo>
                    <a:pt x="834" y="168"/>
                    <a:pt x="634" y="1"/>
                    <a:pt x="434" y="1"/>
                  </a:cubicBezTo>
                  <a:cubicBezTo>
                    <a:pt x="167" y="1"/>
                    <a:pt x="0" y="201"/>
                    <a:pt x="0" y="401"/>
                  </a:cubicBezTo>
                  <a:cubicBezTo>
                    <a:pt x="0" y="668"/>
                    <a:pt x="234" y="835"/>
                    <a:pt x="434" y="835"/>
                  </a:cubicBezTo>
                  <a:cubicBezTo>
                    <a:pt x="634" y="868"/>
                    <a:pt x="834" y="635"/>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93;p7">
              <a:extLst>
                <a:ext uri="{FF2B5EF4-FFF2-40B4-BE49-F238E27FC236}">
                  <a16:creationId xmlns:a16="http://schemas.microsoft.com/office/drawing/2014/main" id="{D4FB846D-B96A-F9F0-44E2-10A54E1A8A1D}"/>
                </a:ext>
              </a:extLst>
            </p:cNvPr>
            <p:cNvSpPr/>
            <p:nvPr/>
          </p:nvSpPr>
          <p:spPr>
            <a:xfrm>
              <a:off x="1253231" y="1183149"/>
              <a:ext cx="32600" cy="32600"/>
            </a:xfrm>
            <a:custGeom>
              <a:avLst/>
              <a:gdLst/>
              <a:ahLst/>
              <a:cxnLst/>
              <a:rect l="l" t="t" r="r" b="b"/>
              <a:pathLst>
                <a:path w="835" h="835" extrusionOk="0">
                  <a:moveTo>
                    <a:pt x="835" y="401"/>
                  </a:moveTo>
                  <a:cubicBezTo>
                    <a:pt x="835" y="168"/>
                    <a:pt x="635" y="1"/>
                    <a:pt x="435" y="1"/>
                  </a:cubicBezTo>
                  <a:cubicBezTo>
                    <a:pt x="234" y="1"/>
                    <a:pt x="1" y="201"/>
                    <a:pt x="1" y="401"/>
                  </a:cubicBezTo>
                  <a:cubicBezTo>
                    <a:pt x="1" y="668"/>
                    <a:pt x="234" y="835"/>
                    <a:pt x="435" y="835"/>
                  </a:cubicBezTo>
                  <a:cubicBezTo>
                    <a:pt x="635" y="835"/>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94;p7">
              <a:extLst>
                <a:ext uri="{FF2B5EF4-FFF2-40B4-BE49-F238E27FC236}">
                  <a16:creationId xmlns:a16="http://schemas.microsoft.com/office/drawing/2014/main" id="{48C65BC9-B72B-F505-DCF1-33D82D8FA5D8}"/>
                </a:ext>
              </a:extLst>
            </p:cNvPr>
            <p:cNvSpPr/>
            <p:nvPr/>
          </p:nvSpPr>
          <p:spPr>
            <a:xfrm>
              <a:off x="1383477" y="1183149"/>
              <a:ext cx="32600" cy="33928"/>
            </a:xfrm>
            <a:custGeom>
              <a:avLst/>
              <a:gdLst/>
              <a:ahLst/>
              <a:cxnLst/>
              <a:rect l="l" t="t" r="r" b="b"/>
              <a:pathLst>
                <a:path w="835" h="869" extrusionOk="0">
                  <a:moveTo>
                    <a:pt x="835" y="401"/>
                  </a:moveTo>
                  <a:cubicBezTo>
                    <a:pt x="835" y="168"/>
                    <a:pt x="634" y="1"/>
                    <a:pt x="434" y="1"/>
                  </a:cubicBezTo>
                  <a:cubicBezTo>
                    <a:pt x="167" y="1"/>
                    <a:pt x="1" y="201"/>
                    <a:pt x="1" y="401"/>
                  </a:cubicBezTo>
                  <a:cubicBezTo>
                    <a:pt x="1" y="668"/>
                    <a:pt x="234" y="835"/>
                    <a:pt x="434" y="835"/>
                  </a:cubicBezTo>
                  <a:cubicBezTo>
                    <a:pt x="634" y="868"/>
                    <a:pt x="835" y="635"/>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95;p7">
              <a:extLst>
                <a:ext uri="{FF2B5EF4-FFF2-40B4-BE49-F238E27FC236}">
                  <a16:creationId xmlns:a16="http://schemas.microsoft.com/office/drawing/2014/main" id="{BDEA9C95-7BDA-E60F-AFB0-19097D611B68}"/>
                </a:ext>
              </a:extLst>
            </p:cNvPr>
            <p:cNvSpPr/>
            <p:nvPr/>
          </p:nvSpPr>
          <p:spPr>
            <a:xfrm>
              <a:off x="796123" y="1054231"/>
              <a:ext cx="32600" cy="32600"/>
            </a:xfrm>
            <a:custGeom>
              <a:avLst/>
              <a:gdLst/>
              <a:ahLst/>
              <a:cxnLst/>
              <a:rect l="l" t="t" r="r" b="b"/>
              <a:pathLst>
                <a:path w="835" h="835" extrusionOk="0">
                  <a:moveTo>
                    <a:pt x="834" y="401"/>
                  </a:moveTo>
                  <a:cubicBezTo>
                    <a:pt x="834" y="167"/>
                    <a:pt x="634" y="1"/>
                    <a:pt x="434" y="1"/>
                  </a:cubicBezTo>
                  <a:cubicBezTo>
                    <a:pt x="167" y="1"/>
                    <a:pt x="1" y="201"/>
                    <a:pt x="1" y="401"/>
                  </a:cubicBezTo>
                  <a:cubicBezTo>
                    <a:pt x="1" y="668"/>
                    <a:pt x="201" y="835"/>
                    <a:pt x="434" y="835"/>
                  </a:cubicBezTo>
                  <a:cubicBezTo>
                    <a:pt x="668"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96;p7">
              <a:extLst>
                <a:ext uri="{FF2B5EF4-FFF2-40B4-BE49-F238E27FC236}">
                  <a16:creationId xmlns:a16="http://schemas.microsoft.com/office/drawing/2014/main" id="{4D045B8F-2AA0-F029-C92C-A227A863EE86}"/>
                </a:ext>
              </a:extLst>
            </p:cNvPr>
            <p:cNvSpPr/>
            <p:nvPr/>
          </p:nvSpPr>
          <p:spPr>
            <a:xfrm>
              <a:off x="926368" y="1054231"/>
              <a:ext cx="32600" cy="32600"/>
            </a:xfrm>
            <a:custGeom>
              <a:avLst/>
              <a:gdLst/>
              <a:ahLst/>
              <a:cxnLst/>
              <a:rect l="l" t="t" r="r" b="b"/>
              <a:pathLst>
                <a:path w="835" h="835" extrusionOk="0">
                  <a:moveTo>
                    <a:pt x="834" y="401"/>
                  </a:moveTo>
                  <a:cubicBezTo>
                    <a:pt x="834" y="634"/>
                    <a:pt x="634" y="835"/>
                    <a:pt x="401" y="835"/>
                  </a:cubicBezTo>
                  <a:cubicBezTo>
                    <a:pt x="200" y="835"/>
                    <a:pt x="0" y="634"/>
                    <a:pt x="0" y="401"/>
                  </a:cubicBezTo>
                  <a:cubicBezTo>
                    <a:pt x="0" y="167"/>
                    <a:pt x="200" y="1"/>
                    <a:pt x="401" y="1"/>
                  </a:cubicBezTo>
                  <a:cubicBezTo>
                    <a:pt x="634" y="1"/>
                    <a:pt x="834" y="167"/>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97;p7">
              <a:extLst>
                <a:ext uri="{FF2B5EF4-FFF2-40B4-BE49-F238E27FC236}">
                  <a16:creationId xmlns:a16="http://schemas.microsoft.com/office/drawing/2014/main" id="{5C8B257E-60AA-88A1-8747-FD77F0B5B54C}"/>
                </a:ext>
              </a:extLst>
            </p:cNvPr>
            <p:cNvSpPr/>
            <p:nvPr/>
          </p:nvSpPr>
          <p:spPr>
            <a:xfrm>
              <a:off x="1056575" y="1054231"/>
              <a:ext cx="32600" cy="32600"/>
            </a:xfrm>
            <a:custGeom>
              <a:avLst/>
              <a:gdLst/>
              <a:ahLst/>
              <a:cxnLst/>
              <a:rect l="l" t="t" r="r" b="b"/>
              <a:pathLst>
                <a:path w="835" h="835" extrusionOk="0">
                  <a:moveTo>
                    <a:pt x="835" y="401"/>
                  </a:moveTo>
                  <a:cubicBezTo>
                    <a:pt x="835" y="634"/>
                    <a:pt x="635" y="835"/>
                    <a:pt x="401" y="835"/>
                  </a:cubicBezTo>
                  <a:cubicBezTo>
                    <a:pt x="201" y="835"/>
                    <a:pt x="1" y="634"/>
                    <a:pt x="1" y="401"/>
                  </a:cubicBezTo>
                  <a:cubicBezTo>
                    <a:pt x="1" y="167"/>
                    <a:pt x="201" y="1"/>
                    <a:pt x="401" y="1"/>
                  </a:cubicBezTo>
                  <a:cubicBezTo>
                    <a:pt x="635"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98;p7">
              <a:extLst>
                <a:ext uri="{FF2B5EF4-FFF2-40B4-BE49-F238E27FC236}">
                  <a16:creationId xmlns:a16="http://schemas.microsoft.com/office/drawing/2014/main" id="{19E9A0E1-197E-DE42-3789-15410AA8E6CB}"/>
                </a:ext>
              </a:extLst>
            </p:cNvPr>
            <p:cNvSpPr/>
            <p:nvPr/>
          </p:nvSpPr>
          <p:spPr>
            <a:xfrm>
              <a:off x="1186820" y="1054231"/>
              <a:ext cx="32600" cy="32600"/>
            </a:xfrm>
            <a:custGeom>
              <a:avLst/>
              <a:gdLst/>
              <a:ahLst/>
              <a:cxnLst/>
              <a:rect l="l" t="t" r="r" b="b"/>
              <a:pathLst>
                <a:path w="835" h="835" extrusionOk="0">
                  <a:moveTo>
                    <a:pt x="835" y="401"/>
                  </a:moveTo>
                  <a:cubicBezTo>
                    <a:pt x="835" y="634"/>
                    <a:pt x="634" y="835"/>
                    <a:pt x="401" y="835"/>
                  </a:cubicBezTo>
                  <a:cubicBezTo>
                    <a:pt x="201" y="835"/>
                    <a:pt x="1" y="634"/>
                    <a:pt x="1" y="401"/>
                  </a:cubicBezTo>
                  <a:cubicBezTo>
                    <a:pt x="1" y="167"/>
                    <a:pt x="201" y="1"/>
                    <a:pt x="401" y="1"/>
                  </a:cubicBezTo>
                  <a:cubicBezTo>
                    <a:pt x="634" y="1"/>
                    <a:pt x="835" y="167"/>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99;p7">
              <a:extLst>
                <a:ext uri="{FF2B5EF4-FFF2-40B4-BE49-F238E27FC236}">
                  <a16:creationId xmlns:a16="http://schemas.microsoft.com/office/drawing/2014/main" id="{434C782E-D2DE-6BC1-9D73-788BA30DB540}"/>
                </a:ext>
              </a:extLst>
            </p:cNvPr>
            <p:cNvSpPr/>
            <p:nvPr/>
          </p:nvSpPr>
          <p:spPr>
            <a:xfrm>
              <a:off x="1318354" y="1054231"/>
              <a:ext cx="32600" cy="32600"/>
            </a:xfrm>
            <a:custGeom>
              <a:avLst/>
              <a:gdLst/>
              <a:ahLst/>
              <a:cxnLst/>
              <a:rect l="l" t="t" r="r" b="b"/>
              <a:pathLst>
                <a:path w="835" h="835" extrusionOk="0">
                  <a:moveTo>
                    <a:pt x="835" y="401"/>
                  </a:moveTo>
                  <a:cubicBezTo>
                    <a:pt x="835" y="167"/>
                    <a:pt x="635" y="1"/>
                    <a:pt x="434" y="1"/>
                  </a:cubicBezTo>
                  <a:cubicBezTo>
                    <a:pt x="234" y="1"/>
                    <a:pt x="1" y="201"/>
                    <a:pt x="1" y="401"/>
                  </a:cubicBezTo>
                  <a:cubicBezTo>
                    <a:pt x="1" y="668"/>
                    <a:pt x="234" y="835"/>
                    <a:pt x="434" y="835"/>
                  </a:cubicBezTo>
                  <a:cubicBezTo>
                    <a:pt x="635" y="835"/>
                    <a:pt x="835" y="634"/>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800;p7">
              <a:extLst>
                <a:ext uri="{FF2B5EF4-FFF2-40B4-BE49-F238E27FC236}">
                  <a16:creationId xmlns:a16="http://schemas.microsoft.com/office/drawing/2014/main" id="{98901646-C389-09DF-8ACA-C04966DFAB94}"/>
                </a:ext>
              </a:extLst>
            </p:cNvPr>
            <p:cNvSpPr/>
            <p:nvPr/>
          </p:nvSpPr>
          <p:spPr>
            <a:xfrm>
              <a:off x="1448600" y="1054231"/>
              <a:ext cx="32600" cy="32600"/>
            </a:xfrm>
            <a:custGeom>
              <a:avLst/>
              <a:gdLst/>
              <a:ahLst/>
              <a:cxnLst/>
              <a:rect l="l" t="t" r="r" b="b"/>
              <a:pathLst>
                <a:path w="835" h="835" extrusionOk="0">
                  <a:moveTo>
                    <a:pt x="834" y="401"/>
                  </a:moveTo>
                  <a:cubicBezTo>
                    <a:pt x="834" y="167"/>
                    <a:pt x="634" y="1"/>
                    <a:pt x="434" y="1"/>
                  </a:cubicBezTo>
                  <a:cubicBezTo>
                    <a:pt x="167" y="1"/>
                    <a:pt x="0" y="201"/>
                    <a:pt x="0" y="401"/>
                  </a:cubicBezTo>
                  <a:cubicBezTo>
                    <a:pt x="0" y="668"/>
                    <a:pt x="234" y="835"/>
                    <a:pt x="434" y="835"/>
                  </a:cubicBezTo>
                  <a:cubicBezTo>
                    <a:pt x="634" y="835"/>
                    <a:pt x="834" y="634"/>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801;p7">
              <a:extLst>
                <a:ext uri="{FF2B5EF4-FFF2-40B4-BE49-F238E27FC236}">
                  <a16:creationId xmlns:a16="http://schemas.microsoft.com/office/drawing/2014/main" id="{F3A18B2B-460D-004E-D1FC-B712CFF6B47D}"/>
                </a:ext>
              </a:extLst>
            </p:cNvPr>
            <p:cNvSpPr/>
            <p:nvPr/>
          </p:nvSpPr>
          <p:spPr>
            <a:xfrm>
              <a:off x="731000" y="1444929"/>
              <a:ext cx="32600" cy="32600"/>
            </a:xfrm>
            <a:custGeom>
              <a:avLst/>
              <a:gdLst/>
              <a:ahLst/>
              <a:cxnLst/>
              <a:rect l="l" t="t" r="r" b="b"/>
              <a:pathLst>
                <a:path w="835" h="835" extrusionOk="0">
                  <a:moveTo>
                    <a:pt x="835" y="401"/>
                  </a:moveTo>
                  <a:cubicBezTo>
                    <a:pt x="835" y="635"/>
                    <a:pt x="634" y="835"/>
                    <a:pt x="401" y="835"/>
                  </a:cubicBezTo>
                  <a:cubicBezTo>
                    <a:pt x="201" y="835"/>
                    <a:pt x="1" y="635"/>
                    <a:pt x="1" y="401"/>
                  </a:cubicBezTo>
                  <a:cubicBezTo>
                    <a:pt x="1" y="168"/>
                    <a:pt x="201" y="1"/>
                    <a:pt x="401" y="1"/>
                  </a:cubicBezTo>
                  <a:cubicBezTo>
                    <a:pt x="634" y="1"/>
                    <a:pt x="835" y="168"/>
                    <a:pt x="835"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802;p7">
              <a:extLst>
                <a:ext uri="{FF2B5EF4-FFF2-40B4-BE49-F238E27FC236}">
                  <a16:creationId xmlns:a16="http://schemas.microsoft.com/office/drawing/2014/main" id="{9F2821E0-F55A-AA4D-CA04-021294158DEE}"/>
                </a:ext>
              </a:extLst>
            </p:cNvPr>
            <p:cNvSpPr/>
            <p:nvPr/>
          </p:nvSpPr>
          <p:spPr>
            <a:xfrm>
              <a:off x="861245" y="1444929"/>
              <a:ext cx="32600" cy="32600"/>
            </a:xfrm>
            <a:custGeom>
              <a:avLst/>
              <a:gdLst/>
              <a:ahLst/>
              <a:cxnLst/>
              <a:rect l="l" t="t" r="r" b="b"/>
              <a:pathLst>
                <a:path w="835" h="835" extrusionOk="0">
                  <a:moveTo>
                    <a:pt x="834" y="401"/>
                  </a:moveTo>
                  <a:cubicBezTo>
                    <a:pt x="834" y="635"/>
                    <a:pt x="634" y="835"/>
                    <a:pt x="401" y="835"/>
                  </a:cubicBezTo>
                  <a:cubicBezTo>
                    <a:pt x="201" y="835"/>
                    <a:pt x="0" y="635"/>
                    <a:pt x="0" y="401"/>
                  </a:cubicBezTo>
                  <a:cubicBezTo>
                    <a:pt x="0" y="168"/>
                    <a:pt x="201"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803;p7">
              <a:extLst>
                <a:ext uri="{FF2B5EF4-FFF2-40B4-BE49-F238E27FC236}">
                  <a16:creationId xmlns:a16="http://schemas.microsoft.com/office/drawing/2014/main" id="{57FDF787-F68B-6EF1-9F81-461AB14EB614}"/>
                </a:ext>
              </a:extLst>
            </p:cNvPr>
            <p:cNvSpPr/>
            <p:nvPr/>
          </p:nvSpPr>
          <p:spPr>
            <a:xfrm>
              <a:off x="1382188" y="1444929"/>
              <a:ext cx="32600" cy="32600"/>
            </a:xfrm>
            <a:custGeom>
              <a:avLst/>
              <a:gdLst/>
              <a:ahLst/>
              <a:cxnLst/>
              <a:rect l="l" t="t" r="r" b="b"/>
              <a:pathLst>
                <a:path w="835" h="835" extrusionOk="0">
                  <a:moveTo>
                    <a:pt x="834" y="401"/>
                  </a:moveTo>
                  <a:cubicBezTo>
                    <a:pt x="834" y="635"/>
                    <a:pt x="634" y="835"/>
                    <a:pt x="401" y="835"/>
                  </a:cubicBezTo>
                  <a:cubicBezTo>
                    <a:pt x="200" y="835"/>
                    <a:pt x="0" y="635"/>
                    <a:pt x="0" y="401"/>
                  </a:cubicBezTo>
                  <a:cubicBezTo>
                    <a:pt x="0" y="168"/>
                    <a:pt x="200" y="1"/>
                    <a:pt x="401" y="1"/>
                  </a:cubicBezTo>
                  <a:cubicBezTo>
                    <a:pt x="634" y="1"/>
                    <a:pt x="834" y="168"/>
                    <a:pt x="834"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804;p7">
              <a:extLst>
                <a:ext uri="{FF2B5EF4-FFF2-40B4-BE49-F238E27FC236}">
                  <a16:creationId xmlns:a16="http://schemas.microsoft.com/office/drawing/2014/main" id="{18CF6D69-10B2-04B8-9B23-CE5DC9F518BB}"/>
                </a:ext>
              </a:extLst>
            </p:cNvPr>
            <p:cNvSpPr/>
            <p:nvPr/>
          </p:nvSpPr>
          <p:spPr>
            <a:xfrm>
              <a:off x="796123" y="1314722"/>
              <a:ext cx="32600" cy="32561"/>
            </a:xfrm>
            <a:custGeom>
              <a:avLst/>
              <a:gdLst/>
              <a:ahLst/>
              <a:cxnLst/>
              <a:rect l="l" t="t" r="r" b="b"/>
              <a:pathLst>
                <a:path w="835" h="834" extrusionOk="0">
                  <a:moveTo>
                    <a:pt x="834" y="400"/>
                  </a:moveTo>
                  <a:cubicBezTo>
                    <a:pt x="834" y="167"/>
                    <a:pt x="634" y="0"/>
                    <a:pt x="434" y="0"/>
                  </a:cubicBezTo>
                  <a:cubicBezTo>
                    <a:pt x="167" y="0"/>
                    <a:pt x="1" y="200"/>
                    <a:pt x="1" y="400"/>
                  </a:cubicBezTo>
                  <a:cubicBezTo>
                    <a:pt x="1" y="667"/>
                    <a:pt x="201" y="834"/>
                    <a:pt x="434" y="834"/>
                  </a:cubicBezTo>
                  <a:cubicBezTo>
                    <a:pt x="668"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805;p7">
              <a:extLst>
                <a:ext uri="{FF2B5EF4-FFF2-40B4-BE49-F238E27FC236}">
                  <a16:creationId xmlns:a16="http://schemas.microsoft.com/office/drawing/2014/main" id="{E4845870-548E-F1FB-93C4-CB831B2BB681}"/>
                </a:ext>
              </a:extLst>
            </p:cNvPr>
            <p:cNvSpPr/>
            <p:nvPr/>
          </p:nvSpPr>
          <p:spPr>
            <a:xfrm>
              <a:off x="926368" y="1314722"/>
              <a:ext cx="32600" cy="32561"/>
            </a:xfrm>
            <a:custGeom>
              <a:avLst/>
              <a:gdLst/>
              <a:ahLst/>
              <a:cxnLst/>
              <a:rect l="l" t="t" r="r" b="b"/>
              <a:pathLst>
                <a:path w="835" h="834" extrusionOk="0">
                  <a:moveTo>
                    <a:pt x="834" y="400"/>
                  </a:moveTo>
                  <a:cubicBezTo>
                    <a:pt x="834" y="634"/>
                    <a:pt x="634" y="834"/>
                    <a:pt x="401" y="834"/>
                  </a:cubicBezTo>
                  <a:cubicBezTo>
                    <a:pt x="200" y="834"/>
                    <a:pt x="0" y="634"/>
                    <a:pt x="0" y="400"/>
                  </a:cubicBezTo>
                  <a:cubicBezTo>
                    <a:pt x="0" y="167"/>
                    <a:pt x="200" y="0"/>
                    <a:pt x="401" y="0"/>
                  </a:cubicBezTo>
                  <a:cubicBezTo>
                    <a:pt x="634" y="0"/>
                    <a:pt x="834" y="167"/>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806;p7">
              <a:extLst>
                <a:ext uri="{FF2B5EF4-FFF2-40B4-BE49-F238E27FC236}">
                  <a16:creationId xmlns:a16="http://schemas.microsoft.com/office/drawing/2014/main" id="{B95222FA-5C0B-4FF7-D8B4-CADC8F620024}"/>
                </a:ext>
              </a:extLst>
            </p:cNvPr>
            <p:cNvSpPr/>
            <p:nvPr/>
          </p:nvSpPr>
          <p:spPr>
            <a:xfrm>
              <a:off x="1056575" y="1314722"/>
              <a:ext cx="32600" cy="32561"/>
            </a:xfrm>
            <a:custGeom>
              <a:avLst/>
              <a:gdLst/>
              <a:ahLst/>
              <a:cxnLst/>
              <a:rect l="l" t="t" r="r" b="b"/>
              <a:pathLst>
                <a:path w="835" h="834" extrusionOk="0">
                  <a:moveTo>
                    <a:pt x="835" y="400"/>
                  </a:moveTo>
                  <a:cubicBezTo>
                    <a:pt x="835" y="634"/>
                    <a:pt x="635" y="834"/>
                    <a:pt x="401" y="834"/>
                  </a:cubicBezTo>
                  <a:cubicBezTo>
                    <a:pt x="201" y="834"/>
                    <a:pt x="1" y="634"/>
                    <a:pt x="1" y="400"/>
                  </a:cubicBezTo>
                  <a:cubicBezTo>
                    <a:pt x="1" y="167"/>
                    <a:pt x="201" y="0"/>
                    <a:pt x="401" y="0"/>
                  </a:cubicBezTo>
                  <a:cubicBezTo>
                    <a:pt x="635"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807;p7">
              <a:extLst>
                <a:ext uri="{FF2B5EF4-FFF2-40B4-BE49-F238E27FC236}">
                  <a16:creationId xmlns:a16="http://schemas.microsoft.com/office/drawing/2014/main" id="{EE10C62A-F691-328D-5A58-AA90DCE274FE}"/>
                </a:ext>
              </a:extLst>
            </p:cNvPr>
            <p:cNvSpPr/>
            <p:nvPr/>
          </p:nvSpPr>
          <p:spPr>
            <a:xfrm>
              <a:off x="1186820" y="1314722"/>
              <a:ext cx="32600" cy="32561"/>
            </a:xfrm>
            <a:custGeom>
              <a:avLst/>
              <a:gdLst/>
              <a:ahLst/>
              <a:cxnLst/>
              <a:rect l="l" t="t" r="r" b="b"/>
              <a:pathLst>
                <a:path w="835" h="834" extrusionOk="0">
                  <a:moveTo>
                    <a:pt x="835" y="400"/>
                  </a:moveTo>
                  <a:cubicBezTo>
                    <a:pt x="835" y="634"/>
                    <a:pt x="634" y="834"/>
                    <a:pt x="401" y="834"/>
                  </a:cubicBezTo>
                  <a:cubicBezTo>
                    <a:pt x="201" y="834"/>
                    <a:pt x="1" y="634"/>
                    <a:pt x="1" y="400"/>
                  </a:cubicBezTo>
                  <a:cubicBezTo>
                    <a:pt x="1" y="167"/>
                    <a:pt x="201" y="0"/>
                    <a:pt x="401" y="0"/>
                  </a:cubicBezTo>
                  <a:cubicBezTo>
                    <a:pt x="634" y="0"/>
                    <a:pt x="835" y="167"/>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808;p7">
              <a:extLst>
                <a:ext uri="{FF2B5EF4-FFF2-40B4-BE49-F238E27FC236}">
                  <a16:creationId xmlns:a16="http://schemas.microsoft.com/office/drawing/2014/main" id="{1E0114FF-1FC5-974A-28CB-E09EE599A078}"/>
                </a:ext>
              </a:extLst>
            </p:cNvPr>
            <p:cNvSpPr/>
            <p:nvPr/>
          </p:nvSpPr>
          <p:spPr>
            <a:xfrm>
              <a:off x="1318354" y="1314722"/>
              <a:ext cx="32600" cy="32561"/>
            </a:xfrm>
            <a:custGeom>
              <a:avLst/>
              <a:gdLst/>
              <a:ahLst/>
              <a:cxnLst/>
              <a:rect l="l" t="t" r="r" b="b"/>
              <a:pathLst>
                <a:path w="835" h="834" extrusionOk="0">
                  <a:moveTo>
                    <a:pt x="835" y="400"/>
                  </a:moveTo>
                  <a:cubicBezTo>
                    <a:pt x="835" y="167"/>
                    <a:pt x="635" y="0"/>
                    <a:pt x="434" y="0"/>
                  </a:cubicBezTo>
                  <a:cubicBezTo>
                    <a:pt x="234" y="0"/>
                    <a:pt x="1" y="200"/>
                    <a:pt x="1" y="400"/>
                  </a:cubicBezTo>
                  <a:cubicBezTo>
                    <a:pt x="1" y="667"/>
                    <a:pt x="234" y="834"/>
                    <a:pt x="434" y="834"/>
                  </a:cubicBezTo>
                  <a:cubicBezTo>
                    <a:pt x="635" y="834"/>
                    <a:pt x="835" y="634"/>
                    <a:pt x="835"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809;p7">
              <a:extLst>
                <a:ext uri="{FF2B5EF4-FFF2-40B4-BE49-F238E27FC236}">
                  <a16:creationId xmlns:a16="http://schemas.microsoft.com/office/drawing/2014/main" id="{7525D6BB-B099-F68E-2671-1FC588593F07}"/>
                </a:ext>
              </a:extLst>
            </p:cNvPr>
            <p:cNvSpPr/>
            <p:nvPr/>
          </p:nvSpPr>
          <p:spPr>
            <a:xfrm>
              <a:off x="1448600" y="1314722"/>
              <a:ext cx="32600" cy="32561"/>
            </a:xfrm>
            <a:custGeom>
              <a:avLst/>
              <a:gdLst/>
              <a:ahLst/>
              <a:cxnLst/>
              <a:rect l="l" t="t" r="r" b="b"/>
              <a:pathLst>
                <a:path w="835" h="834" extrusionOk="0">
                  <a:moveTo>
                    <a:pt x="834" y="400"/>
                  </a:moveTo>
                  <a:cubicBezTo>
                    <a:pt x="834" y="167"/>
                    <a:pt x="634" y="0"/>
                    <a:pt x="434" y="0"/>
                  </a:cubicBezTo>
                  <a:cubicBezTo>
                    <a:pt x="167" y="0"/>
                    <a:pt x="0" y="200"/>
                    <a:pt x="0" y="400"/>
                  </a:cubicBezTo>
                  <a:cubicBezTo>
                    <a:pt x="0" y="667"/>
                    <a:pt x="234" y="834"/>
                    <a:pt x="434" y="834"/>
                  </a:cubicBezTo>
                  <a:cubicBezTo>
                    <a:pt x="634" y="834"/>
                    <a:pt x="834" y="634"/>
                    <a:pt x="834" y="4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4" name="Google Shape;810;p7">
            <a:extLst>
              <a:ext uri="{FF2B5EF4-FFF2-40B4-BE49-F238E27FC236}">
                <a16:creationId xmlns:a16="http://schemas.microsoft.com/office/drawing/2014/main" id="{E2B3786C-4412-C9BF-0E61-2131DC407C92}"/>
              </a:ext>
            </a:extLst>
          </p:cNvPr>
          <p:cNvSpPr/>
          <p:nvPr/>
        </p:nvSpPr>
        <p:spPr>
          <a:xfrm>
            <a:off x="27000" y="455248"/>
            <a:ext cx="389447" cy="580368"/>
          </a:xfrm>
          <a:custGeom>
            <a:avLst/>
            <a:gdLst/>
            <a:ahLst/>
            <a:cxnLst/>
            <a:rect l="l" t="t" r="r" b="b"/>
            <a:pathLst>
              <a:path w="18848" h="28088" extrusionOk="0">
                <a:moveTo>
                  <a:pt x="0" y="0"/>
                </a:moveTo>
                <a:lnTo>
                  <a:pt x="0" y="28087"/>
                </a:lnTo>
                <a:lnTo>
                  <a:pt x="9441" y="22683"/>
                </a:lnTo>
                <a:lnTo>
                  <a:pt x="18847" y="28087"/>
                </a:lnTo>
                <a:lnTo>
                  <a:pt x="18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061;p45">
            <a:extLst>
              <a:ext uri="{FF2B5EF4-FFF2-40B4-BE49-F238E27FC236}">
                <a16:creationId xmlns:a16="http://schemas.microsoft.com/office/drawing/2014/main" id="{5496B578-7A2E-5FA2-E591-57207F965F88}"/>
              </a:ext>
            </a:extLst>
          </p:cNvPr>
          <p:cNvGrpSpPr/>
          <p:nvPr/>
        </p:nvGrpSpPr>
        <p:grpSpPr>
          <a:xfrm>
            <a:off x="499761" y="4393716"/>
            <a:ext cx="846985" cy="589038"/>
            <a:chOff x="472350" y="3403467"/>
            <a:chExt cx="1929000" cy="1469460"/>
          </a:xfrm>
        </p:grpSpPr>
        <p:sp>
          <p:nvSpPr>
            <p:cNvPr id="3" name="Google Shape;4062;p45">
              <a:extLst>
                <a:ext uri="{FF2B5EF4-FFF2-40B4-BE49-F238E27FC236}">
                  <a16:creationId xmlns:a16="http://schemas.microsoft.com/office/drawing/2014/main" id="{EE084771-E708-B1F1-B6E9-C2426940013B}"/>
                </a:ext>
              </a:extLst>
            </p:cNvPr>
            <p:cNvSpPr/>
            <p:nvPr/>
          </p:nvSpPr>
          <p:spPr>
            <a:xfrm rot="-657354">
              <a:off x="551310" y="3712412"/>
              <a:ext cx="1771080" cy="100133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063;p45">
              <a:extLst>
                <a:ext uri="{FF2B5EF4-FFF2-40B4-BE49-F238E27FC236}">
                  <a16:creationId xmlns:a16="http://schemas.microsoft.com/office/drawing/2014/main" id="{D0DC83BE-860B-1181-B66F-62DCF1D97108}"/>
                </a:ext>
              </a:extLst>
            </p:cNvPr>
            <p:cNvSpPr/>
            <p:nvPr/>
          </p:nvSpPr>
          <p:spPr>
            <a:xfrm rot="-657313">
              <a:off x="578653" y="3544766"/>
              <a:ext cx="1521491" cy="359345"/>
            </a:xfrm>
            <a:custGeom>
              <a:avLst/>
              <a:gdLst/>
              <a:ahLst/>
              <a:cxnLst/>
              <a:rect l="l" t="t" r="r" b="b"/>
              <a:pathLst>
                <a:path w="55207" h="12710" extrusionOk="0">
                  <a:moveTo>
                    <a:pt x="0" y="0"/>
                  </a:moveTo>
                  <a:lnTo>
                    <a:pt x="634" y="1601"/>
                  </a:lnTo>
                  <a:lnTo>
                    <a:pt x="767" y="1902"/>
                  </a:lnTo>
                  <a:lnTo>
                    <a:pt x="834" y="2102"/>
                  </a:lnTo>
                  <a:lnTo>
                    <a:pt x="934" y="2335"/>
                  </a:lnTo>
                  <a:lnTo>
                    <a:pt x="1701" y="4403"/>
                  </a:lnTo>
                  <a:lnTo>
                    <a:pt x="1835" y="4604"/>
                  </a:lnTo>
                  <a:lnTo>
                    <a:pt x="2135" y="5404"/>
                  </a:lnTo>
                  <a:lnTo>
                    <a:pt x="2202" y="5604"/>
                  </a:lnTo>
                  <a:lnTo>
                    <a:pt x="2268" y="5671"/>
                  </a:lnTo>
                  <a:lnTo>
                    <a:pt x="2502" y="6372"/>
                  </a:lnTo>
                  <a:lnTo>
                    <a:pt x="2268" y="7039"/>
                  </a:lnTo>
                  <a:lnTo>
                    <a:pt x="2168" y="7205"/>
                  </a:lnTo>
                  <a:lnTo>
                    <a:pt x="2168" y="7239"/>
                  </a:lnTo>
                  <a:lnTo>
                    <a:pt x="2102" y="7506"/>
                  </a:lnTo>
                  <a:lnTo>
                    <a:pt x="2035" y="7572"/>
                  </a:lnTo>
                  <a:lnTo>
                    <a:pt x="2002" y="7706"/>
                  </a:lnTo>
                  <a:lnTo>
                    <a:pt x="1935" y="7839"/>
                  </a:lnTo>
                  <a:lnTo>
                    <a:pt x="968" y="10208"/>
                  </a:lnTo>
                  <a:lnTo>
                    <a:pt x="767" y="10841"/>
                  </a:lnTo>
                  <a:lnTo>
                    <a:pt x="634" y="11075"/>
                  </a:lnTo>
                  <a:lnTo>
                    <a:pt x="134" y="12376"/>
                  </a:lnTo>
                  <a:lnTo>
                    <a:pt x="0" y="12709"/>
                  </a:lnTo>
                  <a:lnTo>
                    <a:pt x="55206" y="12709"/>
                  </a:lnTo>
                  <a:lnTo>
                    <a:pt x="54539" y="11075"/>
                  </a:lnTo>
                  <a:lnTo>
                    <a:pt x="54506" y="10975"/>
                  </a:lnTo>
                  <a:lnTo>
                    <a:pt x="54472" y="10841"/>
                  </a:lnTo>
                  <a:lnTo>
                    <a:pt x="54472" y="10775"/>
                  </a:lnTo>
                  <a:lnTo>
                    <a:pt x="54406" y="10741"/>
                  </a:lnTo>
                  <a:lnTo>
                    <a:pt x="54372" y="10575"/>
                  </a:lnTo>
                  <a:lnTo>
                    <a:pt x="53638" y="8707"/>
                  </a:lnTo>
                  <a:lnTo>
                    <a:pt x="53505" y="8473"/>
                  </a:lnTo>
                  <a:lnTo>
                    <a:pt x="52838" y="6805"/>
                  </a:lnTo>
                  <a:lnTo>
                    <a:pt x="52704" y="6505"/>
                  </a:lnTo>
                  <a:lnTo>
                    <a:pt x="52704" y="6405"/>
                  </a:lnTo>
                  <a:lnTo>
                    <a:pt x="52671" y="6372"/>
                  </a:lnTo>
                  <a:lnTo>
                    <a:pt x="52704" y="6205"/>
                  </a:lnTo>
                  <a:lnTo>
                    <a:pt x="52838" y="5938"/>
                  </a:lnTo>
                  <a:lnTo>
                    <a:pt x="52838" y="5905"/>
                  </a:lnTo>
                  <a:lnTo>
                    <a:pt x="54206" y="2502"/>
                  </a:lnTo>
                  <a:lnTo>
                    <a:pt x="54306" y="2269"/>
                  </a:lnTo>
                  <a:lnTo>
                    <a:pt x="54472" y="1902"/>
                  </a:lnTo>
                  <a:lnTo>
                    <a:pt x="54539" y="1601"/>
                  </a:lnTo>
                  <a:lnTo>
                    <a:pt x="54806" y="1001"/>
                  </a:lnTo>
                  <a:lnTo>
                    <a:pt x="54873" y="768"/>
                  </a:lnTo>
                  <a:lnTo>
                    <a:pt x="55006" y="534"/>
                  </a:lnTo>
                  <a:lnTo>
                    <a:pt x="55173" y="34"/>
                  </a:lnTo>
                  <a:lnTo>
                    <a:pt x="552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064;p45">
              <a:extLst>
                <a:ext uri="{FF2B5EF4-FFF2-40B4-BE49-F238E27FC236}">
                  <a16:creationId xmlns:a16="http://schemas.microsoft.com/office/drawing/2014/main" id="{B45C00A7-19DC-247C-1460-02D0E174B954}"/>
                </a:ext>
              </a:extLst>
            </p:cNvPr>
            <p:cNvSpPr/>
            <p:nvPr/>
          </p:nvSpPr>
          <p:spPr>
            <a:xfrm rot="-657313">
              <a:off x="634045" y="3882489"/>
              <a:ext cx="77250" cy="143433"/>
            </a:xfrm>
            <a:custGeom>
              <a:avLst/>
              <a:gdLst/>
              <a:ahLst/>
              <a:cxnLst/>
              <a:rect l="l" t="t" r="r" b="b"/>
              <a:pathLst>
                <a:path w="2803" h="5205" extrusionOk="0">
                  <a:moveTo>
                    <a:pt x="1235" y="1"/>
                  </a:moveTo>
                  <a:lnTo>
                    <a:pt x="1168" y="67"/>
                  </a:lnTo>
                  <a:lnTo>
                    <a:pt x="1135" y="201"/>
                  </a:lnTo>
                  <a:lnTo>
                    <a:pt x="2502" y="1535"/>
                  </a:lnTo>
                  <a:lnTo>
                    <a:pt x="0" y="4004"/>
                  </a:lnTo>
                  <a:lnTo>
                    <a:pt x="1268" y="5204"/>
                  </a:lnTo>
                  <a:lnTo>
                    <a:pt x="1568" y="5204"/>
                  </a:lnTo>
                  <a:lnTo>
                    <a:pt x="301" y="4004"/>
                  </a:lnTo>
                  <a:lnTo>
                    <a:pt x="2802" y="1535"/>
                  </a:lnTo>
                  <a:lnTo>
                    <a:pt x="1235"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65;p45">
              <a:extLst>
                <a:ext uri="{FF2B5EF4-FFF2-40B4-BE49-F238E27FC236}">
                  <a16:creationId xmlns:a16="http://schemas.microsoft.com/office/drawing/2014/main" id="{D8FAA76E-F56E-7304-F649-528135580482}"/>
                </a:ext>
              </a:extLst>
            </p:cNvPr>
            <p:cNvSpPr/>
            <p:nvPr/>
          </p:nvSpPr>
          <p:spPr>
            <a:xfrm rot="-657313">
              <a:off x="595794" y="3679320"/>
              <a:ext cx="77250" cy="154456"/>
            </a:xfrm>
            <a:custGeom>
              <a:avLst/>
              <a:gdLst/>
              <a:ahLst/>
              <a:cxnLst/>
              <a:rect l="l" t="t" r="r" b="b"/>
              <a:pathLst>
                <a:path w="2803" h="5605" extrusionOk="0">
                  <a:moveTo>
                    <a:pt x="1802" y="0"/>
                  </a:moveTo>
                  <a:lnTo>
                    <a:pt x="0" y="1735"/>
                  </a:lnTo>
                  <a:lnTo>
                    <a:pt x="2502" y="4203"/>
                  </a:lnTo>
                  <a:lnTo>
                    <a:pt x="1268" y="5404"/>
                  </a:lnTo>
                  <a:lnTo>
                    <a:pt x="1335" y="5604"/>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66;p45">
              <a:extLst>
                <a:ext uri="{FF2B5EF4-FFF2-40B4-BE49-F238E27FC236}">
                  <a16:creationId xmlns:a16="http://schemas.microsoft.com/office/drawing/2014/main" id="{842C9480-8820-9786-EE36-642C29E166B0}"/>
                </a:ext>
              </a:extLst>
            </p:cNvPr>
            <p:cNvSpPr/>
            <p:nvPr/>
          </p:nvSpPr>
          <p:spPr>
            <a:xfrm rot="-657313">
              <a:off x="709147" y="365920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67;p45">
              <a:extLst>
                <a:ext uri="{FF2B5EF4-FFF2-40B4-BE49-F238E27FC236}">
                  <a16:creationId xmlns:a16="http://schemas.microsoft.com/office/drawing/2014/main" id="{F16C4AA0-16B2-C257-23B3-23C5C1DDE25A}"/>
                </a:ext>
              </a:extLst>
            </p:cNvPr>
            <p:cNvSpPr/>
            <p:nvPr/>
          </p:nvSpPr>
          <p:spPr>
            <a:xfrm rot="-657313">
              <a:off x="803929" y="364085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268"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8;p45">
              <a:extLst>
                <a:ext uri="{FF2B5EF4-FFF2-40B4-BE49-F238E27FC236}">
                  <a16:creationId xmlns:a16="http://schemas.microsoft.com/office/drawing/2014/main" id="{8811A615-359F-291B-E303-9011E2C4EF4C}"/>
                </a:ext>
              </a:extLst>
            </p:cNvPr>
            <p:cNvSpPr/>
            <p:nvPr/>
          </p:nvSpPr>
          <p:spPr>
            <a:xfrm rot="-657313">
              <a:off x="898685" y="362252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9;p45">
              <a:extLst>
                <a:ext uri="{FF2B5EF4-FFF2-40B4-BE49-F238E27FC236}">
                  <a16:creationId xmlns:a16="http://schemas.microsoft.com/office/drawing/2014/main" id="{C4C7A39A-1C77-8BC3-4634-6E8A35B85516}"/>
                </a:ext>
              </a:extLst>
            </p:cNvPr>
            <p:cNvSpPr/>
            <p:nvPr/>
          </p:nvSpPr>
          <p:spPr>
            <a:xfrm rot="-657313">
              <a:off x="993468" y="360417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70;p45">
              <a:extLst>
                <a:ext uri="{FF2B5EF4-FFF2-40B4-BE49-F238E27FC236}">
                  <a16:creationId xmlns:a16="http://schemas.microsoft.com/office/drawing/2014/main" id="{35DBDB7F-8470-5CC1-678F-A12D11E49155}"/>
                </a:ext>
              </a:extLst>
            </p:cNvPr>
            <p:cNvSpPr/>
            <p:nvPr/>
          </p:nvSpPr>
          <p:spPr>
            <a:xfrm rot="-657313">
              <a:off x="1088223" y="358584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269"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71;p45">
              <a:extLst>
                <a:ext uri="{FF2B5EF4-FFF2-40B4-BE49-F238E27FC236}">
                  <a16:creationId xmlns:a16="http://schemas.microsoft.com/office/drawing/2014/main" id="{246B5538-B97E-AE7D-FCCA-CBC55CFD75A0}"/>
                </a:ext>
              </a:extLst>
            </p:cNvPr>
            <p:cNvSpPr/>
            <p:nvPr/>
          </p:nvSpPr>
          <p:spPr>
            <a:xfrm rot="-657313">
              <a:off x="1183006" y="3567497"/>
              <a:ext cx="77250" cy="350247"/>
            </a:xfrm>
            <a:custGeom>
              <a:avLst/>
              <a:gdLst/>
              <a:ahLst/>
              <a:cxnLst/>
              <a:rect l="l" t="t" r="r" b="b"/>
              <a:pathLst>
                <a:path w="2803" h="12710" extrusionOk="0">
                  <a:moveTo>
                    <a:pt x="1802" y="0"/>
                  </a:moveTo>
                  <a:lnTo>
                    <a:pt x="0" y="1735"/>
                  </a:lnTo>
                  <a:lnTo>
                    <a:pt x="2502" y="4203"/>
                  </a:lnTo>
                  <a:lnTo>
                    <a:pt x="0" y="6605"/>
                  </a:lnTo>
                  <a:lnTo>
                    <a:pt x="2502" y="9040"/>
                  </a:lnTo>
                  <a:lnTo>
                    <a:pt x="0" y="11509"/>
                  </a:lnTo>
                  <a:lnTo>
                    <a:pt x="1301" y="12709"/>
                  </a:lnTo>
                  <a:lnTo>
                    <a:pt x="1602" y="12709"/>
                  </a:lnTo>
                  <a:lnTo>
                    <a:pt x="301" y="11509"/>
                  </a:lnTo>
                  <a:lnTo>
                    <a:pt x="2802" y="9040"/>
                  </a:lnTo>
                  <a:lnTo>
                    <a:pt x="301" y="6605"/>
                  </a:lnTo>
                  <a:lnTo>
                    <a:pt x="2802"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72;p45">
              <a:extLst>
                <a:ext uri="{FF2B5EF4-FFF2-40B4-BE49-F238E27FC236}">
                  <a16:creationId xmlns:a16="http://schemas.microsoft.com/office/drawing/2014/main" id="{16846FCB-EC65-ACF8-2DE5-EA408AB56895}"/>
                </a:ext>
              </a:extLst>
            </p:cNvPr>
            <p:cNvSpPr/>
            <p:nvPr/>
          </p:nvSpPr>
          <p:spPr>
            <a:xfrm rot="-657313">
              <a:off x="1277753" y="354907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73;p45">
              <a:extLst>
                <a:ext uri="{FF2B5EF4-FFF2-40B4-BE49-F238E27FC236}">
                  <a16:creationId xmlns:a16="http://schemas.microsoft.com/office/drawing/2014/main" id="{B5450D3D-C08D-AEBD-BF95-5D55D6EB57CA}"/>
                </a:ext>
              </a:extLst>
            </p:cNvPr>
            <p:cNvSpPr/>
            <p:nvPr/>
          </p:nvSpPr>
          <p:spPr>
            <a:xfrm rot="-657313">
              <a:off x="1372536" y="353073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4;p45">
              <a:extLst>
                <a:ext uri="{FF2B5EF4-FFF2-40B4-BE49-F238E27FC236}">
                  <a16:creationId xmlns:a16="http://schemas.microsoft.com/office/drawing/2014/main" id="{B0FB712F-D5EE-1230-A5E5-01885AE2758A}"/>
                </a:ext>
              </a:extLst>
            </p:cNvPr>
            <p:cNvSpPr/>
            <p:nvPr/>
          </p:nvSpPr>
          <p:spPr>
            <a:xfrm rot="-657313">
              <a:off x="1467300" y="3512480"/>
              <a:ext cx="77250" cy="350247"/>
            </a:xfrm>
            <a:custGeom>
              <a:avLst/>
              <a:gdLst/>
              <a:ahLst/>
              <a:cxnLst/>
              <a:rect l="l" t="t" r="r" b="b"/>
              <a:pathLst>
                <a:path w="2803" h="12710" extrusionOk="0">
                  <a:moveTo>
                    <a:pt x="1802" y="0"/>
                  </a:moveTo>
                  <a:lnTo>
                    <a:pt x="1" y="1735"/>
                  </a:lnTo>
                  <a:lnTo>
                    <a:pt x="2503" y="4203"/>
                  </a:lnTo>
                  <a:lnTo>
                    <a:pt x="1" y="6605"/>
                  </a:lnTo>
                  <a:lnTo>
                    <a:pt x="2503" y="9040"/>
                  </a:lnTo>
                  <a:lnTo>
                    <a:pt x="1" y="11509"/>
                  </a:lnTo>
                  <a:lnTo>
                    <a:pt x="1302" y="12709"/>
                  </a:lnTo>
                  <a:lnTo>
                    <a:pt x="1602" y="12709"/>
                  </a:lnTo>
                  <a:lnTo>
                    <a:pt x="301" y="11509"/>
                  </a:lnTo>
                  <a:lnTo>
                    <a:pt x="2803" y="9040"/>
                  </a:lnTo>
                  <a:lnTo>
                    <a:pt x="301" y="6605"/>
                  </a:lnTo>
                  <a:lnTo>
                    <a:pt x="2803" y="4203"/>
                  </a:lnTo>
                  <a:lnTo>
                    <a:pt x="301"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75;p45">
              <a:extLst>
                <a:ext uri="{FF2B5EF4-FFF2-40B4-BE49-F238E27FC236}">
                  <a16:creationId xmlns:a16="http://schemas.microsoft.com/office/drawing/2014/main" id="{A7D148B3-2275-370C-D3EB-41903410857B}"/>
                </a:ext>
              </a:extLst>
            </p:cNvPr>
            <p:cNvSpPr/>
            <p:nvPr/>
          </p:nvSpPr>
          <p:spPr>
            <a:xfrm rot="-657313">
              <a:off x="1562075" y="3494051"/>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76;p45">
              <a:extLst>
                <a:ext uri="{FF2B5EF4-FFF2-40B4-BE49-F238E27FC236}">
                  <a16:creationId xmlns:a16="http://schemas.microsoft.com/office/drawing/2014/main" id="{2B4B635B-D156-A842-64B3-CD0DD1A22A95}"/>
                </a:ext>
              </a:extLst>
            </p:cNvPr>
            <p:cNvSpPr/>
            <p:nvPr/>
          </p:nvSpPr>
          <p:spPr>
            <a:xfrm rot="-657313">
              <a:off x="1656830" y="3475711"/>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36"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77;p45">
              <a:extLst>
                <a:ext uri="{FF2B5EF4-FFF2-40B4-BE49-F238E27FC236}">
                  <a16:creationId xmlns:a16="http://schemas.microsoft.com/office/drawing/2014/main" id="{555D053F-31BC-26B9-0DEB-24A8C81AB2E2}"/>
                </a:ext>
              </a:extLst>
            </p:cNvPr>
            <p:cNvSpPr/>
            <p:nvPr/>
          </p:nvSpPr>
          <p:spPr>
            <a:xfrm rot="-657313">
              <a:off x="1753443" y="3457196"/>
              <a:ext cx="76313" cy="350247"/>
            </a:xfrm>
            <a:custGeom>
              <a:avLst/>
              <a:gdLst/>
              <a:ahLst/>
              <a:cxnLst/>
              <a:rect l="l" t="t" r="r" b="b"/>
              <a:pathLst>
                <a:path w="2769" h="12710" extrusionOk="0">
                  <a:moveTo>
                    <a:pt x="1735" y="0"/>
                  </a:moveTo>
                  <a:lnTo>
                    <a:pt x="0" y="1735"/>
                  </a:lnTo>
                  <a:lnTo>
                    <a:pt x="2502" y="4203"/>
                  </a:lnTo>
                  <a:lnTo>
                    <a:pt x="0" y="6605"/>
                  </a:lnTo>
                  <a:lnTo>
                    <a:pt x="2502" y="9040"/>
                  </a:lnTo>
                  <a:lnTo>
                    <a:pt x="0" y="11509"/>
                  </a:lnTo>
                  <a:lnTo>
                    <a:pt x="1234" y="12709"/>
                  </a:lnTo>
                  <a:lnTo>
                    <a:pt x="1535" y="12709"/>
                  </a:lnTo>
                  <a:lnTo>
                    <a:pt x="267" y="11509"/>
                  </a:lnTo>
                  <a:lnTo>
                    <a:pt x="2769" y="9040"/>
                  </a:lnTo>
                  <a:lnTo>
                    <a:pt x="267" y="6605"/>
                  </a:lnTo>
                  <a:lnTo>
                    <a:pt x="2769" y="4203"/>
                  </a:lnTo>
                  <a:lnTo>
                    <a:pt x="267" y="1735"/>
                  </a:lnTo>
                  <a:lnTo>
                    <a:pt x="2068"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8;p45">
              <a:extLst>
                <a:ext uri="{FF2B5EF4-FFF2-40B4-BE49-F238E27FC236}">
                  <a16:creationId xmlns:a16="http://schemas.microsoft.com/office/drawing/2014/main" id="{7E20BC7B-5C60-6C85-FC83-A25BB6D225E6}"/>
                </a:ext>
              </a:extLst>
            </p:cNvPr>
            <p:cNvSpPr/>
            <p:nvPr/>
          </p:nvSpPr>
          <p:spPr>
            <a:xfrm rot="-657313">
              <a:off x="1846369" y="3439032"/>
              <a:ext cx="78187" cy="350247"/>
            </a:xfrm>
            <a:custGeom>
              <a:avLst/>
              <a:gdLst/>
              <a:ahLst/>
              <a:cxnLst/>
              <a:rect l="l" t="t" r="r" b="b"/>
              <a:pathLst>
                <a:path w="2837" h="12710" extrusionOk="0">
                  <a:moveTo>
                    <a:pt x="1802" y="0"/>
                  </a:moveTo>
                  <a:lnTo>
                    <a:pt x="1" y="1735"/>
                  </a:lnTo>
                  <a:lnTo>
                    <a:pt x="2503" y="4203"/>
                  </a:lnTo>
                  <a:lnTo>
                    <a:pt x="1" y="6605"/>
                  </a:lnTo>
                  <a:lnTo>
                    <a:pt x="2503" y="9040"/>
                  </a:lnTo>
                  <a:lnTo>
                    <a:pt x="1" y="11509"/>
                  </a:lnTo>
                  <a:lnTo>
                    <a:pt x="1302" y="12709"/>
                  </a:lnTo>
                  <a:lnTo>
                    <a:pt x="1602" y="12709"/>
                  </a:lnTo>
                  <a:lnTo>
                    <a:pt x="335" y="11509"/>
                  </a:lnTo>
                  <a:lnTo>
                    <a:pt x="2836" y="9040"/>
                  </a:lnTo>
                  <a:lnTo>
                    <a:pt x="335" y="6605"/>
                  </a:lnTo>
                  <a:lnTo>
                    <a:pt x="2836" y="4203"/>
                  </a:lnTo>
                  <a:lnTo>
                    <a:pt x="335"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9;p45">
              <a:extLst>
                <a:ext uri="{FF2B5EF4-FFF2-40B4-BE49-F238E27FC236}">
                  <a16:creationId xmlns:a16="http://schemas.microsoft.com/office/drawing/2014/main" id="{C1104903-2369-9803-B2D5-DC0C928E947F}"/>
                </a:ext>
              </a:extLst>
            </p:cNvPr>
            <p:cNvSpPr/>
            <p:nvPr/>
          </p:nvSpPr>
          <p:spPr>
            <a:xfrm rot="-657313">
              <a:off x="1941152" y="3420692"/>
              <a:ext cx="78159" cy="350247"/>
            </a:xfrm>
            <a:custGeom>
              <a:avLst/>
              <a:gdLst/>
              <a:ahLst/>
              <a:cxnLst/>
              <a:rect l="l" t="t" r="r" b="b"/>
              <a:pathLst>
                <a:path w="2836" h="12710" extrusionOk="0">
                  <a:moveTo>
                    <a:pt x="1802" y="0"/>
                  </a:moveTo>
                  <a:lnTo>
                    <a:pt x="0" y="1735"/>
                  </a:lnTo>
                  <a:lnTo>
                    <a:pt x="2502" y="4203"/>
                  </a:lnTo>
                  <a:lnTo>
                    <a:pt x="0" y="6605"/>
                  </a:lnTo>
                  <a:lnTo>
                    <a:pt x="2502" y="9040"/>
                  </a:lnTo>
                  <a:lnTo>
                    <a:pt x="0" y="11509"/>
                  </a:lnTo>
                  <a:lnTo>
                    <a:pt x="1301" y="12709"/>
                  </a:lnTo>
                  <a:lnTo>
                    <a:pt x="1602" y="12709"/>
                  </a:lnTo>
                  <a:lnTo>
                    <a:pt x="334" y="11509"/>
                  </a:lnTo>
                  <a:lnTo>
                    <a:pt x="2836" y="9040"/>
                  </a:lnTo>
                  <a:lnTo>
                    <a:pt x="334" y="6605"/>
                  </a:lnTo>
                  <a:lnTo>
                    <a:pt x="2836" y="4203"/>
                  </a:lnTo>
                  <a:lnTo>
                    <a:pt x="334" y="1735"/>
                  </a:lnTo>
                  <a:lnTo>
                    <a:pt x="2102" y="0"/>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80;p45">
              <a:extLst>
                <a:ext uri="{FF2B5EF4-FFF2-40B4-BE49-F238E27FC236}">
                  <a16:creationId xmlns:a16="http://schemas.microsoft.com/office/drawing/2014/main" id="{ADABD82B-51D2-41F9-8D6E-BD91055B633E}"/>
                </a:ext>
              </a:extLst>
            </p:cNvPr>
            <p:cNvSpPr/>
            <p:nvPr/>
          </p:nvSpPr>
          <p:spPr>
            <a:xfrm rot="-657313">
              <a:off x="2060175" y="3699732"/>
              <a:ext cx="42332" cy="58861"/>
            </a:xfrm>
            <a:custGeom>
              <a:avLst/>
              <a:gdLst/>
              <a:ahLst/>
              <a:cxnLst/>
              <a:rect l="l" t="t" r="r" b="b"/>
              <a:pathLst>
                <a:path w="1536" h="2136" extrusionOk="0">
                  <a:moveTo>
                    <a:pt x="901" y="1"/>
                  </a:moveTo>
                  <a:lnTo>
                    <a:pt x="1" y="935"/>
                  </a:lnTo>
                  <a:lnTo>
                    <a:pt x="1235" y="2135"/>
                  </a:lnTo>
                  <a:lnTo>
                    <a:pt x="1535" y="2135"/>
                  </a:lnTo>
                  <a:lnTo>
                    <a:pt x="268" y="935"/>
                  </a:lnTo>
                  <a:lnTo>
                    <a:pt x="1001" y="201"/>
                  </a:lnTo>
                  <a:lnTo>
                    <a:pt x="935" y="167"/>
                  </a:lnTo>
                  <a:lnTo>
                    <a:pt x="901" y="1"/>
                  </a:lnTo>
                  <a:close/>
                </a:path>
              </a:pathLst>
            </a:custGeom>
            <a:solidFill>
              <a:srgbClr val="FFFCF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图片 8">
            <a:extLst>
              <a:ext uri="{FF2B5EF4-FFF2-40B4-BE49-F238E27FC236}">
                <a16:creationId xmlns:a16="http://schemas.microsoft.com/office/drawing/2014/main" id="{D1D89C1D-0083-E2E2-3FA4-EB3CC210D271}"/>
              </a:ext>
            </a:extLst>
          </p:cNvPr>
          <p:cNvPicPr>
            <a:picLocks noChangeAspect="1"/>
          </p:cNvPicPr>
          <p:nvPr/>
        </p:nvPicPr>
        <p:blipFill rotWithShape="1">
          <a:blip r:embed="rId3">
            <a:extLst>
              <a:ext uri="{28A0092B-C50C-407E-A947-70E740481C1C}">
                <a14:useLocalDpi xmlns:a14="http://schemas.microsoft.com/office/drawing/2010/main" val="0"/>
              </a:ext>
            </a:extLst>
          </a:blip>
          <a:srcRect l="16830" t="18507" r="21214" b="27951"/>
          <a:stretch/>
        </p:blipFill>
        <p:spPr>
          <a:xfrm>
            <a:off x="1660006" y="1249345"/>
            <a:ext cx="6391953" cy="3381872"/>
          </a:xfrm>
          <a:prstGeom prst="rect">
            <a:avLst/>
          </a:prstGeom>
        </p:spPr>
      </p:pic>
      <p:sp>
        <p:nvSpPr>
          <p:cNvPr id="23" name="TextBox 22">
            <a:extLst>
              <a:ext uri="{FF2B5EF4-FFF2-40B4-BE49-F238E27FC236}">
                <a16:creationId xmlns:a16="http://schemas.microsoft.com/office/drawing/2014/main" id="{535E1C84-4470-B37F-74E1-2F92F877C4C9}"/>
              </a:ext>
            </a:extLst>
          </p:cNvPr>
          <p:cNvSpPr txBox="1"/>
          <p:nvPr/>
        </p:nvSpPr>
        <p:spPr>
          <a:xfrm>
            <a:off x="2920415" y="2266477"/>
            <a:ext cx="3812945" cy="9264075"/>
          </a:xfrm>
          <a:prstGeom prst="rect">
            <a:avLst/>
          </a:prstGeom>
          <a:noFill/>
        </p:spPr>
        <p:txBody>
          <a:bodyPr wrap="square">
            <a:spAutoFit/>
          </a:bodyPr>
          <a:lstStyle/>
          <a:p>
            <a:pPr algn="just"/>
            <a:r>
              <a:rPr lang="en-US" sz="2000" i="1">
                <a:solidFill>
                  <a:schemeClr val="bg1"/>
                </a:solidFill>
                <a:latin typeface="Times New Roman" panose="02020603050405020304" pitchFamily="18" charset="0"/>
                <a:cs typeface="Times New Roman" panose="02020603050405020304" pitchFamily="18" charset="0"/>
              </a:rPr>
              <a:t>Em</a:t>
            </a:r>
            <a:r>
              <a:rPr lang="vi-VN" sz="2000" i="1">
                <a:solidFill>
                  <a:schemeClr val="bg1"/>
                </a:solidFill>
                <a:latin typeface="Times New Roman" panose="02020603050405020304" pitchFamily="18" charset="0"/>
                <a:cs typeface="Times New Roman" panose="02020603050405020304" pitchFamily="18" charset="0"/>
              </a:rPr>
              <a:t> hãy viết bài văn kể lại một sự việc có thật liên quan đến một nhân vật lịch sử đã để lại cho em ấn tượng sâu sắc (</a:t>
            </a:r>
            <a:r>
              <a:rPr lang="en-US" sz="2000" i="1">
                <a:solidFill>
                  <a:schemeClr val="bg1"/>
                </a:solidFill>
                <a:latin typeface="Times New Roman" panose="02020603050405020304" pitchFamily="18" charset="0"/>
                <a:cs typeface="Times New Roman" panose="02020603050405020304" pitchFamily="18" charset="0"/>
              </a:rPr>
              <a:t>Hs</a:t>
            </a:r>
            <a:r>
              <a:rPr lang="vi-VN" sz="2000" i="1">
                <a:solidFill>
                  <a:schemeClr val="bg1"/>
                </a:solidFill>
                <a:latin typeface="Times New Roman" panose="02020603050405020304" pitchFamily="18" charset="0"/>
                <a:cs typeface="Times New Roman" panose="02020603050405020304" pitchFamily="18" charset="0"/>
              </a:rPr>
              <a:t> chọn một nhân vật lịch sử khác để viết bài)</a:t>
            </a:r>
            <a:endParaRPr lang="en-US" sz="2000">
              <a:solidFill>
                <a:schemeClr val="bg1"/>
              </a:solidFill>
              <a:latin typeface="Times New Roman" panose="02020603050405020304" pitchFamily="18" charset="0"/>
              <a:cs typeface="Times New Roman" panose="02020603050405020304" pitchFamily="18" charset="0"/>
            </a:endParaRPr>
          </a:p>
          <a:p>
            <a:pPr algn="just">
              <a:buClrTx/>
              <a:buFontTx/>
              <a:buNone/>
            </a:pPr>
            <a:endParaRPr lang="en-US" sz="49600" kern="120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9441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Đ">
            <a:extLst>
              <a:ext uri="{FF2B5EF4-FFF2-40B4-BE49-F238E27FC236}">
                <a16:creationId xmlns:a16="http://schemas.microsoft.com/office/drawing/2014/main" id="{35F4307C-F1D3-8D1D-463A-53EC3BA47777}"/>
              </a:ext>
            </a:extLst>
          </p:cNvPr>
          <p:cNvSpPr/>
          <p:nvPr/>
        </p:nvSpPr>
        <p:spPr>
          <a:xfrm>
            <a:off x="1807535" y="3965944"/>
            <a:ext cx="5211315" cy="611080"/>
          </a:xfrm>
          <a:prstGeom prst="roundRect">
            <a:avLst/>
          </a:prstGeom>
          <a:solidFill>
            <a:sysClr val="window" lastClr="FFFFFF"/>
          </a:solidFill>
          <a:ln w="76200" cap="flat" cmpd="sng" algn="ctr">
            <a:solidFill>
              <a:srgbClr val="CD7626"/>
            </a:solidFill>
            <a:prstDash val="lgDash"/>
            <a:miter lim="800000"/>
          </a:ln>
          <a:effectLst/>
        </p:spPr>
        <p:txBody>
          <a:bodyPr rtlCol="0" anchor="ctr"/>
          <a:lstStyle/>
          <a:p>
            <a:pPr algn="ctr"/>
            <a:r>
              <a:rPr lang="vi-VN" sz="1800" b="1">
                <a:latin typeface="+mj-lt"/>
              </a:rPr>
              <a:t>Stephen hawking- nhà vật lí thiên tài người Anh</a:t>
            </a:r>
            <a:endParaRPr lang="en-US" sz="1800" b="1">
              <a:latin typeface="+mj-lt"/>
            </a:endParaRPr>
          </a:p>
        </p:txBody>
      </p:sp>
      <p:pic>
        <p:nvPicPr>
          <p:cNvPr id="5" name="Picture 4" descr="Káº¿t quáº£ hÃ¬nh áº£nh cho right icon">
            <a:extLst>
              <a:ext uri="{FF2B5EF4-FFF2-40B4-BE49-F238E27FC236}">
                <a16:creationId xmlns:a16="http://schemas.microsoft.com/office/drawing/2014/main" id="{F6EFC842-4A63-09D9-A099-E5FA2C8B2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837" y="3887136"/>
            <a:ext cx="686094" cy="648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Những phát kiến vĩ đại của nhà vật lý thiên tài Stephen Hawking làm thay  đổi nền khoa học thế giới">
            <a:extLst>
              <a:ext uri="{FF2B5EF4-FFF2-40B4-BE49-F238E27FC236}">
                <a16:creationId xmlns:a16="http://schemas.microsoft.com/office/drawing/2014/main" id="{B7F93BC9-FD06-C1E4-E6E4-02F4491ECE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6220" y="466798"/>
            <a:ext cx="5032630" cy="3116374"/>
          </a:xfrm>
          <a:prstGeom prst="rect">
            <a:avLst/>
          </a:prstGeom>
          <a:noFill/>
          <a:ln>
            <a:noFill/>
          </a:ln>
        </p:spPr>
      </p:pic>
    </p:spTree>
    <p:extLst>
      <p:ext uri="{BB962C8B-B14F-4D97-AF65-F5344CB8AC3E}">
        <p14:creationId xmlns:p14="http://schemas.microsoft.com/office/powerpoint/2010/main" val="3916168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Đ">
            <a:extLst>
              <a:ext uri="{FF2B5EF4-FFF2-40B4-BE49-F238E27FC236}">
                <a16:creationId xmlns:a16="http://schemas.microsoft.com/office/drawing/2014/main" id="{35F4307C-F1D3-8D1D-463A-53EC3BA47777}"/>
              </a:ext>
            </a:extLst>
          </p:cNvPr>
          <p:cNvSpPr/>
          <p:nvPr/>
        </p:nvSpPr>
        <p:spPr>
          <a:xfrm>
            <a:off x="1807535" y="3965944"/>
            <a:ext cx="5211315" cy="611080"/>
          </a:xfrm>
          <a:prstGeom prst="roundRect">
            <a:avLst/>
          </a:prstGeom>
          <a:solidFill>
            <a:sysClr val="window" lastClr="FFFFFF"/>
          </a:solidFill>
          <a:ln w="76200" cap="flat" cmpd="sng" algn="ctr">
            <a:solidFill>
              <a:srgbClr val="CD7626"/>
            </a:solidFill>
            <a:prstDash val="lgDash"/>
            <a:miter lim="800000"/>
          </a:ln>
          <a:effectLst/>
        </p:spPr>
        <p:txBody>
          <a:bodyPr rtlCol="0" anchor="ctr"/>
          <a:lstStyle/>
          <a:p>
            <a:pPr lvl="0" algn="ctr">
              <a:buClrTx/>
              <a:defRPr/>
            </a:pPr>
            <a:r>
              <a:rPr lang="vi-VN" sz="1800" b="1">
                <a:latin typeface="+mj-lt"/>
              </a:rPr>
              <a:t>Đại tướng Võ Nguyên Giáp- người anh cả của Quân đội nhân dân Việt Nam</a:t>
            </a:r>
            <a:endParaRPr kumimoji="0" lang="en-US" sz="36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pic>
        <p:nvPicPr>
          <p:cNvPr id="5" name="Picture 4" descr="Káº¿t quáº£ hÃ¬nh áº£nh cho right icon">
            <a:extLst>
              <a:ext uri="{FF2B5EF4-FFF2-40B4-BE49-F238E27FC236}">
                <a16:creationId xmlns:a16="http://schemas.microsoft.com/office/drawing/2014/main" id="{F6EFC842-4A63-09D9-A099-E5FA2C8B2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837" y="3887136"/>
            <a:ext cx="686094" cy="648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Võ Nguyên Giáp – Wikipedia tiếng Việt">
            <a:extLst>
              <a:ext uri="{FF2B5EF4-FFF2-40B4-BE49-F238E27FC236}">
                <a16:creationId xmlns:a16="http://schemas.microsoft.com/office/drawing/2014/main" id="{C43ADA2E-A1F1-B2DD-A2D9-36E17F8C56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929" y="457908"/>
            <a:ext cx="4928921" cy="3210323"/>
          </a:xfrm>
          <a:prstGeom prst="rect">
            <a:avLst/>
          </a:prstGeom>
          <a:noFill/>
          <a:ln>
            <a:noFill/>
          </a:ln>
        </p:spPr>
      </p:pic>
    </p:spTree>
    <p:extLst>
      <p:ext uri="{BB962C8B-B14F-4D97-AF65-F5344CB8AC3E}">
        <p14:creationId xmlns:p14="http://schemas.microsoft.com/office/powerpoint/2010/main" val="691618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Đ">
            <a:extLst>
              <a:ext uri="{FF2B5EF4-FFF2-40B4-BE49-F238E27FC236}">
                <a16:creationId xmlns:a16="http://schemas.microsoft.com/office/drawing/2014/main" id="{35F4307C-F1D3-8D1D-463A-53EC3BA47777}"/>
              </a:ext>
            </a:extLst>
          </p:cNvPr>
          <p:cNvSpPr/>
          <p:nvPr/>
        </p:nvSpPr>
        <p:spPr>
          <a:xfrm>
            <a:off x="1807535" y="3806456"/>
            <a:ext cx="5211315" cy="770568"/>
          </a:xfrm>
          <a:prstGeom prst="roundRect">
            <a:avLst/>
          </a:prstGeom>
          <a:solidFill>
            <a:sysClr val="window" lastClr="FFFFFF"/>
          </a:solidFill>
          <a:ln w="76200" cap="flat" cmpd="sng" algn="ctr">
            <a:solidFill>
              <a:srgbClr val="CD7626"/>
            </a:solidFill>
            <a:prstDash val="lgDash"/>
            <a:miter lim="800000"/>
          </a:ln>
          <a:effectLst/>
        </p:spPr>
        <p:txBody>
          <a:bodyPr rtlCol="0" anchor="ctr"/>
          <a:lstStyle/>
          <a:p>
            <a:pPr lvl="0" algn="ctr">
              <a:buClrTx/>
              <a:defRPr/>
            </a:pPr>
            <a:r>
              <a:rPr lang="vi-VN" sz="1800" b="1">
                <a:latin typeface="+mj-lt"/>
              </a:rPr>
              <a:t>Albert Einstein là một nhà khoa học, nhà vật lý đã đoạt giải Nobel Vật lý năm 1921</a:t>
            </a:r>
            <a:endParaRPr kumimoji="0" lang="en-US"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pic>
        <p:nvPicPr>
          <p:cNvPr id="5" name="Picture 4" descr="Káº¿t quáº£ hÃ¬nh áº£nh cho right icon">
            <a:extLst>
              <a:ext uri="{FF2B5EF4-FFF2-40B4-BE49-F238E27FC236}">
                <a16:creationId xmlns:a16="http://schemas.microsoft.com/office/drawing/2014/main" id="{F6EFC842-4A63-09D9-A099-E5FA2C8B2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837" y="3887136"/>
            <a:ext cx="686094" cy="648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nhxtanh là ai? Tiểu sử cuộc đời của Nhà bác học Anhxtanh">
            <a:extLst>
              <a:ext uri="{FF2B5EF4-FFF2-40B4-BE49-F238E27FC236}">
                <a16:creationId xmlns:a16="http://schemas.microsoft.com/office/drawing/2014/main" id="{4AD8596D-6617-300C-F016-A94FAA9A86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7535" y="469454"/>
            <a:ext cx="5125639" cy="2996760"/>
          </a:xfrm>
          <a:prstGeom prst="rect">
            <a:avLst/>
          </a:prstGeom>
          <a:noFill/>
          <a:ln>
            <a:noFill/>
          </a:ln>
        </p:spPr>
      </p:pic>
    </p:spTree>
    <p:extLst>
      <p:ext uri="{BB962C8B-B14F-4D97-AF65-F5344CB8AC3E}">
        <p14:creationId xmlns:p14="http://schemas.microsoft.com/office/powerpoint/2010/main" val="332498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Đ">
            <a:extLst>
              <a:ext uri="{FF2B5EF4-FFF2-40B4-BE49-F238E27FC236}">
                <a16:creationId xmlns:a16="http://schemas.microsoft.com/office/drawing/2014/main" id="{35F4307C-F1D3-8D1D-463A-53EC3BA47777}"/>
              </a:ext>
            </a:extLst>
          </p:cNvPr>
          <p:cNvSpPr/>
          <p:nvPr/>
        </p:nvSpPr>
        <p:spPr>
          <a:xfrm>
            <a:off x="1807535" y="3965944"/>
            <a:ext cx="5211315" cy="611080"/>
          </a:xfrm>
          <a:prstGeom prst="roundRect">
            <a:avLst/>
          </a:prstGeom>
          <a:solidFill>
            <a:sysClr val="window" lastClr="FFFFFF"/>
          </a:solidFill>
          <a:ln w="76200" cap="flat" cmpd="sng" algn="ctr">
            <a:solidFill>
              <a:srgbClr val="CD7626"/>
            </a:solidFill>
            <a:prstDash val="lgDash"/>
            <a:miter lim="800000"/>
          </a:ln>
          <a:effectLst/>
        </p:spPr>
        <p:txBody>
          <a:bodyPr rtlCol="0" anchor="ctr"/>
          <a:lstStyle/>
          <a:p>
            <a:pPr lvl="0" algn="ctr">
              <a:buClrTx/>
              <a:defRPr/>
            </a:pPr>
            <a:r>
              <a:rPr lang="vi-VN" sz="2000" b="1">
                <a:latin typeface="+mj-lt"/>
              </a:rPr>
              <a:t>Nhà giáo Nguyễn Ngọc Ký</a:t>
            </a:r>
            <a:endParaRPr kumimoji="0" lang="en-US" sz="36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pic>
        <p:nvPicPr>
          <p:cNvPr id="5" name="Picture 4" descr="Káº¿t quáº£ hÃ¬nh áº£nh cho right icon">
            <a:extLst>
              <a:ext uri="{FF2B5EF4-FFF2-40B4-BE49-F238E27FC236}">
                <a16:creationId xmlns:a16="http://schemas.microsoft.com/office/drawing/2014/main" id="{F6EFC842-4A63-09D9-A099-E5FA2C8B2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837" y="3887136"/>
            <a:ext cx="686094" cy="648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Vĩnh biệt người thầy sống nghị lực vượt lên số phận- Nguyễn Ngọc Ký">
            <a:extLst>
              <a:ext uri="{FF2B5EF4-FFF2-40B4-BE49-F238E27FC236}">
                <a16:creationId xmlns:a16="http://schemas.microsoft.com/office/drawing/2014/main" id="{D23B8AFF-276B-D994-46A1-D2F419F268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2429" y="469198"/>
            <a:ext cx="5186421" cy="3209668"/>
          </a:xfrm>
          <a:prstGeom prst="rect">
            <a:avLst/>
          </a:prstGeom>
          <a:noFill/>
          <a:ln>
            <a:noFill/>
          </a:ln>
        </p:spPr>
      </p:pic>
    </p:spTree>
    <p:extLst>
      <p:ext uri="{BB962C8B-B14F-4D97-AF65-F5344CB8AC3E}">
        <p14:creationId xmlns:p14="http://schemas.microsoft.com/office/powerpoint/2010/main" val="4114558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Đ">
            <a:extLst>
              <a:ext uri="{FF2B5EF4-FFF2-40B4-BE49-F238E27FC236}">
                <a16:creationId xmlns:a16="http://schemas.microsoft.com/office/drawing/2014/main" id="{35F4307C-F1D3-8D1D-463A-53EC3BA47777}"/>
              </a:ext>
            </a:extLst>
          </p:cNvPr>
          <p:cNvSpPr/>
          <p:nvPr/>
        </p:nvSpPr>
        <p:spPr>
          <a:xfrm>
            <a:off x="1807535" y="3965944"/>
            <a:ext cx="5211315" cy="611080"/>
          </a:xfrm>
          <a:prstGeom prst="roundRect">
            <a:avLst/>
          </a:prstGeom>
          <a:solidFill>
            <a:sysClr val="window" lastClr="FFFFFF"/>
          </a:solidFill>
          <a:ln w="76200" cap="flat" cmpd="sng" algn="ctr">
            <a:solidFill>
              <a:srgbClr val="CD7626"/>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1200">
                <a:solidFill>
                  <a:prstClr val="black"/>
                </a:solidFill>
                <a:latin typeface="Times New Roman" panose="02020603050405020304" pitchFamily="18" charset="0"/>
                <a:ea typeface="+mn-ea"/>
                <a:cs typeface="Times New Roman" panose="02020603050405020304" pitchFamily="18" charset="0"/>
              </a:rPr>
              <a:t>Bác Hồ</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descr="Káº¿t quáº£ hÃ¬nh áº£nh cho right icon">
            <a:extLst>
              <a:ext uri="{FF2B5EF4-FFF2-40B4-BE49-F238E27FC236}">
                <a16:creationId xmlns:a16="http://schemas.microsoft.com/office/drawing/2014/main" id="{F6EFC842-4A63-09D9-A099-E5FA2C8B2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837" y="3887136"/>
            <a:ext cx="686094" cy="648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Những hình ảnh quý hiếm về cuộc đời hoạt động Cách mạng của Bác Hồ - Đài  phát thanh và truyền hình Nghệ An">
            <a:extLst>
              <a:ext uri="{FF2B5EF4-FFF2-40B4-BE49-F238E27FC236}">
                <a16:creationId xmlns:a16="http://schemas.microsoft.com/office/drawing/2014/main" id="{B3EB7816-7E80-BE89-1E88-1DC7CC697D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729" y="477755"/>
            <a:ext cx="5475926" cy="3233007"/>
          </a:xfrm>
          <a:prstGeom prst="rect">
            <a:avLst/>
          </a:prstGeom>
          <a:noFill/>
          <a:ln>
            <a:noFill/>
          </a:ln>
        </p:spPr>
      </p:pic>
    </p:spTree>
    <p:extLst>
      <p:ext uri="{BB962C8B-B14F-4D97-AF65-F5344CB8AC3E}">
        <p14:creationId xmlns:p14="http://schemas.microsoft.com/office/powerpoint/2010/main" val="3838099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Đ">
            <a:extLst>
              <a:ext uri="{FF2B5EF4-FFF2-40B4-BE49-F238E27FC236}">
                <a16:creationId xmlns:a16="http://schemas.microsoft.com/office/drawing/2014/main" id="{35F4307C-F1D3-8D1D-463A-53EC3BA47777}"/>
              </a:ext>
            </a:extLst>
          </p:cNvPr>
          <p:cNvSpPr/>
          <p:nvPr/>
        </p:nvSpPr>
        <p:spPr>
          <a:xfrm>
            <a:off x="1807535" y="3965944"/>
            <a:ext cx="5211315" cy="611080"/>
          </a:xfrm>
          <a:prstGeom prst="roundRect">
            <a:avLst/>
          </a:prstGeom>
          <a:solidFill>
            <a:sysClr val="window" lastClr="FFFFFF"/>
          </a:solidFill>
          <a:ln w="76200" cap="flat" cmpd="sng" algn="ctr">
            <a:solidFill>
              <a:srgbClr val="CD7626"/>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Võ</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Thị Sáu</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descr="Káº¿t quáº£ hÃ¬nh áº£nh cho right icon">
            <a:extLst>
              <a:ext uri="{FF2B5EF4-FFF2-40B4-BE49-F238E27FC236}">
                <a16:creationId xmlns:a16="http://schemas.microsoft.com/office/drawing/2014/main" id="{F6EFC842-4A63-09D9-A099-E5FA2C8B2E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837" y="3887136"/>
            <a:ext cx="686094" cy="648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Không ai được phép xúc phạm nữ Anh hùng, liệt sĩ Võ Thị Sáu">
            <a:extLst>
              <a:ext uri="{FF2B5EF4-FFF2-40B4-BE49-F238E27FC236}">
                <a16:creationId xmlns:a16="http://schemas.microsoft.com/office/drawing/2014/main" id="{0BC1F21D-0482-82B7-3A21-0C3464B7C4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3362" y="472350"/>
            <a:ext cx="5155488" cy="3227780"/>
          </a:xfrm>
          <a:prstGeom prst="rect">
            <a:avLst/>
          </a:prstGeom>
          <a:noFill/>
          <a:ln>
            <a:noFill/>
          </a:ln>
        </p:spPr>
      </p:pic>
    </p:spTree>
    <p:extLst>
      <p:ext uri="{BB962C8B-B14F-4D97-AF65-F5344CB8AC3E}">
        <p14:creationId xmlns:p14="http://schemas.microsoft.com/office/powerpoint/2010/main" val="4131625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My New Year's Aspirations by Slidesgo">
  <a:themeElements>
    <a:clrScheme name="Simple Light">
      <a:dk1>
        <a:srgbClr val="FFE2FB"/>
      </a:dk1>
      <a:lt1>
        <a:srgbClr val="FFFCDF"/>
      </a:lt1>
      <a:dk2>
        <a:srgbClr val="DB4687"/>
      </a:dk2>
      <a:lt2>
        <a:srgbClr val="FFE3E7"/>
      </a:lt2>
      <a:accent1>
        <a:srgbClr val="FFC4D4"/>
      </a:accent1>
      <a:accent2>
        <a:srgbClr val="765FB9"/>
      </a:accent2>
      <a:accent3>
        <a:srgbClr val="020744"/>
      </a:accent3>
      <a:accent4>
        <a:srgbClr val="FAD81A"/>
      </a:accent4>
      <a:accent5>
        <a:srgbClr val="D8EBFA"/>
      </a:accent5>
      <a:accent6>
        <a:srgbClr val="447CD3"/>
      </a:accent6>
      <a:hlink>
        <a:srgbClr val="FFFCD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1176</Words>
  <Application>Microsoft Office PowerPoint</Application>
  <PresentationFormat>On-screen Show (16:9)</PresentationFormat>
  <Paragraphs>118</Paragraphs>
  <Slides>37</Slides>
  <Notes>23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.VnTime</vt:lpstr>
      <vt:lpstr>Arial</vt:lpstr>
      <vt:lpstr>Calibri</vt:lpstr>
      <vt:lpstr>Corben</vt:lpstr>
      <vt:lpstr>Fira Sans Extra Condensed Medium</vt:lpstr>
      <vt:lpstr>Fredoka</vt:lpstr>
      <vt:lpstr>Livvic</vt:lpstr>
      <vt:lpstr>Livvic Medium</vt:lpstr>
      <vt:lpstr>Passion One</vt:lpstr>
      <vt:lpstr>Ranchers</vt:lpstr>
      <vt:lpstr>Roboto</vt:lpstr>
      <vt:lpstr>Spicy Rice</vt:lpstr>
      <vt:lpstr>Times New Roman</vt:lpstr>
      <vt:lpstr>字魂58号-创中黑</vt:lpstr>
      <vt:lpstr>My New Year's Aspirations by Slidesgo</vt:lpstr>
      <vt:lpstr>Viết bài văn kể lại sự việc có thật liên quan đến một nhân vật lịch sử</vt:lpstr>
      <vt:lpstr>PowerPoint Presentation</vt:lpstr>
      <vt:lpstr>Hoạt động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yêu cầu của kiểu bài</vt:lpstr>
      <vt:lpstr>I. Tìm hiểu yêu cầu kiểu bài</vt:lpstr>
      <vt:lpstr>I. Tìm hiểu yêu cầu kiểu bài</vt:lpstr>
      <vt:lpstr>Phân tích bài viết tham khảo</vt:lpstr>
      <vt:lpstr>II. Phân tích bài viết tham khảo</vt:lpstr>
      <vt:lpstr>II. Phân tích bài viết tham khảo</vt:lpstr>
      <vt:lpstr>II. Phân tích bài viết tham khảo</vt:lpstr>
      <vt:lpstr>Thực hành viết theo các bước</vt:lpstr>
      <vt:lpstr>III. Thực hành viết theo các bước</vt:lpstr>
      <vt:lpstr>PowerPoint Presentation</vt:lpstr>
      <vt:lpstr>1. Trước khi viết</vt:lpstr>
      <vt:lpstr>a. Lựa chọn đề tài</vt:lpstr>
      <vt:lpstr>a. Lựa chọn đề tài</vt:lpstr>
      <vt:lpstr>b. Tìm ý</vt:lpstr>
      <vt:lpstr>b. Tìm ý</vt:lpstr>
      <vt:lpstr>c. Lập dàn ý</vt:lpstr>
      <vt:lpstr>2. Đặc điểm về vần</vt:lpstr>
      <vt:lpstr>PowerPoint Presentation</vt:lpstr>
      <vt:lpstr>2. Viết bài</vt:lpstr>
      <vt:lpstr>*Lưu ý khi viết bài</vt:lpstr>
      <vt:lpstr>PowerPoint Presentation</vt:lpstr>
      <vt:lpstr>4. Chỉnh sửa</vt:lpstr>
      <vt:lpstr>*Bảng 1</vt:lpstr>
      <vt:lpstr>PowerPoint Presentation</vt:lpstr>
      <vt:lpstr>Hoạt động luyện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Những kinh nghiệm dân gian về con người                           và xã hội</dc:title>
  <cp:lastModifiedBy>Nguyễn Chà</cp:lastModifiedBy>
  <cp:revision>11</cp:revision>
  <dcterms:modified xsi:type="dcterms:W3CDTF">2022-12-28T01:36:28Z</dcterms:modified>
</cp:coreProperties>
</file>